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3" r:id="rId5"/>
    <p:sldId id="320" r:id="rId6"/>
    <p:sldId id="315" r:id="rId7"/>
    <p:sldId id="316" r:id="rId8"/>
    <p:sldId id="317" r:id="rId9"/>
    <p:sldId id="318" r:id="rId10"/>
    <p:sldId id="31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9C8"/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D015D-2298-6485-7537-F34E3C886198}" v="5" dt="2020-08-05T11:16:33.006"/>
    <p1510:client id="{C44D90A8-4567-B56C-9985-1DC1B6F95B1B}" v="89" dt="2020-08-05T11:14:24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93" d="100"/>
          <a:sy n="93" d="100"/>
        </p:scale>
        <p:origin x="86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ksandra Makushenko" userId="S::omakushenko@irex.org::d99d149b-a487-4258-9173-2fd5f89f8efb" providerId="AD" clId="Web-{35FD015D-2298-6485-7537-F34E3C886198}"/>
    <pc:docChg chg="addSld delSld modSld">
      <pc:chgData name="Oleksandra Makushenko" userId="S::omakushenko@irex.org::d99d149b-a487-4258-9173-2fd5f89f8efb" providerId="AD" clId="Web-{35FD015D-2298-6485-7537-F34E3C886198}" dt="2020-08-05T11:16:33.006" v="4"/>
      <pc:docMkLst>
        <pc:docMk/>
      </pc:docMkLst>
      <pc:sldChg chg="modSp del">
        <pc:chgData name="Oleksandra Makushenko" userId="S::omakushenko@irex.org::d99d149b-a487-4258-9173-2fd5f89f8efb" providerId="AD" clId="Web-{35FD015D-2298-6485-7537-F34E3C886198}" dt="2020-08-05T11:16:33.006" v="4"/>
        <pc:sldMkLst>
          <pc:docMk/>
          <pc:sldMk cId="3797596966" sldId="314"/>
        </pc:sldMkLst>
        <pc:spChg chg="mod">
          <ac:chgData name="Oleksandra Makushenko" userId="S::omakushenko@irex.org::d99d149b-a487-4258-9173-2fd5f89f8efb" providerId="AD" clId="Web-{35FD015D-2298-6485-7537-F34E3C886198}" dt="2020-08-05T11:16:25.927" v="2" actId="20577"/>
          <ac:spMkLst>
            <pc:docMk/>
            <pc:sldMk cId="3797596966" sldId="314"/>
            <ac:spMk id="5" creationId="{03DFD4D6-7264-4AC5-ABF8-A53479DD8780}"/>
          </ac:spMkLst>
        </pc:spChg>
      </pc:sldChg>
      <pc:sldChg chg="add replId">
        <pc:chgData name="Oleksandra Makushenko" userId="S::omakushenko@irex.org::d99d149b-a487-4258-9173-2fd5f89f8efb" providerId="AD" clId="Web-{35FD015D-2298-6485-7537-F34E3C886198}" dt="2020-08-05T11:16:14.505" v="0"/>
        <pc:sldMkLst>
          <pc:docMk/>
          <pc:sldMk cId="1534783242" sldId="320"/>
        </pc:sldMkLst>
      </pc:sldChg>
    </pc:docChg>
  </pc:docChgLst>
  <pc:docChgLst>
    <pc:chgData name="Oleksandra Makushenko" userId="S::omakushenko@irex.org::d99d149b-a487-4258-9173-2fd5f89f8efb" providerId="AD" clId="Web-{C44D90A8-4567-B56C-9985-1DC1B6F95B1B}"/>
    <pc:docChg chg="modSld">
      <pc:chgData name="Oleksandra Makushenko" userId="S::omakushenko@irex.org::d99d149b-a487-4258-9173-2fd5f89f8efb" providerId="AD" clId="Web-{C44D90A8-4567-B56C-9985-1DC1B6F95B1B}" dt="2020-08-05T11:14:24.518" v="84" actId="20577"/>
      <pc:docMkLst>
        <pc:docMk/>
      </pc:docMkLst>
      <pc:sldChg chg="modSp">
        <pc:chgData name="Oleksandra Makushenko" userId="S::omakushenko@irex.org::d99d149b-a487-4258-9173-2fd5f89f8efb" providerId="AD" clId="Web-{C44D90A8-4567-B56C-9985-1DC1B6F95B1B}" dt="2020-08-05T11:11:35.352" v="30" actId="20577"/>
        <pc:sldMkLst>
          <pc:docMk/>
          <pc:sldMk cId="3797596966" sldId="314"/>
        </pc:sldMkLst>
        <pc:spChg chg="mod">
          <ac:chgData name="Oleksandra Makushenko" userId="S::omakushenko@irex.org::d99d149b-a487-4258-9173-2fd5f89f8efb" providerId="AD" clId="Web-{C44D90A8-4567-B56C-9985-1DC1B6F95B1B}" dt="2020-08-05T11:11:13.492" v="25" actId="20577"/>
          <ac:spMkLst>
            <pc:docMk/>
            <pc:sldMk cId="3797596966" sldId="314"/>
            <ac:spMk id="5" creationId="{03DFD4D6-7264-4AC5-ABF8-A53479DD8780}"/>
          </ac:spMkLst>
        </pc:spChg>
        <pc:spChg chg="mod">
          <ac:chgData name="Oleksandra Makushenko" userId="S::omakushenko@irex.org::d99d149b-a487-4258-9173-2fd5f89f8efb" providerId="AD" clId="Web-{C44D90A8-4567-B56C-9985-1DC1B6F95B1B}" dt="2020-08-05T11:11:35.352" v="30" actId="20577"/>
          <ac:spMkLst>
            <pc:docMk/>
            <pc:sldMk cId="3797596966" sldId="314"/>
            <ac:spMk id="6" creationId="{275E2223-09BD-4C07-9041-8351E1579C11}"/>
          </ac:spMkLst>
        </pc:spChg>
      </pc:sldChg>
      <pc:sldChg chg="modSp">
        <pc:chgData name="Oleksandra Makushenko" userId="S::omakushenko@irex.org::d99d149b-a487-4258-9173-2fd5f89f8efb" providerId="AD" clId="Web-{C44D90A8-4567-B56C-9985-1DC1B6F95B1B}" dt="2020-08-05T11:12:37.059" v="41" actId="20577"/>
        <pc:sldMkLst>
          <pc:docMk/>
          <pc:sldMk cId="3915439188" sldId="315"/>
        </pc:sldMkLst>
        <pc:spChg chg="mod">
          <ac:chgData name="Oleksandra Makushenko" userId="S::omakushenko@irex.org::d99d149b-a487-4258-9173-2fd5f89f8efb" providerId="AD" clId="Web-{C44D90A8-4567-B56C-9985-1DC1B6F95B1B}" dt="2020-08-05T11:12:17.964" v="37" actId="20577"/>
          <ac:spMkLst>
            <pc:docMk/>
            <pc:sldMk cId="3915439188" sldId="315"/>
            <ac:spMk id="5" creationId="{03DFD4D6-7264-4AC5-ABF8-A53479DD8780}"/>
          </ac:spMkLst>
        </pc:spChg>
        <pc:spChg chg="mod">
          <ac:chgData name="Oleksandra Makushenko" userId="S::omakushenko@irex.org::d99d149b-a487-4258-9173-2fd5f89f8efb" providerId="AD" clId="Web-{C44D90A8-4567-B56C-9985-1DC1B6F95B1B}" dt="2020-08-05T11:12:37.059" v="41" actId="20577"/>
          <ac:spMkLst>
            <pc:docMk/>
            <pc:sldMk cId="3915439188" sldId="315"/>
            <ac:spMk id="6" creationId="{275E2223-09BD-4C07-9041-8351E1579C11}"/>
          </ac:spMkLst>
        </pc:spChg>
      </pc:sldChg>
      <pc:sldChg chg="modSp">
        <pc:chgData name="Oleksandra Makushenko" userId="S::omakushenko@irex.org::d99d149b-a487-4258-9173-2fd5f89f8efb" providerId="AD" clId="Web-{C44D90A8-4567-B56C-9985-1DC1B6F95B1B}" dt="2020-08-05T11:13:03.217" v="55" actId="14100"/>
        <pc:sldMkLst>
          <pc:docMk/>
          <pc:sldMk cId="3233077088" sldId="316"/>
        </pc:sldMkLst>
        <pc:spChg chg="mod">
          <ac:chgData name="Oleksandra Makushenko" userId="S::omakushenko@irex.org::d99d149b-a487-4258-9173-2fd5f89f8efb" providerId="AD" clId="Web-{C44D90A8-4567-B56C-9985-1DC1B6F95B1B}" dt="2020-08-05T11:12:56.310" v="48" actId="20577"/>
          <ac:spMkLst>
            <pc:docMk/>
            <pc:sldMk cId="3233077088" sldId="316"/>
            <ac:spMk id="5" creationId="{03DFD4D6-7264-4AC5-ABF8-A53479DD8780}"/>
          </ac:spMkLst>
        </pc:spChg>
        <pc:spChg chg="mod">
          <ac:chgData name="Oleksandra Makushenko" userId="S::omakushenko@irex.org::d99d149b-a487-4258-9173-2fd5f89f8efb" providerId="AD" clId="Web-{C44D90A8-4567-B56C-9985-1DC1B6F95B1B}" dt="2020-08-05T11:13:03.217" v="55" actId="14100"/>
          <ac:spMkLst>
            <pc:docMk/>
            <pc:sldMk cId="3233077088" sldId="316"/>
            <ac:spMk id="6" creationId="{275E2223-09BD-4C07-9041-8351E1579C11}"/>
          </ac:spMkLst>
        </pc:spChg>
      </pc:sldChg>
      <pc:sldChg chg="modSp">
        <pc:chgData name="Oleksandra Makushenko" userId="S::omakushenko@irex.org::d99d149b-a487-4258-9173-2fd5f89f8efb" providerId="AD" clId="Web-{C44D90A8-4567-B56C-9985-1DC1B6F95B1B}" dt="2020-08-05T11:13:27.734" v="63" actId="20577"/>
        <pc:sldMkLst>
          <pc:docMk/>
          <pc:sldMk cId="2131652474" sldId="317"/>
        </pc:sldMkLst>
        <pc:spChg chg="mod">
          <ac:chgData name="Oleksandra Makushenko" userId="S::omakushenko@irex.org::d99d149b-a487-4258-9173-2fd5f89f8efb" providerId="AD" clId="Web-{C44D90A8-4567-B56C-9985-1DC1B6F95B1B}" dt="2020-08-05T11:13:27.734" v="63" actId="20577"/>
          <ac:spMkLst>
            <pc:docMk/>
            <pc:sldMk cId="2131652474" sldId="317"/>
            <ac:spMk id="5" creationId="{03DFD4D6-7264-4AC5-ABF8-A53479DD8780}"/>
          </ac:spMkLst>
        </pc:spChg>
      </pc:sldChg>
      <pc:sldChg chg="modSp">
        <pc:chgData name="Oleksandra Makushenko" userId="S::omakushenko@irex.org::d99d149b-a487-4258-9173-2fd5f89f8efb" providerId="AD" clId="Web-{C44D90A8-4567-B56C-9985-1DC1B6F95B1B}" dt="2020-08-05T11:14:04.329" v="78" actId="20577"/>
        <pc:sldMkLst>
          <pc:docMk/>
          <pc:sldMk cId="1675057020" sldId="318"/>
        </pc:sldMkLst>
        <pc:spChg chg="mod">
          <ac:chgData name="Oleksandra Makushenko" userId="S::omakushenko@irex.org::d99d149b-a487-4258-9173-2fd5f89f8efb" providerId="AD" clId="Web-{C44D90A8-4567-B56C-9985-1DC1B6F95B1B}" dt="2020-08-05T11:14:04.329" v="78" actId="20577"/>
          <ac:spMkLst>
            <pc:docMk/>
            <pc:sldMk cId="1675057020" sldId="318"/>
            <ac:spMk id="5" creationId="{03DFD4D6-7264-4AC5-ABF8-A53479DD8780}"/>
          </ac:spMkLst>
        </pc:spChg>
      </pc:sldChg>
      <pc:sldChg chg="modSp">
        <pc:chgData name="Oleksandra Makushenko" userId="S::omakushenko@irex.org::d99d149b-a487-4258-9173-2fd5f89f8efb" providerId="AD" clId="Web-{C44D90A8-4567-B56C-9985-1DC1B6F95B1B}" dt="2020-08-05T11:14:24.518" v="83" actId="20577"/>
        <pc:sldMkLst>
          <pc:docMk/>
          <pc:sldMk cId="3378930173" sldId="319"/>
        </pc:sldMkLst>
        <pc:spChg chg="mod">
          <ac:chgData name="Oleksandra Makushenko" userId="S::omakushenko@irex.org::d99d149b-a487-4258-9173-2fd5f89f8efb" providerId="AD" clId="Web-{C44D90A8-4567-B56C-9985-1DC1B6F95B1B}" dt="2020-08-05T11:14:24.518" v="83" actId="20577"/>
          <ac:spMkLst>
            <pc:docMk/>
            <pc:sldMk cId="3378930173" sldId="319"/>
            <ac:spMk id="5" creationId="{03DFD4D6-7264-4AC5-ABF8-A53479DD878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05.08.2020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rainian.voanews.com/a/obama-muzyka/5055523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D36C662-B127-4A8C-8941-63E0C786B50F}"/>
              </a:ext>
            </a:extLst>
          </p:cNvPr>
          <p:cNvSpPr/>
          <p:nvPr/>
        </p:nvSpPr>
        <p:spPr>
          <a:xfrm>
            <a:off x="0" y="6000057"/>
            <a:ext cx="12192000" cy="8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616C6C32-4797-49DD-94E8-2529D0BD2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9514" y="363983"/>
            <a:ext cx="7170216" cy="6254870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324091" y="178124"/>
            <a:ext cx="5602147" cy="3551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5400" b="1" dirty="0"/>
              <a:t>Пряма й непряма мова. Заміна прямої мови непрямою</a:t>
            </a:r>
          </a:p>
        </p:txBody>
      </p:sp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C06250B-5E96-4783-8E69-A3EDF43E6D73}"/>
              </a:ext>
            </a:extLst>
          </p:cNvPr>
          <p:cNvSpPr/>
          <p:nvPr/>
        </p:nvSpPr>
        <p:spPr>
          <a:xfrm>
            <a:off x="0" y="0"/>
            <a:ext cx="12192000" cy="60368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18A5A1BA-E256-4423-9FF1-C886C4070D58}"/>
              </a:ext>
            </a:extLst>
          </p:cNvPr>
          <p:cNvGrpSpPr/>
          <p:nvPr/>
        </p:nvGrpSpPr>
        <p:grpSpPr>
          <a:xfrm>
            <a:off x="1174112" y="533486"/>
            <a:ext cx="9843776" cy="5377836"/>
            <a:chOff x="2441613" y="1093987"/>
            <a:chExt cx="7308774" cy="3992917"/>
          </a:xfrm>
        </p:grpSpPr>
        <p:pic>
          <p:nvPicPr>
            <p:cNvPr id="7" name="Графіка 6">
              <a:extLst>
                <a:ext uri="{FF2B5EF4-FFF2-40B4-BE49-F238E27FC236}">
                  <a16:creationId xmlns:a16="http://schemas.microsoft.com/office/drawing/2014/main" id="{E3B061DA-FD7F-4B5F-8197-D504A6FCC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1613" y="1093987"/>
              <a:ext cx="7308774" cy="3992917"/>
            </a:xfrm>
            <a:prstGeom prst="rect">
              <a:avLst/>
            </a:prstGeom>
          </p:spPr>
        </p:pic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4FFE9BB3-6FBC-40DE-9F5E-C9270C17507F}"/>
                </a:ext>
              </a:extLst>
            </p:cNvPr>
            <p:cNvSpPr/>
            <p:nvPr/>
          </p:nvSpPr>
          <p:spPr>
            <a:xfrm>
              <a:off x="8318377" y="251169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44D68B66-B3BC-4EE1-A241-3EFD27B8F024}"/>
                </a:ext>
              </a:extLst>
            </p:cNvPr>
            <p:cNvSpPr/>
            <p:nvPr/>
          </p:nvSpPr>
          <p:spPr>
            <a:xfrm>
              <a:off x="2897081" y="183655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3DFD4D6-7264-4AC5-ABF8-A53479DD8780}"/>
              </a:ext>
            </a:extLst>
          </p:cNvPr>
          <p:cNvSpPr/>
          <p:nvPr/>
        </p:nvSpPr>
        <p:spPr>
          <a:xfrm>
            <a:off x="2071456" y="2106781"/>
            <a:ext cx="8049088" cy="144655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uk-UA" sz="4400" b="1">
                <a:latin typeface="+mj-lt"/>
                <a:ea typeface="+mn-lt"/>
                <a:cs typeface="Calibri"/>
              </a:rPr>
              <a:t>Ілля Войтенко сказав, що не </a:t>
            </a:r>
            <a:r>
              <a:rPr lang="uk-UA" sz="4400" b="1" dirty="0">
                <a:latin typeface="+mj-lt"/>
                <a:ea typeface="+mn-lt"/>
                <a:cs typeface="Calibri"/>
              </a:rPr>
              <a:t>хочу бути батьком.</a:t>
            </a:r>
            <a:endParaRPr lang="ru-RU" sz="4400" b="1" dirty="0">
              <a:latin typeface="+mj-lt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93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02EECB-0BA2-4C12-9D7B-21D26F3EAD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103790" y="402295"/>
            <a:ext cx="9984420" cy="481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CB3BC8CB-F56C-466D-AFAA-EA3C6D97E0E1}"/>
              </a:ext>
            </a:extLst>
          </p:cNvPr>
          <p:cNvSpPr/>
          <p:nvPr/>
        </p:nvSpPr>
        <p:spPr>
          <a:xfrm>
            <a:off x="3605705" y="5457285"/>
            <a:ext cx="4980590" cy="45776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https://ukrainian.voanews.com/a/obama-muzyka/5055523.html</a:t>
            </a:r>
            <a:endParaRPr lang="uk-UA" sz="12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0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78F44-10C3-498E-BB0C-2C5985C55A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46330" y="244136"/>
            <a:ext cx="8699340" cy="58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8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8A367F-F809-4338-B25F-C9CE7CBB37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831299" y="253014"/>
            <a:ext cx="8529402" cy="576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89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C06250B-5E96-4783-8E69-A3EDF43E6D73}"/>
              </a:ext>
            </a:extLst>
          </p:cNvPr>
          <p:cNvSpPr/>
          <p:nvPr/>
        </p:nvSpPr>
        <p:spPr>
          <a:xfrm>
            <a:off x="0" y="0"/>
            <a:ext cx="12192000" cy="60368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0E510197-68EA-429B-A999-E526FB89904A}"/>
              </a:ext>
            </a:extLst>
          </p:cNvPr>
          <p:cNvGrpSpPr/>
          <p:nvPr/>
        </p:nvGrpSpPr>
        <p:grpSpPr>
          <a:xfrm>
            <a:off x="1174112" y="533486"/>
            <a:ext cx="9843776" cy="5377836"/>
            <a:chOff x="2441613" y="1093987"/>
            <a:chExt cx="7308774" cy="3992917"/>
          </a:xfrm>
        </p:grpSpPr>
        <p:pic>
          <p:nvPicPr>
            <p:cNvPr id="4" name="Графіка 3">
              <a:extLst>
                <a:ext uri="{FF2B5EF4-FFF2-40B4-BE49-F238E27FC236}">
                  <a16:creationId xmlns:a16="http://schemas.microsoft.com/office/drawing/2014/main" id="{506EB28F-513D-4614-8202-36524A747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1613" y="1093987"/>
              <a:ext cx="7308774" cy="3992917"/>
            </a:xfrm>
            <a:prstGeom prst="rect">
              <a:avLst/>
            </a:prstGeom>
          </p:spPr>
        </p:pic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6BF8848A-9048-4E17-B928-830C8A717F22}"/>
                </a:ext>
              </a:extLst>
            </p:cNvPr>
            <p:cNvSpPr/>
            <p:nvPr/>
          </p:nvSpPr>
          <p:spPr>
            <a:xfrm>
              <a:off x="8318377" y="251169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id="{11AED165-1117-496A-A036-38EA48DCF0DF}"/>
                </a:ext>
              </a:extLst>
            </p:cNvPr>
            <p:cNvSpPr/>
            <p:nvPr/>
          </p:nvSpPr>
          <p:spPr>
            <a:xfrm>
              <a:off x="2897081" y="183655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3DFD4D6-7264-4AC5-ABF8-A53479DD8780}"/>
              </a:ext>
            </a:extLst>
          </p:cNvPr>
          <p:cNvSpPr/>
          <p:nvPr/>
        </p:nvSpPr>
        <p:spPr>
          <a:xfrm>
            <a:off x="1414694" y="1236628"/>
            <a:ext cx="8989750" cy="238264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4999"/>
              </a:lnSpc>
              <a:spcAft>
                <a:spcPts val="1000"/>
              </a:spcAft>
            </a:pPr>
            <a:r>
              <a:rPr lang="uk-UA" sz="4400" b="1" dirty="0">
                <a:ea typeface="+mn-lt"/>
                <a:cs typeface="+mn-lt"/>
              </a:rPr>
              <a:t>«Дослідження планети Марс свідчить, що 4 млрд років тому  на ньому були живі істоти»,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75E2223-09BD-4C07-9041-8351E1579C11}"/>
              </a:ext>
            </a:extLst>
          </p:cNvPr>
          <p:cNvSpPr/>
          <p:nvPr/>
        </p:nvSpPr>
        <p:spPr>
          <a:xfrm>
            <a:off x="5065642" y="4304647"/>
            <a:ext cx="5255733" cy="625428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r">
              <a:lnSpc>
                <a:spcPct val="114999"/>
              </a:lnSpc>
              <a:spcAft>
                <a:spcPts val="1000"/>
              </a:spcAft>
            </a:pPr>
            <a:r>
              <a:rPr lang="uk-UA" sz="3200" dirty="0">
                <a:ea typeface="+mn-lt"/>
                <a:cs typeface="+mn-lt"/>
              </a:rPr>
              <a:t>— зазначив науковець NASA.</a:t>
            </a:r>
            <a:endParaRPr lang="uk-UA" sz="3200" dirty="0"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78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C06250B-5E96-4783-8E69-A3EDF43E6D73}"/>
              </a:ext>
            </a:extLst>
          </p:cNvPr>
          <p:cNvSpPr/>
          <p:nvPr/>
        </p:nvSpPr>
        <p:spPr>
          <a:xfrm>
            <a:off x="0" y="0"/>
            <a:ext cx="12192000" cy="60368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1E31513F-C32A-4A69-81FB-B84EFB3B134B}"/>
              </a:ext>
            </a:extLst>
          </p:cNvPr>
          <p:cNvGrpSpPr/>
          <p:nvPr/>
        </p:nvGrpSpPr>
        <p:grpSpPr>
          <a:xfrm>
            <a:off x="1174112" y="533486"/>
            <a:ext cx="9843776" cy="5377836"/>
            <a:chOff x="2441613" y="1093987"/>
            <a:chExt cx="7308774" cy="3992917"/>
          </a:xfrm>
        </p:grpSpPr>
        <p:pic>
          <p:nvPicPr>
            <p:cNvPr id="8" name="Графіка 7">
              <a:extLst>
                <a:ext uri="{FF2B5EF4-FFF2-40B4-BE49-F238E27FC236}">
                  <a16:creationId xmlns:a16="http://schemas.microsoft.com/office/drawing/2014/main" id="{26D1D3C7-4CA7-4683-BBE9-4D3A3209C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1613" y="1093987"/>
              <a:ext cx="7308774" cy="3992917"/>
            </a:xfrm>
            <a:prstGeom prst="rect">
              <a:avLst/>
            </a:prstGeom>
          </p:spPr>
        </p:pic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429D6E44-241D-479D-BC44-4E9E4BC2245D}"/>
                </a:ext>
              </a:extLst>
            </p:cNvPr>
            <p:cNvSpPr/>
            <p:nvPr/>
          </p:nvSpPr>
          <p:spPr>
            <a:xfrm>
              <a:off x="8318377" y="251169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0851CBAC-495F-4F77-B950-B45D7F0576F2}"/>
                </a:ext>
              </a:extLst>
            </p:cNvPr>
            <p:cNvSpPr/>
            <p:nvPr/>
          </p:nvSpPr>
          <p:spPr>
            <a:xfrm>
              <a:off x="2897081" y="183655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3DFD4D6-7264-4AC5-ABF8-A53479DD8780}"/>
              </a:ext>
            </a:extLst>
          </p:cNvPr>
          <p:cNvSpPr/>
          <p:nvPr/>
        </p:nvSpPr>
        <p:spPr>
          <a:xfrm>
            <a:off x="1414694" y="1181450"/>
            <a:ext cx="8989750" cy="238264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+mj-lt"/>
                <a:ea typeface="+mn-lt"/>
                <a:cs typeface="Calibri"/>
              </a:rPr>
              <a:t>«34 %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української</a:t>
            </a:r>
            <a:r>
              <a:rPr lang="ru-RU" sz="4400" b="1" dirty="0">
                <a:latin typeface="+mj-lt"/>
                <a:ea typeface="+mn-lt"/>
                <a:cs typeface="Calibri"/>
              </a:rPr>
              <a:t>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молоді</a:t>
            </a:r>
            <a:r>
              <a:rPr lang="ru-RU" sz="4400" b="1" dirty="0">
                <a:latin typeface="+mj-lt"/>
                <a:ea typeface="+mn-lt"/>
                <a:cs typeface="Calibri"/>
              </a:rPr>
              <a:t>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віком</a:t>
            </a:r>
            <a:r>
              <a:rPr lang="ru-RU" sz="4400" b="1" dirty="0">
                <a:latin typeface="+mj-lt"/>
                <a:ea typeface="+mn-lt"/>
                <a:cs typeface="Calibri"/>
              </a:rPr>
              <a:t>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від</a:t>
            </a:r>
            <a:r>
              <a:rPr lang="ru-RU" sz="4400" b="1" dirty="0">
                <a:latin typeface="+mj-lt"/>
                <a:ea typeface="+mn-lt"/>
                <a:cs typeface="Calibri"/>
              </a:rPr>
              <a:t> 16 до 24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років</a:t>
            </a:r>
            <a:r>
              <a:rPr lang="ru-RU" sz="4400" b="1" dirty="0">
                <a:latin typeface="+mj-lt"/>
                <a:ea typeface="+mn-lt"/>
                <a:cs typeface="Calibri"/>
              </a:rPr>
              <a:t>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хочуть</a:t>
            </a:r>
            <a:r>
              <a:rPr lang="ru-RU" sz="4400" b="1" dirty="0">
                <a:latin typeface="+mj-lt"/>
                <a:ea typeface="+mn-lt"/>
                <a:cs typeface="Calibri"/>
              </a:rPr>
              <a:t>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навчатись</a:t>
            </a:r>
            <a:r>
              <a:rPr lang="ru-RU" sz="4400" b="1" dirty="0">
                <a:latin typeface="+mj-lt"/>
                <a:ea typeface="+mn-lt"/>
                <a:cs typeface="Calibri"/>
              </a:rPr>
              <a:t> за кордоном»,</a:t>
            </a:r>
            <a:endParaRPr lang="en-US" sz="4400" b="1" dirty="0">
              <a:latin typeface="+mj-lt"/>
              <a:ea typeface="+mn-lt"/>
              <a:cs typeface="Calibri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75E2223-09BD-4C07-9041-8351E1579C11}"/>
              </a:ext>
            </a:extLst>
          </p:cNvPr>
          <p:cNvSpPr/>
          <p:nvPr/>
        </p:nvSpPr>
        <p:spPr>
          <a:xfrm>
            <a:off x="3358718" y="4015085"/>
            <a:ext cx="7276730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spcAft>
                <a:spcPts val="1000"/>
              </a:spcAft>
            </a:pPr>
            <a:r>
              <a:rPr lang="uk-UA" sz="3200" dirty="0">
                <a:ea typeface="+mn-lt"/>
                <a:cs typeface="+mn-lt"/>
              </a:rPr>
              <a:t>— заявив дослідник соціологічної компанії </a:t>
            </a:r>
            <a:r>
              <a:rPr lang="uk-UA" sz="3200" dirty="0" err="1">
                <a:ea typeface="+mn-lt"/>
                <a:cs typeface="+mn-lt"/>
              </a:rPr>
              <a:t>InMind</a:t>
            </a:r>
            <a:r>
              <a:rPr lang="uk-UA" sz="3200" dirty="0">
                <a:ea typeface="+mn-lt"/>
                <a:cs typeface="+mn-lt"/>
              </a:rPr>
              <a:t> Петро Герасименко.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43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C06250B-5E96-4783-8E69-A3EDF43E6D73}"/>
              </a:ext>
            </a:extLst>
          </p:cNvPr>
          <p:cNvSpPr/>
          <p:nvPr/>
        </p:nvSpPr>
        <p:spPr>
          <a:xfrm>
            <a:off x="0" y="0"/>
            <a:ext cx="12192000" cy="60368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F31DBD4-598E-4C4D-ABB5-3CE3676E0F65}"/>
              </a:ext>
            </a:extLst>
          </p:cNvPr>
          <p:cNvGrpSpPr/>
          <p:nvPr/>
        </p:nvGrpSpPr>
        <p:grpSpPr>
          <a:xfrm>
            <a:off x="1174112" y="533486"/>
            <a:ext cx="9843776" cy="5377836"/>
            <a:chOff x="2441613" y="1093987"/>
            <a:chExt cx="7308774" cy="3992917"/>
          </a:xfrm>
        </p:grpSpPr>
        <p:pic>
          <p:nvPicPr>
            <p:cNvPr id="8" name="Графіка 7">
              <a:extLst>
                <a:ext uri="{FF2B5EF4-FFF2-40B4-BE49-F238E27FC236}">
                  <a16:creationId xmlns:a16="http://schemas.microsoft.com/office/drawing/2014/main" id="{1DF94155-EF6B-4790-8216-84EEAD0DC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1613" y="1093987"/>
              <a:ext cx="7308774" cy="3992917"/>
            </a:xfrm>
            <a:prstGeom prst="rect">
              <a:avLst/>
            </a:prstGeom>
          </p:spPr>
        </p:pic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A6B1A185-6D4A-4AE9-9139-41641467A5F1}"/>
                </a:ext>
              </a:extLst>
            </p:cNvPr>
            <p:cNvSpPr/>
            <p:nvPr/>
          </p:nvSpPr>
          <p:spPr>
            <a:xfrm>
              <a:off x="8318377" y="251169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88997D9A-5731-4129-AC46-534CDB63CE96}"/>
                </a:ext>
              </a:extLst>
            </p:cNvPr>
            <p:cNvSpPr/>
            <p:nvPr/>
          </p:nvSpPr>
          <p:spPr>
            <a:xfrm>
              <a:off x="2897081" y="183655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3DFD4D6-7264-4AC5-ABF8-A53479DD8780}"/>
              </a:ext>
            </a:extLst>
          </p:cNvPr>
          <p:cNvSpPr/>
          <p:nvPr/>
        </p:nvSpPr>
        <p:spPr>
          <a:xfrm>
            <a:off x="1601125" y="958329"/>
            <a:ext cx="8989750" cy="31613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+mj-lt"/>
                <a:ea typeface="+mn-lt"/>
                <a:cs typeface="Calibri"/>
              </a:rPr>
              <a:t>«Я не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готовий</a:t>
            </a:r>
            <a:r>
              <a:rPr lang="ru-RU" sz="4400" b="1" dirty="0">
                <a:latin typeface="+mj-lt"/>
                <a:ea typeface="+mn-lt"/>
                <a:cs typeface="Calibri"/>
              </a:rPr>
              <a:t> зараз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ставати</a:t>
            </a:r>
            <a:r>
              <a:rPr lang="ru-RU" sz="4400" b="1" dirty="0">
                <a:latin typeface="+mj-lt"/>
                <a:ea typeface="+mn-lt"/>
                <a:cs typeface="Calibri"/>
              </a:rPr>
              <a:t>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батьком</a:t>
            </a:r>
            <a:r>
              <a:rPr lang="ru-RU" sz="4400" b="1" dirty="0">
                <a:latin typeface="+mj-lt"/>
                <a:ea typeface="+mn-lt"/>
                <a:cs typeface="Calibri"/>
              </a:rPr>
              <a:t>,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оскільки</a:t>
            </a:r>
            <a:r>
              <a:rPr lang="ru-RU" sz="4400" b="1" dirty="0">
                <a:latin typeface="+mj-lt"/>
                <a:ea typeface="+mn-lt"/>
                <a:cs typeface="Calibri"/>
              </a:rPr>
              <a:t> хочу для початку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знайти</a:t>
            </a:r>
            <a:r>
              <a:rPr lang="ru-RU" sz="4400" b="1" dirty="0">
                <a:latin typeface="+mj-lt"/>
                <a:ea typeface="+mn-lt"/>
                <a:cs typeface="Calibri"/>
              </a:rPr>
              <a:t>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стабільну</a:t>
            </a:r>
            <a:r>
              <a:rPr lang="ru-RU" sz="4400" b="1" dirty="0">
                <a:latin typeface="+mj-lt"/>
                <a:ea typeface="+mn-lt"/>
                <a:cs typeface="Calibri"/>
              </a:rPr>
              <a:t> роботу,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аби</a:t>
            </a:r>
            <a:r>
              <a:rPr lang="ru-RU" sz="4400" b="1" dirty="0">
                <a:latin typeface="+mj-lt"/>
                <a:ea typeface="+mn-lt"/>
                <a:cs typeface="Calibri"/>
              </a:rPr>
              <a:t>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забезпечувати</a:t>
            </a:r>
            <a:r>
              <a:rPr lang="ru-RU" sz="4400" b="1" dirty="0">
                <a:latin typeface="+mj-lt"/>
                <a:ea typeface="+mn-lt"/>
                <a:cs typeface="Calibri"/>
              </a:rPr>
              <a:t> </a:t>
            </a:r>
            <a:r>
              <a:rPr lang="ru-RU" sz="4400" b="1" dirty="0" err="1">
                <a:latin typeface="+mj-lt"/>
                <a:ea typeface="+mn-lt"/>
                <a:cs typeface="Calibri"/>
              </a:rPr>
              <a:t>сім’ю</a:t>
            </a:r>
            <a:r>
              <a:rPr lang="ru-RU" sz="4400" b="1" dirty="0">
                <a:latin typeface="+mj-lt"/>
                <a:ea typeface="+mn-lt"/>
                <a:cs typeface="Calibri"/>
              </a:rPr>
              <a:t>», </a:t>
            </a:r>
            <a:endParaRPr lang="en-US" sz="4400" b="1" dirty="0">
              <a:latin typeface="+mj-lt"/>
              <a:ea typeface="+mn-lt"/>
              <a:cs typeface="Calibri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75E2223-09BD-4C07-9041-8351E1579C11}"/>
              </a:ext>
            </a:extLst>
          </p:cNvPr>
          <p:cNvSpPr/>
          <p:nvPr/>
        </p:nvSpPr>
        <p:spPr>
          <a:xfrm>
            <a:off x="4313492" y="4390055"/>
            <a:ext cx="6194340" cy="6254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>
              <a:lnSpc>
                <a:spcPct val="114999"/>
              </a:lnSpc>
              <a:spcAft>
                <a:spcPts val="1000"/>
              </a:spcAft>
            </a:pPr>
            <a:r>
              <a:rPr lang="uk-UA" sz="3200" dirty="0">
                <a:ea typeface="+mn-lt"/>
                <a:cs typeface="+mn-lt"/>
              </a:rPr>
              <a:t>— прокоментував Ілля Войтенко.</a:t>
            </a:r>
            <a:endParaRPr lang="ru-RU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307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C06250B-5E96-4783-8E69-A3EDF43E6D73}"/>
              </a:ext>
            </a:extLst>
          </p:cNvPr>
          <p:cNvSpPr/>
          <p:nvPr/>
        </p:nvSpPr>
        <p:spPr>
          <a:xfrm>
            <a:off x="0" y="0"/>
            <a:ext cx="12192000" cy="60368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8B9E13BE-2891-4F10-BDE0-B87D0422B0F1}"/>
              </a:ext>
            </a:extLst>
          </p:cNvPr>
          <p:cNvGrpSpPr/>
          <p:nvPr/>
        </p:nvGrpSpPr>
        <p:grpSpPr>
          <a:xfrm>
            <a:off x="1174112" y="533486"/>
            <a:ext cx="9843776" cy="5377836"/>
            <a:chOff x="2441613" y="1093987"/>
            <a:chExt cx="7308774" cy="3992917"/>
          </a:xfrm>
        </p:grpSpPr>
        <p:pic>
          <p:nvPicPr>
            <p:cNvPr id="7" name="Графіка 6">
              <a:extLst>
                <a:ext uri="{FF2B5EF4-FFF2-40B4-BE49-F238E27FC236}">
                  <a16:creationId xmlns:a16="http://schemas.microsoft.com/office/drawing/2014/main" id="{2D16D3AA-7710-4687-9EB7-070E750AB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1613" y="1093987"/>
              <a:ext cx="7308774" cy="3992917"/>
            </a:xfrm>
            <a:prstGeom prst="rect">
              <a:avLst/>
            </a:prstGeom>
          </p:spPr>
        </p:pic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id="{4B931529-FC9B-4D6D-A34E-1597A9D2AB12}"/>
                </a:ext>
              </a:extLst>
            </p:cNvPr>
            <p:cNvSpPr/>
            <p:nvPr/>
          </p:nvSpPr>
          <p:spPr>
            <a:xfrm>
              <a:off x="8318377" y="251169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B8D25803-E1FB-4DC4-B958-BC7C2E1D3FCD}"/>
                </a:ext>
              </a:extLst>
            </p:cNvPr>
            <p:cNvSpPr/>
            <p:nvPr/>
          </p:nvSpPr>
          <p:spPr>
            <a:xfrm>
              <a:off x="2897081" y="183655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3DFD4D6-7264-4AC5-ABF8-A53479DD8780}"/>
              </a:ext>
            </a:extLst>
          </p:cNvPr>
          <p:cNvSpPr/>
          <p:nvPr/>
        </p:nvSpPr>
        <p:spPr>
          <a:xfrm>
            <a:off x="1964925" y="2182290"/>
            <a:ext cx="8262152" cy="16039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atin typeface="+mj-lt"/>
                <a:ea typeface="Calibri" panose="020F0502020204030204" pitchFamily="34" charset="0"/>
                <a:cs typeface="Calibri"/>
              </a:rPr>
              <a:t>У</a:t>
            </a:r>
            <a:r>
              <a:rPr lang="uk-UA" sz="4400" b="1" dirty="0">
                <a:latin typeface="+mj-lt"/>
                <a:cs typeface="Calibri"/>
              </a:rPr>
              <a:t> NASA заявили, що колись на Марсі жили люди</a:t>
            </a:r>
            <a:r>
              <a:rPr lang="ru-RU" sz="4400" b="1" dirty="0">
                <a:latin typeface="+mj-lt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165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C06250B-5E96-4783-8E69-A3EDF43E6D73}"/>
              </a:ext>
            </a:extLst>
          </p:cNvPr>
          <p:cNvSpPr/>
          <p:nvPr/>
        </p:nvSpPr>
        <p:spPr>
          <a:xfrm>
            <a:off x="0" y="0"/>
            <a:ext cx="12192000" cy="60368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7378305A-8C86-432B-A68C-5640E649C24F}"/>
              </a:ext>
            </a:extLst>
          </p:cNvPr>
          <p:cNvGrpSpPr/>
          <p:nvPr/>
        </p:nvGrpSpPr>
        <p:grpSpPr>
          <a:xfrm>
            <a:off x="1174112" y="533486"/>
            <a:ext cx="9843776" cy="5377836"/>
            <a:chOff x="2441613" y="1093987"/>
            <a:chExt cx="7308774" cy="3992917"/>
          </a:xfrm>
        </p:grpSpPr>
        <p:pic>
          <p:nvPicPr>
            <p:cNvPr id="8" name="Графіка 7">
              <a:extLst>
                <a:ext uri="{FF2B5EF4-FFF2-40B4-BE49-F238E27FC236}">
                  <a16:creationId xmlns:a16="http://schemas.microsoft.com/office/drawing/2014/main" id="{DBA9047B-2663-4E8D-A319-4F748CB3E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41613" y="1093987"/>
              <a:ext cx="7308774" cy="3992917"/>
            </a:xfrm>
            <a:prstGeom prst="rect">
              <a:avLst/>
            </a:prstGeom>
          </p:spPr>
        </p:pic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8691B237-743B-42BF-80E5-E9F87124F432}"/>
                </a:ext>
              </a:extLst>
            </p:cNvPr>
            <p:cNvSpPr/>
            <p:nvPr/>
          </p:nvSpPr>
          <p:spPr>
            <a:xfrm>
              <a:off x="8318377" y="251169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D91CFCF6-3790-4A73-BE45-1631DB1CD1F3}"/>
                </a:ext>
              </a:extLst>
            </p:cNvPr>
            <p:cNvSpPr/>
            <p:nvPr/>
          </p:nvSpPr>
          <p:spPr>
            <a:xfrm>
              <a:off x="2897081" y="1836557"/>
              <a:ext cx="976543" cy="1030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3DFD4D6-7264-4AC5-ABF8-A53479DD8780}"/>
              </a:ext>
            </a:extLst>
          </p:cNvPr>
          <p:cNvSpPr/>
          <p:nvPr/>
        </p:nvSpPr>
        <p:spPr>
          <a:xfrm>
            <a:off x="1516694" y="1448193"/>
            <a:ext cx="8998814" cy="40682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atin typeface="+mj-lt"/>
                <a:ea typeface="+mn-lt"/>
                <a:cs typeface="Calibri"/>
              </a:rPr>
              <a:t>Майже половина молодих українців віком 16–24 років хочуть виїхати за кордон, на думку дослідника </a:t>
            </a:r>
            <a:r>
              <a:rPr lang="uk-UA" sz="4400" b="1" dirty="0" err="1">
                <a:latin typeface="+mj-lt"/>
                <a:ea typeface="+mn-lt"/>
                <a:cs typeface="Calibri"/>
              </a:rPr>
              <a:t>InMind</a:t>
            </a:r>
            <a:r>
              <a:rPr lang="uk-UA" sz="4400" b="1" dirty="0">
                <a:latin typeface="+mj-lt"/>
                <a:ea typeface="+mn-lt"/>
                <a:cs typeface="Calibri"/>
              </a:rPr>
              <a:t>.</a:t>
            </a:r>
            <a:endParaRPr lang="ru-RU" sz="4400" b="1">
              <a:latin typeface="+mj-lt"/>
              <a:ea typeface="+mn-lt"/>
              <a:cs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4400" b="1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275E2223-09BD-4C07-9041-8351E1579C11}"/>
              </a:ext>
            </a:extLst>
          </p:cNvPr>
          <p:cNvSpPr/>
          <p:nvPr/>
        </p:nvSpPr>
        <p:spPr>
          <a:xfrm>
            <a:off x="6414209" y="4409807"/>
            <a:ext cx="4181198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uk-UA" sz="32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50570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105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Helena Rosinska</cp:lastModifiedBy>
  <cp:revision>194</cp:revision>
  <dcterms:created xsi:type="dcterms:W3CDTF">2018-04-01T13:17:58Z</dcterms:created>
  <dcterms:modified xsi:type="dcterms:W3CDTF">2020-08-05T11:16:36Z</dcterms:modified>
</cp:coreProperties>
</file>