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5" r:id="rId4"/>
    <p:sldId id="291" r:id="rId5"/>
    <p:sldId id="313" r:id="rId6"/>
    <p:sldId id="316" r:id="rId7"/>
    <p:sldId id="317" r:id="rId8"/>
    <p:sldId id="31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66" d="100"/>
          <a:sy n="66" d="100"/>
        </p:scale>
        <p:origin x="45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17.09.2019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ews.i.ua/" TargetMode="External"/><Relationship Id="rId5" Type="http://schemas.openxmlformats.org/officeDocument/2006/relationships/hyperlink" Target="https://news.google.com/" TargetMode="External"/><Relationship Id="rId4" Type="http://schemas.openxmlformats.org/officeDocument/2006/relationships/hyperlink" Target="http://ukr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zib.com.ua/ua/138445-batkam_ta_vchitelyam_zaboronili_layati_i_biti_ditey_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CAFA923E-97A2-439A-8AF1-039168D0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881" y="277793"/>
            <a:ext cx="7635016" cy="578734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5528069" cy="4382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ru-RU" sz="5400" b="1" dirty="0" err="1"/>
              <a:t>Редагування</a:t>
            </a:r>
            <a:r>
              <a:rPr lang="ru-RU" sz="5400" b="1" dirty="0"/>
              <a:t> </a:t>
            </a:r>
            <a:r>
              <a:rPr lang="ru-RU" sz="5400" b="1" dirty="0" err="1"/>
              <a:t>речень</a:t>
            </a:r>
            <a:r>
              <a:rPr lang="ru-RU" sz="5400" b="1" dirty="0"/>
              <a:t>, у </a:t>
            </a:r>
            <a:r>
              <a:rPr lang="ru-RU" sz="5400" b="1" dirty="0" err="1"/>
              <a:t>яких</a:t>
            </a:r>
            <a:r>
              <a:rPr lang="ru-RU" sz="5400" b="1" dirty="0"/>
              <a:t> допущено </a:t>
            </a:r>
            <a:r>
              <a:rPr lang="ru-RU" sz="5400" b="1" dirty="0" err="1"/>
              <a:t>граматичні</a:t>
            </a:r>
            <a:r>
              <a:rPr lang="ru-RU" sz="5400" b="1" dirty="0"/>
              <a:t> </a:t>
            </a:r>
            <a:r>
              <a:rPr lang="ru-RU" sz="5400" b="1" dirty="0" err="1"/>
              <a:t>помилки</a:t>
            </a:r>
            <a:endParaRPr lang="uk-UA" sz="5400" b="1" dirty="0"/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Elvis\Desktop\Без имени-1.jpg">
            <a:extLst>
              <a:ext uri="{FF2B5EF4-FFF2-40B4-BE49-F238E27FC236}">
                <a16:creationId xmlns:a16="http://schemas.microsoft.com/office/drawing/2014/main" id="{6E1320BB-6C15-4231-A2B4-91472B5849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74" y="1858053"/>
            <a:ext cx="9282051" cy="3699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B37B34-3447-466A-A810-86971874F5AD}"/>
              </a:ext>
            </a:extLst>
          </p:cNvPr>
          <p:cNvSpPr/>
          <p:nvPr/>
        </p:nvSpPr>
        <p:spPr>
          <a:xfrm>
            <a:off x="0" y="497149"/>
            <a:ext cx="12192000" cy="1003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Агрегатор = </a:t>
            </a:r>
            <a:r>
              <a:rPr lang="en-JM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aggregatio</a:t>
            </a:r>
            <a:r>
              <a:rPr lang="en-JM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накопичення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497149"/>
            <a:ext cx="12192000" cy="1003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Агрегатор новин - 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1290221" y="1639228"/>
            <a:ext cx="96115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ea typeface="Calibri" panose="020F0502020204030204" pitchFamily="34" charset="0"/>
              </a:rPr>
              <a:t>сайт, програма чи застосунок, який автоматично збирає і структурує новинні повідомлення з різних інформаційних джерел (інтернет-ЗМІ, інформаційних агентств, блогів тощо).</a:t>
            </a:r>
            <a:endParaRPr lang="uk-UA" sz="3200" dirty="0"/>
          </a:p>
        </p:txBody>
      </p:sp>
      <p:pic>
        <p:nvPicPr>
          <p:cNvPr id="4" name="Рисунок 3" descr="ÐÐ°ÑÑÐ¸Ð½ÐºÐ¸ Ð¿Ð¾ Ð·Ð°Ð¿ÑÐ¾ÑÑ Ð»Ð¾Ð³Ð¾ ÑÐºÑ Ð½ÐµÑ">
            <a:extLst>
              <a:ext uri="{FF2B5EF4-FFF2-40B4-BE49-F238E27FC236}">
                <a16:creationId xmlns:a16="http://schemas.microsoft.com/office/drawing/2014/main" id="{B5E8A9B2-DD94-46B8-8DF8-3D80197883E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7" t="13731" r="17955" b="13833"/>
          <a:stretch/>
        </p:blipFill>
        <p:spPr bwMode="auto">
          <a:xfrm>
            <a:off x="961746" y="3818047"/>
            <a:ext cx="251714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ÐÐ°ÑÑÐ¸Ð½ÐºÐ¸ Ð¿Ð¾ Ð·Ð°Ð¿ÑÐ¾ÑÑ Ð»Ð¾Ð³Ð¾ Ð³ÑÐ³Ð» Ð½ÑÑÐ·">
            <a:extLst>
              <a:ext uri="{FF2B5EF4-FFF2-40B4-BE49-F238E27FC236}">
                <a16:creationId xmlns:a16="http://schemas.microsoft.com/office/drawing/2014/main" id="{DFA74A62-F8B5-428D-91E8-03D5D4FB761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0" b="21959"/>
          <a:stretch/>
        </p:blipFill>
        <p:spPr bwMode="auto">
          <a:xfrm>
            <a:off x="4536615" y="3717128"/>
            <a:ext cx="3018155" cy="961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C5BC72C3-570D-4C3A-82EB-8747E8ECF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05259"/>
              </p:ext>
            </p:extLst>
          </p:nvPr>
        </p:nvGraphicFramePr>
        <p:xfrm>
          <a:off x="594804" y="4849164"/>
          <a:ext cx="10901779" cy="117370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363702">
                  <a:extLst>
                    <a:ext uri="{9D8B030D-6E8A-4147-A177-3AD203B41FA5}">
                      <a16:colId xmlns:a16="http://schemas.microsoft.com/office/drawing/2014/main" val="2770379685"/>
                    </a:ext>
                  </a:extLst>
                </a:gridCol>
                <a:gridCol w="3999175">
                  <a:extLst>
                    <a:ext uri="{9D8B030D-6E8A-4147-A177-3AD203B41FA5}">
                      <a16:colId xmlns:a16="http://schemas.microsoft.com/office/drawing/2014/main" val="81259158"/>
                    </a:ext>
                  </a:extLst>
                </a:gridCol>
                <a:gridCol w="3538902">
                  <a:extLst>
                    <a:ext uri="{9D8B030D-6E8A-4147-A177-3AD203B41FA5}">
                      <a16:colId xmlns:a16="http://schemas.microsoft.com/office/drawing/2014/main" val="3652559417"/>
                    </a:ext>
                  </a:extLst>
                </a:gridCol>
              </a:tblGrid>
              <a:tr h="386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UKR.NET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GOOGLE NEWS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I.UA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2195859"/>
                  </a:ext>
                </a:extLst>
              </a:tr>
              <a:tr h="787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bg1">
                              <a:alpha val="56000"/>
                            </a:schemeClr>
                          </a:solidFill>
                          <a:effectLst/>
                        </a:rPr>
                        <a:t>Сайт:</a:t>
                      </a:r>
                      <a:r>
                        <a:rPr lang="uk-UA" sz="2000" dirty="0">
                          <a:solidFill>
                            <a:schemeClr val="bg1">
                              <a:alpha val="56000"/>
                            </a:schemeClr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solidFill>
                          <a:schemeClr val="bg1">
                            <a:alpha val="56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effectLst/>
                          <a:hlinkClick r:id="rId4"/>
                        </a:rPr>
                        <a:t>http://ukr.net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kern="1200" dirty="0">
                          <a:solidFill>
                            <a:schemeClr val="bg1">
                              <a:alpha val="56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Сайт: </a:t>
                      </a:r>
                      <a:endParaRPr lang="en-US" sz="2000" b="0" kern="1200" dirty="0">
                        <a:solidFill>
                          <a:schemeClr val="bg1">
                            <a:alpha val="56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effectLst/>
                          <a:hlinkClick r:id="rId5"/>
                        </a:rPr>
                        <a:t>https://news.google.com/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0" kern="1200" dirty="0">
                          <a:solidFill>
                            <a:schemeClr val="bg1">
                              <a:alpha val="56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Сайт:</a:t>
                      </a:r>
                      <a:r>
                        <a:rPr lang="uk-UA" sz="2000" dirty="0">
                          <a:effectLst/>
                        </a:rPr>
                        <a:t> 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u="sng" dirty="0">
                          <a:effectLst/>
                          <a:hlinkClick r:id="rId6"/>
                        </a:rPr>
                        <a:t>https://news.i.ua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07655"/>
                  </a:ext>
                </a:extLst>
              </a:tr>
            </a:tbl>
          </a:graphicData>
        </a:graphic>
      </p:graphicFrame>
      <p:pic>
        <p:nvPicPr>
          <p:cNvPr id="1028" name="Picture 4" descr="Ð ÐµÐ·ÑÐ»ÑÑÐ°Ñ Ð¿Ð¾ÑÑÐºÑ Ð·Ð¾Ð±ÑÐ°Ð¶ÐµÐ½Ñ Ð·Ð° Ð·Ð°Ð¿Ð¸ÑÐ¾Ð¼ &quot;i.ua logo&quot;">
            <a:extLst>
              <a:ext uri="{FF2B5EF4-FFF2-40B4-BE49-F238E27FC236}">
                <a16:creationId xmlns:a16="http://schemas.microsoft.com/office/drawing/2014/main" id="{0E4AFC85-6D60-42A5-92B5-DD8635673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5696" r="12292" b="69450"/>
          <a:stretch/>
        </p:blipFill>
        <p:spPr bwMode="auto">
          <a:xfrm>
            <a:off x="9160423" y="3854555"/>
            <a:ext cx="1228177" cy="8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7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93D79B2-F796-4226-BDF7-CE1638CBB242}"/>
              </a:ext>
            </a:extLst>
          </p:cNvPr>
          <p:cNvSpPr/>
          <p:nvPr/>
        </p:nvSpPr>
        <p:spPr>
          <a:xfrm>
            <a:off x="543303" y="2063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2F01AF-F3C8-486A-9CDE-3D98B519EB3B}"/>
              </a:ext>
            </a:extLst>
          </p:cNvPr>
          <p:cNvSpPr/>
          <p:nvPr/>
        </p:nvSpPr>
        <p:spPr>
          <a:xfrm>
            <a:off x="738982" y="198314"/>
            <a:ext cx="10714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dirty="0"/>
              <a:t>Агрегатори новин</a:t>
            </a:r>
            <a:endParaRPr lang="uk-UA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067355-82E8-489E-B5B4-16483307A37D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FC3DCB3-99AE-46A9-A06D-735F44E16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51710"/>
              </p:ext>
            </p:extLst>
          </p:nvPr>
        </p:nvGraphicFramePr>
        <p:xfrm>
          <a:off x="954783" y="1288823"/>
          <a:ext cx="10585176" cy="4561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65115">
                  <a:extLst>
                    <a:ext uri="{9D8B030D-6E8A-4147-A177-3AD203B41FA5}">
                      <a16:colId xmlns:a16="http://schemas.microsoft.com/office/drawing/2014/main" val="1675203111"/>
                    </a:ext>
                  </a:extLst>
                </a:gridCol>
                <a:gridCol w="4520061">
                  <a:extLst>
                    <a:ext uri="{9D8B030D-6E8A-4147-A177-3AD203B41FA5}">
                      <a16:colId xmlns:a16="http://schemas.microsoft.com/office/drawing/2014/main" val="3946598545"/>
                    </a:ext>
                  </a:extLst>
                </a:gridCol>
              </a:tblGrid>
              <a:tr h="719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b="1" dirty="0">
                          <a:effectLst/>
                        </a:rPr>
                        <a:t>+</a:t>
                      </a:r>
                      <a:endParaRPr lang="uk-U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4" marR="674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4800" b="1" dirty="0">
                          <a:effectLst/>
                        </a:rPr>
                        <a:t>-</a:t>
                      </a:r>
                      <a:endParaRPr lang="uk-U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54" marR="67454" marT="0" marB="0"/>
                </a:tc>
                <a:extLst>
                  <a:ext uri="{0D108BD9-81ED-4DB2-BD59-A6C34878D82A}">
                    <a16:rowId xmlns:a16="http://schemas.microsoft.com/office/drawing/2014/main" val="759400051"/>
                  </a:ext>
                </a:extLst>
              </a:tr>
              <a:tr h="3813938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Сортування новин за тематикою, регіоном.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Заощадження часу користувачів.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Швидкість оновлення новинної стрічки.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Персоналізована стрічка новин.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06000"/>
                        </a:lnSpc>
                        <a:spcAft>
                          <a:spcPts val="800"/>
                        </a:spcAft>
                        <a:buClr>
                          <a:schemeClr val="accent2"/>
                        </a:buClr>
                        <a:buSzPct val="138000"/>
                        <a:buFont typeface="Symbol" panose="05050102010706020507" pitchFamily="18" charset="2"/>
                        <a:buChar char=""/>
                        <a:tabLst>
                          <a:tab pos="198755" algn="l"/>
                        </a:tabLst>
                      </a:pPr>
                      <a:r>
                        <a:rPr lang="uk-UA" sz="2800" b="0" kern="1200" dirty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«Гілки» новин.</a:t>
                      </a:r>
                      <a:endParaRPr lang="uk-UA" sz="2800" b="0" kern="1200" dirty="0">
                        <a:solidFill>
                          <a:schemeClr val="tx1"/>
                        </a:solidFill>
                        <a:latin typeface="+mj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800" b="0" dirty="0">
                          <a:effectLst/>
                        </a:rPr>
                        <a:t>?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4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іка 15">
            <a:extLst>
              <a:ext uri="{FF2B5EF4-FFF2-40B4-BE49-F238E27FC236}">
                <a16:creationId xmlns:a16="http://schemas.microsoft.com/office/drawing/2014/main" id="{F08561C0-F4CF-4B9E-B865-AFB0456A3F93}"/>
              </a:ext>
            </a:extLst>
          </p:cNvPr>
          <p:cNvGrpSpPr/>
          <p:nvPr/>
        </p:nvGrpSpPr>
        <p:grpSpPr>
          <a:xfrm>
            <a:off x="-12000" y="4490515"/>
            <a:ext cx="12888000" cy="1512000"/>
            <a:chOff x="420196" y="4328469"/>
            <a:chExt cx="12026458" cy="1413077"/>
          </a:xfrm>
        </p:grpSpPr>
        <p:sp>
          <p:nvSpPr>
            <p:cNvPr id="10" name="Полілінія: фігура 9">
              <a:extLst>
                <a:ext uri="{FF2B5EF4-FFF2-40B4-BE49-F238E27FC236}">
                  <a16:creationId xmlns:a16="http://schemas.microsoft.com/office/drawing/2014/main" id="{0810FA79-C320-4411-94C2-A8142599F595}"/>
                </a:ext>
              </a:extLst>
            </p:cNvPr>
            <p:cNvSpPr/>
            <p:nvPr/>
          </p:nvSpPr>
          <p:spPr>
            <a:xfrm>
              <a:off x="431575" y="4442875"/>
              <a:ext cx="3710488" cy="1298671"/>
            </a:xfrm>
            <a:custGeom>
              <a:avLst/>
              <a:gdLst>
                <a:gd name="connsiteX0" fmla="*/ 12037 w 3710487"/>
                <a:gd name="connsiteY0" fmla="*/ 1296855 h 1298670"/>
                <a:gd name="connsiteX1" fmla="*/ 127433 w 3710487"/>
                <a:gd name="connsiteY1" fmla="*/ 1247382 h 1298670"/>
                <a:gd name="connsiteX2" fmla="*/ 242830 w 3710487"/>
                <a:gd name="connsiteY2" fmla="*/ 1296855 h 1298670"/>
                <a:gd name="connsiteX3" fmla="*/ 358226 w 3710487"/>
                <a:gd name="connsiteY3" fmla="*/ 1247382 h 1298670"/>
                <a:gd name="connsiteX4" fmla="*/ 473622 w 3710487"/>
                <a:gd name="connsiteY4" fmla="*/ 1296855 h 1298670"/>
                <a:gd name="connsiteX5" fmla="*/ 589018 w 3710487"/>
                <a:gd name="connsiteY5" fmla="*/ 1247382 h 1298670"/>
                <a:gd name="connsiteX6" fmla="*/ 704414 w 3710487"/>
                <a:gd name="connsiteY6" fmla="*/ 1296855 h 1298670"/>
                <a:gd name="connsiteX7" fmla="*/ 819810 w 3710487"/>
                <a:gd name="connsiteY7" fmla="*/ 1247382 h 1298670"/>
                <a:gd name="connsiteX8" fmla="*/ 935207 w 3710487"/>
                <a:gd name="connsiteY8" fmla="*/ 1296855 h 1298670"/>
                <a:gd name="connsiteX9" fmla="*/ 1050603 w 3710487"/>
                <a:gd name="connsiteY9" fmla="*/ 1247382 h 1298670"/>
                <a:gd name="connsiteX10" fmla="*/ 1165999 w 3710487"/>
                <a:gd name="connsiteY10" fmla="*/ 1296855 h 1298670"/>
                <a:gd name="connsiteX11" fmla="*/ 1281271 w 3710487"/>
                <a:gd name="connsiteY11" fmla="*/ 1247382 h 1298670"/>
                <a:gd name="connsiteX12" fmla="*/ 1396668 w 3710487"/>
                <a:gd name="connsiteY12" fmla="*/ 1296855 h 1298670"/>
                <a:gd name="connsiteX13" fmla="*/ 1511940 w 3710487"/>
                <a:gd name="connsiteY13" fmla="*/ 1247382 h 1298670"/>
                <a:gd name="connsiteX14" fmla="*/ 1627336 w 3710487"/>
                <a:gd name="connsiteY14" fmla="*/ 1296855 h 1298670"/>
                <a:gd name="connsiteX15" fmla="*/ 1742733 w 3710487"/>
                <a:gd name="connsiteY15" fmla="*/ 1247382 h 1298670"/>
                <a:gd name="connsiteX16" fmla="*/ 1858129 w 3710487"/>
                <a:gd name="connsiteY16" fmla="*/ 1296855 h 1298670"/>
                <a:gd name="connsiteX17" fmla="*/ 1973525 w 3710487"/>
                <a:gd name="connsiteY17" fmla="*/ 1247382 h 1298670"/>
                <a:gd name="connsiteX18" fmla="*/ 2088921 w 3710487"/>
                <a:gd name="connsiteY18" fmla="*/ 1296855 h 1298670"/>
                <a:gd name="connsiteX19" fmla="*/ 2204317 w 3710487"/>
                <a:gd name="connsiteY19" fmla="*/ 1247382 h 1298670"/>
                <a:gd name="connsiteX20" fmla="*/ 2319713 w 3710487"/>
                <a:gd name="connsiteY20" fmla="*/ 1296855 h 1298670"/>
                <a:gd name="connsiteX21" fmla="*/ 2435110 w 3710487"/>
                <a:gd name="connsiteY21" fmla="*/ 1247382 h 1298670"/>
                <a:gd name="connsiteX22" fmla="*/ 2550506 w 3710487"/>
                <a:gd name="connsiteY22" fmla="*/ 1296855 h 1298670"/>
                <a:gd name="connsiteX23" fmla="*/ 2665902 w 3710487"/>
                <a:gd name="connsiteY23" fmla="*/ 1247382 h 1298670"/>
                <a:gd name="connsiteX24" fmla="*/ 2781298 w 3710487"/>
                <a:gd name="connsiteY24" fmla="*/ 1296855 h 1298670"/>
                <a:gd name="connsiteX25" fmla="*/ 2896694 w 3710487"/>
                <a:gd name="connsiteY25" fmla="*/ 1247382 h 1298670"/>
                <a:gd name="connsiteX26" fmla="*/ 3012090 w 3710487"/>
                <a:gd name="connsiteY26" fmla="*/ 1296855 h 1298670"/>
                <a:gd name="connsiteX27" fmla="*/ 3127486 w 3710487"/>
                <a:gd name="connsiteY27" fmla="*/ 1247382 h 1298670"/>
                <a:gd name="connsiteX28" fmla="*/ 3242883 w 3710487"/>
                <a:gd name="connsiteY28" fmla="*/ 1296855 h 1298670"/>
                <a:gd name="connsiteX29" fmla="*/ 3358279 w 3710487"/>
                <a:gd name="connsiteY29" fmla="*/ 1247382 h 1298670"/>
                <a:gd name="connsiteX30" fmla="*/ 3473675 w 3710487"/>
                <a:gd name="connsiteY30" fmla="*/ 1296855 h 1298670"/>
                <a:gd name="connsiteX31" fmla="*/ 3589195 w 3710487"/>
                <a:gd name="connsiteY31" fmla="*/ 1247382 h 1298670"/>
                <a:gd name="connsiteX32" fmla="*/ 3704715 w 3710487"/>
                <a:gd name="connsiteY32" fmla="*/ 1296855 h 1298670"/>
                <a:gd name="connsiteX33" fmla="*/ 3704591 w 3710487"/>
                <a:gd name="connsiteY33" fmla="*/ 1174657 h 1298670"/>
                <a:gd name="connsiteX34" fmla="*/ 3704467 w 3710487"/>
                <a:gd name="connsiteY34" fmla="*/ 1174657 h 1298670"/>
                <a:gd name="connsiteX35" fmla="*/ 3704467 w 3710487"/>
                <a:gd name="connsiteY35" fmla="*/ 134236 h 1298670"/>
                <a:gd name="connsiteX36" fmla="*/ 3704591 w 3710487"/>
                <a:gd name="connsiteY36" fmla="*/ 134236 h 1298670"/>
                <a:gd name="connsiteX37" fmla="*/ 3704715 w 3710487"/>
                <a:gd name="connsiteY37" fmla="*/ 12037 h 1298670"/>
                <a:gd name="connsiteX38" fmla="*/ 3589195 w 3710487"/>
                <a:gd name="connsiteY38" fmla="*/ 61510 h 1298670"/>
                <a:gd name="connsiteX39" fmla="*/ 3473675 w 3710487"/>
                <a:gd name="connsiteY39" fmla="*/ 12037 h 1298670"/>
                <a:gd name="connsiteX40" fmla="*/ 3358279 w 3710487"/>
                <a:gd name="connsiteY40" fmla="*/ 61510 h 1298670"/>
                <a:gd name="connsiteX41" fmla="*/ 3242883 w 3710487"/>
                <a:gd name="connsiteY41" fmla="*/ 12037 h 1298670"/>
                <a:gd name="connsiteX42" fmla="*/ 3127486 w 3710487"/>
                <a:gd name="connsiteY42" fmla="*/ 61510 h 1298670"/>
                <a:gd name="connsiteX43" fmla="*/ 3012090 w 3710487"/>
                <a:gd name="connsiteY43" fmla="*/ 12037 h 1298670"/>
                <a:gd name="connsiteX44" fmla="*/ 2896694 w 3710487"/>
                <a:gd name="connsiteY44" fmla="*/ 61510 h 1298670"/>
                <a:gd name="connsiteX45" fmla="*/ 2781298 w 3710487"/>
                <a:gd name="connsiteY45" fmla="*/ 12037 h 1298670"/>
                <a:gd name="connsiteX46" fmla="*/ 2665902 w 3710487"/>
                <a:gd name="connsiteY46" fmla="*/ 61510 h 1298670"/>
                <a:gd name="connsiteX47" fmla="*/ 2550506 w 3710487"/>
                <a:gd name="connsiteY47" fmla="*/ 12037 h 1298670"/>
                <a:gd name="connsiteX48" fmla="*/ 2435110 w 3710487"/>
                <a:gd name="connsiteY48" fmla="*/ 61510 h 1298670"/>
                <a:gd name="connsiteX49" fmla="*/ 2319713 w 3710487"/>
                <a:gd name="connsiteY49" fmla="*/ 12037 h 1298670"/>
                <a:gd name="connsiteX50" fmla="*/ 2204317 w 3710487"/>
                <a:gd name="connsiteY50" fmla="*/ 61510 h 1298670"/>
                <a:gd name="connsiteX51" fmla="*/ 2088921 w 3710487"/>
                <a:gd name="connsiteY51" fmla="*/ 12037 h 1298670"/>
                <a:gd name="connsiteX52" fmla="*/ 1973525 w 3710487"/>
                <a:gd name="connsiteY52" fmla="*/ 61510 h 1298670"/>
                <a:gd name="connsiteX53" fmla="*/ 1858129 w 3710487"/>
                <a:gd name="connsiteY53" fmla="*/ 12037 h 1298670"/>
                <a:gd name="connsiteX54" fmla="*/ 1742733 w 3710487"/>
                <a:gd name="connsiteY54" fmla="*/ 61510 h 1298670"/>
                <a:gd name="connsiteX55" fmla="*/ 1627336 w 3710487"/>
                <a:gd name="connsiteY55" fmla="*/ 12037 h 1298670"/>
                <a:gd name="connsiteX56" fmla="*/ 1511940 w 3710487"/>
                <a:gd name="connsiteY56" fmla="*/ 61510 h 1298670"/>
                <a:gd name="connsiteX57" fmla="*/ 1396668 w 3710487"/>
                <a:gd name="connsiteY57" fmla="*/ 12037 h 1298670"/>
                <a:gd name="connsiteX58" fmla="*/ 1281271 w 3710487"/>
                <a:gd name="connsiteY58" fmla="*/ 61510 h 1298670"/>
                <a:gd name="connsiteX59" fmla="*/ 1165999 w 3710487"/>
                <a:gd name="connsiteY59" fmla="*/ 12037 h 1298670"/>
                <a:gd name="connsiteX60" fmla="*/ 1050603 w 3710487"/>
                <a:gd name="connsiteY60" fmla="*/ 61510 h 1298670"/>
                <a:gd name="connsiteX61" fmla="*/ 935207 w 3710487"/>
                <a:gd name="connsiteY61" fmla="*/ 12037 h 1298670"/>
                <a:gd name="connsiteX62" fmla="*/ 819810 w 3710487"/>
                <a:gd name="connsiteY62" fmla="*/ 61510 h 1298670"/>
                <a:gd name="connsiteX63" fmla="*/ 704414 w 3710487"/>
                <a:gd name="connsiteY63" fmla="*/ 12037 h 1298670"/>
                <a:gd name="connsiteX64" fmla="*/ 589018 w 3710487"/>
                <a:gd name="connsiteY64" fmla="*/ 61510 h 1298670"/>
                <a:gd name="connsiteX65" fmla="*/ 473622 w 3710487"/>
                <a:gd name="connsiteY65" fmla="*/ 12037 h 1298670"/>
                <a:gd name="connsiteX66" fmla="*/ 358226 w 3710487"/>
                <a:gd name="connsiteY66" fmla="*/ 61510 h 1298670"/>
                <a:gd name="connsiteX67" fmla="*/ 242830 w 3710487"/>
                <a:gd name="connsiteY67" fmla="*/ 12037 h 1298670"/>
                <a:gd name="connsiteX68" fmla="*/ 127433 w 3710487"/>
                <a:gd name="connsiteY68" fmla="*/ 61510 h 1298670"/>
                <a:gd name="connsiteX69" fmla="*/ 12037 w 3710487"/>
                <a:gd name="connsiteY69" fmla="*/ 12037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710487" h="1298670">
                  <a:moveTo>
                    <a:pt x="12037" y="1296855"/>
                  </a:moveTo>
                  <a:cubicBezTo>
                    <a:pt x="69673" y="1296855"/>
                    <a:pt x="69673" y="1247382"/>
                    <a:pt x="127433" y="1247382"/>
                  </a:cubicBezTo>
                  <a:cubicBezTo>
                    <a:pt x="185070" y="1247382"/>
                    <a:pt x="185070" y="1296855"/>
                    <a:pt x="242830" y="1296855"/>
                  </a:cubicBezTo>
                  <a:cubicBezTo>
                    <a:pt x="300466" y="1296855"/>
                    <a:pt x="300466" y="1247382"/>
                    <a:pt x="358226" y="1247382"/>
                  </a:cubicBezTo>
                  <a:cubicBezTo>
                    <a:pt x="415862" y="1247382"/>
                    <a:pt x="415862" y="1296855"/>
                    <a:pt x="473622" y="1296855"/>
                  </a:cubicBezTo>
                  <a:cubicBezTo>
                    <a:pt x="531258" y="1296855"/>
                    <a:pt x="531258" y="1247382"/>
                    <a:pt x="589018" y="1247382"/>
                  </a:cubicBezTo>
                  <a:cubicBezTo>
                    <a:pt x="646654" y="1247382"/>
                    <a:pt x="646654" y="1296855"/>
                    <a:pt x="704414" y="1296855"/>
                  </a:cubicBezTo>
                  <a:cubicBezTo>
                    <a:pt x="762051" y="1296855"/>
                    <a:pt x="762051" y="1247382"/>
                    <a:pt x="819810" y="1247382"/>
                  </a:cubicBezTo>
                  <a:cubicBezTo>
                    <a:pt x="877447" y="1247382"/>
                    <a:pt x="877447" y="1296855"/>
                    <a:pt x="935207" y="1296855"/>
                  </a:cubicBezTo>
                  <a:cubicBezTo>
                    <a:pt x="992843" y="1296855"/>
                    <a:pt x="992843" y="1247382"/>
                    <a:pt x="1050603" y="1247382"/>
                  </a:cubicBezTo>
                  <a:cubicBezTo>
                    <a:pt x="1108239" y="1247382"/>
                    <a:pt x="1108239" y="1296855"/>
                    <a:pt x="1165999" y="1296855"/>
                  </a:cubicBezTo>
                  <a:cubicBezTo>
                    <a:pt x="1223635" y="1296855"/>
                    <a:pt x="1223635" y="1247382"/>
                    <a:pt x="1281271" y="1247382"/>
                  </a:cubicBezTo>
                  <a:cubicBezTo>
                    <a:pt x="1338908" y="1247382"/>
                    <a:pt x="1338908" y="1296855"/>
                    <a:pt x="1396668" y="1296855"/>
                  </a:cubicBezTo>
                  <a:cubicBezTo>
                    <a:pt x="1454304" y="1296855"/>
                    <a:pt x="1454304" y="1247382"/>
                    <a:pt x="1511940" y="1247382"/>
                  </a:cubicBezTo>
                  <a:cubicBezTo>
                    <a:pt x="1569576" y="1247382"/>
                    <a:pt x="1569576" y="1296855"/>
                    <a:pt x="1627336" y="1296855"/>
                  </a:cubicBezTo>
                  <a:cubicBezTo>
                    <a:pt x="1684972" y="1296855"/>
                    <a:pt x="1684972" y="1247382"/>
                    <a:pt x="1742733" y="1247382"/>
                  </a:cubicBezTo>
                  <a:cubicBezTo>
                    <a:pt x="1800369" y="1247382"/>
                    <a:pt x="1800369" y="1296855"/>
                    <a:pt x="1858129" y="1296855"/>
                  </a:cubicBezTo>
                  <a:cubicBezTo>
                    <a:pt x="1915765" y="1296855"/>
                    <a:pt x="1915765" y="1247382"/>
                    <a:pt x="1973525" y="1247382"/>
                  </a:cubicBezTo>
                  <a:cubicBezTo>
                    <a:pt x="2031161" y="1247382"/>
                    <a:pt x="2031161" y="1296855"/>
                    <a:pt x="2088921" y="1296855"/>
                  </a:cubicBezTo>
                  <a:cubicBezTo>
                    <a:pt x="2146681" y="1296855"/>
                    <a:pt x="2146681" y="1247382"/>
                    <a:pt x="2204317" y="1247382"/>
                  </a:cubicBezTo>
                  <a:cubicBezTo>
                    <a:pt x="2261953" y="1247382"/>
                    <a:pt x="2261953" y="1296855"/>
                    <a:pt x="2319713" y="1296855"/>
                  </a:cubicBezTo>
                  <a:cubicBezTo>
                    <a:pt x="2377350" y="1296855"/>
                    <a:pt x="2377350" y="1247382"/>
                    <a:pt x="2435110" y="1247382"/>
                  </a:cubicBezTo>
                  <a:cubicBezTo>
                    <a:pt x="2492746" y="1247382"/>
                    <a:pt x="2492746" y="1296855"/>
                    <a:pt x="2550506" y="1296855"/>
                  </a:cubicBezTo>
                  <a:cubicBezTo>
                    <a:pt x="2608266" y="1296855"/>
                    <a:pt x="2608266" y="1247382"/>
                    <a:pt x="2665902" y="1247382"/>
                  </a:cubicBezTo>
                  <a:cubicBezTo>
                    <a:pt x="2723662" y="1247382"/>
                    <a:pt x="2723662" y="1296855"/>
                    <a:pt x="2781298" y="1296855"/>
                  </a:cubicBezTo>
                  <a:cubicBezTo>
                    <a:pt x="2839058" y="1296855"/>
                    <a:pt x="2839058" y="1247382"/>
                    <a:pt x="2896694" y="1247382"/>
                  </a:cubicBezTo>
                  <a:cubicBezTo>
                    <a:pt x="2954330" y="1247382"/>
                    <a:pt x="2954330" y="1296855"/>
                    <a:pt x="3012090" y="1296855"/>
                  </a:cubicBezTo>
                  <a:cubicBezTo>
                    <a:pt x="3069727" y="1296855"/>
                    <a:pt x="3069727" y="1247382"/>
                    <a:pt x="3127486" y="1247382"/>
                  </a:cubicBezTo>
                  <a:cubicBezTo>
                    <a:pt x="3185247" y="1247382"/>
                    <a:pt x="3185247" y="1296855"/>
                    <a:pt x="3242883" y="1296855"/>
                  </a:cubicBezTo>
                  <a:cubicBezTo>
                    <a:pt x="3300643" y="1296855"/>
                    <a:pt x="3300643" y="1247382"/>
                    <a:pt x="3358279" y="1247382"/>
                  </a:cubicBezTo>
                  <a:cubicBezTo>
                    <a:pt x="3416039" y="1247382"/>
                    <a:pt x="3416039" y="1296855"/>
                    <a:pt x="3473675" y="1296855"/>
                  </a:cubicBezTo>
                  <a:cubicBezTo>
                    <a:pt x="3531435" y="1296855"/>
                    <a:pt x="3531435" y="1247382"/>
                    <a:pt x="3589195" y="1247382"/>
                  </a:cubicBezTo>
                  <a:cubicBezTo>
                    <a:pt x="3646955" y="1247382"/>
                    <a:pt x="3646955" y="1296855"/>
                    <a:pt x="3704715" y="1296855"/>
                  </a:cubicBezTo>
                  <a:lnTo>
                    <a:pt x="3704591" y="1174657"/>
                  </a:lnTo>
                  <a:lnTo>
                    <a:pt x="3704467" y="1174657"/>
                  </a:lnTo>
                  <a:lnTo>
                    <a:pt x="3704467" y="134236"/>
                  </a:lnTo>
                  <a:lnTo>
                    <a:pt x="3704591" y="134236"/>
                  </a:lnTo>
                  <a:lnTo>
                    <a:pt x="3704715" y="12037"/>
                  </a:lnTo>
                  <a:cubicBezTo>
                    <a:pt x="3646955" y="12037"/>
                    <a:pt x="3646955" y="61510"/>
                    <a:pt x="3589195" y="61510"/>
                  </a:cubicBezTo>
                  <a:cubicBezTo>
                    <a:pt x="3531435" y="61510"/>
                    <a:pt x="3531435" y="12037"/>
                    <a:pt x="3473675" y="12037"/>
                  </a:cubicBezTo>
                  <a:cubicBezTo>
                    <a:pt x="3415915" y="12037"/>
                    <a:pt x="3415915" y="61510"/>
                    <a:pt x="3358279" y="61510"/>
                  </a:cubicBezTo>
                  <a:cubicBezTo>
                    <a:pt x="3300519" y="61510"/>
                    <a:pt x="3300519" y="12037"/>
                    <a:pt x="3242883" y="12037"/>
                  </a:cubicBezTo>
                  <a:cubicBezTo>
                    <a:pt x="3185123" y="12037"/>
                    <a:pt x="3185123" y="61510"/>
                    <a:pt x="3127486" y="61510"/>
                  </a:cubicBezTo>
                  <a:cubicBezTo>
                    <a:pt x="3069850" y="61510"/>
                    <a:pt x="3069850" y="12037"/>
                    <a:pt x="3012090" y="12037"/>
                  </a:cubicBezTo>
                  <a:cubicBezTo>
                    <a:pt x="2954454" y="12037"/>
                    <a:pt x="2954454" y="61510"/>
                    <a:pt x="2896694" y="61510"/>
                  </a:cubicBezTo>
                  <a:cubicBezTo>
                    <a:pt x="2838934" y="61510"/>
                    <a:pt x="2838934" y="12037"/>
                    <a:pt x="2781298" y="12037"/>
                  </a:cubicBezTo>
                  <a:cubicBezTo>
                    <a:pt x="2723538" y="12037"/>
                    <a:pt x="2723538" y="61510"/>
                    <a:pt x="2665902" y="61510"/>
                  </a:cubicBezTo>
                  <a:cubicBezTo>
                    <a:pt x="2608142" y="61510"/>
                    <a:pt x="2608142" y="12037"/>
                    <a:pt x="2550506" y="12037"/>
                  </a:cubicBezTo>
                  <a:cubicBezTo>
                    <a:pt x="2492746" y="12037"/>
                    <a:pt x="2492746" y="61510"/>
                    <a:pt x="2435110" y="61510"/>
                  </a:cubicBezTo>
                  <a:cubicBezTo>
                    <a:pt x="2377473" y="61510"/>
                    <a:pt x="2377473" y="12037"/>
                    <a:pt x="2319713" y="12037"/>
                  </a:cubicBezTo>
                  <a:cubicBezTo>
                    <a:pt x="2262077" y="12037"/>
                    <a:pt x="2262077" y="61510"/>
                    <a:pt x="2204317" y="61510"/>
                  </a:cubicBezTo>
                  <a:cubicBezTo>
                    <a:pt x="2146557" y="61510"/>
                    <a:pt x="2146557" y="12037"/>
                    <a:pt x="2088921" y="12037"/>
                  </a:cubicBezTo>
                  <a:cubicBezTo>
                    <a:pt x="2031285" y="12037"/>
                    <a:pt x="2031285" y="61510"/>
                    <a:pt x="1973525" y="61510"/>
                  </a:cubicBezTo>
                  <a:cubicBezTo>
                    <a:pt x="1915889" y="61510"/>
                    <a:pt x="1915889" y="12037"/>
                    <a:pt x="1858129" y="12037"/>
                  </a:cubicBezTo>
                  <a:cubicBezTo>
                    <a:pt x="1800492" y="12037"/>
                    <a:pt x="1800492" y="61510"/>
                    <a:pt x="1742733" y="61510"/>
                  </a:cubicBezTo>
                  <a:cubicBezTo>
                    <a:pt x="1685096" y="61510"/>
                    <a:pt x="1685096" y="12037"/>
                    <a:pt x="1627336" y="12037"/>
                  </a:cubicBezTo>
                  <a:cubicBezTo>
                    <a:pt x="1569700" y="12037"/>
                    <a:pt x="1569700" y="61510"/>
                    <a:pt x="1511940" y="61510"/>
                  </a:cubicBezTo>
                  <a:cubicBezTo>
                    <a:pt x="1454304" y="61510"/>
                    <a:pt x="1454304" y="12037"/>
                    <a:pt x="1396668" y="12037"/>
                  </a:cubicBezTo>
                  <a:cubicBezTo>
                    <a:pt x="1339031" y="12037"/>
                    <a:pt x="1339031" y="61510"/>
                    <a:pt x="1281271" y="61510"/>
                  </a:cubicBezTo>
                  <a:cubicBezTo>
                    <a:pt x="1223635" y="61510"/>
                    <a:pt x="1223635" y="12037"/>
                    <a:pt x="1165999" y="12037"/>
                  </a:cubicBezTo>
                  <a:cubicBezTo>
                    <a:pt x="1108363" y="12037"/>
                    <a:pt x="1108363" y="61510"/>
                    <a:pt x="1050603" y="61510"/>
                  </a:cubicBezTo>
                  <a:cubicBezTo>
                    <a:pt x="992967" y="61510"/>
                    <a:pt x="992967" y="12037"/>
                    <a:pt x="935207" y="12037"/>
                  </a:cubicBezTo>
                  <a:cubicBezTo>
                    <a:pt x="877570" y="12037"/>
                    <a:pt x="877570" y="61510"/>
                    <a:pt x="819810" y="61510"/>
                  </a:cubicBezTo>
                  <a:cubicBezTo>
                    <a:pt x="762174" y="61510"/>
                    <a:pt x="762174" y="12037"/>
                    <a:pt x="704414" y="12037"/>
                  </a:cubicBezTo>
                  <a:cubicBezTo>
                    <a:pt x="646778" y="12037"/>
                    <a:pt x="646778" y="61510"/>
                    <a:pt x="589018" y="61510"/>
                  </a:cubicBezTo>
                  <a:cubicBezTo>
                    <a:pt x="531382" y="61510"/>
                    <a:pt x="531382" y="12037"/>
                    <a:pt x="473622" y="12037"/>
                  </a:cubicBezTo>
                  <a:cubicBezTo>
                    <a:pt x="415986" y="12037"/>
                    <a:pt x="415986" y="61510"/>
                    <a:pt x="358226" y="61510"/>
                  </a:cubicBezTo>
                  <a:cubicBezTo>
                    <a:pt x="300590" y="61510"/>
                    <a:pt x="300590" y="12037"/>
                    <a:pt x="242830" y="12037"/>
                  </a:cubicBezTo>
                  <a:cubicBezTo>
                    <a:pt x="185193" y="12037"/>
                    <a:pt x="185193" y="61510"/>
                    <a:pt x="127433" y="61510"/>
                  </a:cubicBezTo>
                  <a:cubicBezTo>
                    <a:pt x="69797" y="61510"/>
                    <a:pt x="69797" y="12037"/>
                    <a:pt x="12037" y="12037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" name="Полілінія: фігура 12">
              <a:extLst>
                <a:ext uri="{FF2B5EF4-FFF2-40B4-BE49-F238E27FC236}">
                  <a16:creationId xmlns:a16="http://schemas.microsoft.com/office/drawing/2014/main" id="{C0C2D1E0-B11E-4468-B583-514E4186510C}"/>
                </a:ext>
              </a:extLst>
            </p:cNvPr>
            <p:cNvSpPr/>
            <p:nvPr/>
          </p:nvSpPr>
          <p:spPr>
            <a:xfrm>
              <a:off x="420196" y="4328469"/>
              <a:ext cx="3599173" cy="1298671"/>
            </a:xfrm>
            <a:custGeom>
              <a:avLst/>
              <a:gdLst>
                <a:gd name="connsiteX0" fmla="*/ 12037 w 3599173"/>
                <a:gd name="connsiteY0" fmla="*/ 1247382 h 1298670"/>
                <a:gd name="connsiteX1" fmla="*/ 127433 w 3599173"/>
                <a:gd name="connsiteY1" fmla="*/ 1296855 h 1298670"/>
                <a:gd name="connsiteX2" fmla="*/ 242830 w 3599173"/>
                <a:gd name="connsiteY2" fmla="*/ 1247382 h 1298670"/>
                <a:gd name="connsiteX3" fmla="*/ 358226 w 3599173"/>
                <a:gd name="connsiteY3" fmla="*/ 1296855 h 1298670"/>
                <a:gd name="connsiteX4" fmla="*/ 473622 w 3599173"/>
                <a:gd name="connsiteY4" fmla="*/ 1247382 h 1298670"/>
                <a:gd name="connsiteX5" fmla="*/ 589018 w 3599173"/>
                <a:gd name="connsiteY5" fmla="*/ 1296855 h 1298670"/>
                <a:gd name="connsiteX6" fmla="*/ 704414 w 3599173"/>
                <a:gd name="connsiteY6" fmla="*/ 1247382 h 1298670"/>
                <a:gd name="connsiteX7" fmla="*/ 819810 w 3599173"/>
                <a:gd name="connsiteY7" fmla="*/ 1296855 h 1298670"/>
                <a:gd name="connsiteX8" fmla="*/ 935207 w 3599173"/>
                <a:gd name="connsiteY8" fmla="*/ 1247382 h 1298670"/>
                <a:gd name="connsiteX9" fmla="*/ 1050603 w 3599173"/>
                <a:gd name="connsiteY9" fmla="*/ 1296855 h 1298670"/>
                <a:gd name="connsiteX10" fmla="*/ 1165875 w 3599173"/>
                <a:gd name="connsiteY10" fmla="*/ 1247382 h 1298670"/>
                <a:gd name="connsiteX11" fmla="*/ 1281271 w 3599173"/>
                <a:gd name="connsiteY11" fmla="*/ 1296855 h 1298670"/>
                <a:gd name="connsiteX12" fmla="*/ 1396544 w 3599173"/>
                <a:gd name="connsiteY12" fmla="*/ 1247382 h 1298670"/>
                <a:gd name="connsiteX13" fmla="*/ 1511940 w 3599173"/>
                <a:gd name="connsiteY13" fmla="*/ 1296855 h 1298670"/>
                <a:gd name="connsiteX14" fmla="*/ 1627336 w 3599173"/>
                <a:gd name="connsiteY14" fmla="*/ 1247382 h 1298670"/>
                <a:gd name="connsiteX15" fmla="*/ 1742732 w 3599173"/>
                <a:gd name="connsiteY15" fmla="*/ 1296855 h 1298670"/>
                <a:gd name="connsiteX16" fmla="*/ 1858129 w 3599173"/>
                <a:gd name="connsiteY16" fmla="*/ 1247382 h 1298670"/>
                <a:gd name="connsiteX17" fmla="*/ 1973525 w 3599173"/>
                <a:gd name="connsiteY17" fmla="*/ 1296855 h 1298670"/>
                <a:gd name="connsiteX18" fmla="*/ 2088921 w 3599173"/>
                <a:gd name="connsiteY18" fmla="*/ 1247382 h 1298670"/>
                <a:gd name="connsiteX19" fmla="*/ 2204317 w 3599173"/>
                <a:gd name="connsiteY19" fmla="*/ 1296855 h 1298670"/>
                <a:gd name="connsiteX20" fmla="*/ 2319713 w 3599173"/>
                <a:gd name="connsiteY20" fmla="*/ 1247382 h 1298670"/>
                <a:gd name="connsiteX21" fmla="*/ 2435110 w 3599173"/>
                <a:gd name="connsiteY21" fmla="*/ 1296855 h 1298670"/>
                <a:gd name="connsiteX22" fmla="*/ 2550506 w 3599173"/>
                <a:gd name="connsiteY22" fmla="*/ 1247382 h 1298670"/>
                <a:gd name="connsiteX23" fmla="*/ 2665902 w 3599173"/>
                <a:gd name="connsiteY23" fmla="*/ 1296855 h 1298670"/>
                <a:gd name="connsiteX24" fmla="*/ 2781298 w 3599173"/>
                <a:gd name="connsiteY24" fmla="*/ 1247382 h 1298670"/>
                <a:gd name="connsiteX25" fmla="*/ 2896694 w 3599173"/>
                <a:gd name="connsiteY25" fmla="*/ 1296855 h 1298670"/>
                <a:gd name="connsiteX26" fmla="*/ 3012090 w 3599173"/>
                <a:gd name="connsiteY26" fmla="*/ 1247382 h 1298670"/>
                <a:gd name="connsiteX27" fmla="*/ 3127486 w 3599173"/>
                <a:gd name="connsiteY27" fmla="*/ 1296855 h 1298670"/>
                <a:gd name="connsiteX28" fmla="*/ 3242883 w 3599173"/>
                <a:gd name="connsiteY28" fmla="*/ 1247382 h 1298670"/>
                <a:gd name="connsiteX29" fmla="*/ 3358279 w 3599173"/>
                <a:gd name="connsiteY29" fmla="*/ 1296855 h 1298670"/>
                <a:gd name="connsiteX30" fmla="*/ 3473799 w 3599173"/>
                <a:gd name="connsiteY30" fmla="*/ 1247382 h 1298670"/>
                <a:gd name="connsiteX31" fmla="*/ 3589319 w 3599173"/>
                <a:gd name="connsiteY31" fmla="*/ 1296855 h 1298670"/>
                <a:gd name="connsiteX32" fmla="*/ 3588824 w 3599173"/>
                <a:gd name="connsiteY32" fmla="*/ 1174657 h 1298670"/>
                <a:gd name="connsiteX33" fmla="*/ 3588700 w 3599173"/>
                <a:gd name="connsiteY33" fmla="*/ 1174657 h 1298670"/>
                <a:gd name="connsiteX34" fmla="*/ 3588700 w 3599173"/>
                <a:gd name="connsiteY34" fmla="*/ 134236 h 1298670"/>
                <a:gd name="connsiteX35" fmla="*/ 3588824 w 3599173"/>
                <a:gd name="connsiteY35" fmla="*/ 134236 h 1298670"/>
                <a:gd name="connsiteX36" fmla="*/ 3588948 w 3599173"/>
                <a:gd name="connsiteY36" fmla="*/ 12037 h 1298670"/>
                <a:gd name="connsiteX37" fmla="*/ 3473427 w 3599173"/>
                <a:gd name="connsiteY37" fmla="*/ 61510 h 1298670"/>
                <a:gd name="connsiteX38" fmla="*/ 3357908 w 3599173"/>
                <a:gd name="connsiteY38" fmla="*/ 12037 h 1298670"/>
                <a:gd name="connsiteX39" fmla="*/ 3242512 w 3599173"/>
                <a:gd name="connsiteY39" fmla="*/ 61510 h 1298670"/>
                <a:gd name="connsiteX40" fmla="*/ 3127115 w 3599173"/>
                <a:gd name="connsiteY40" fmla="*/ 12037 h 1298670"/>
                <a:gd name="connsiteX41" fmla="*/ 3011719 w 3599173"/>
                <a:gd name="connsiteY41" fmla="*/ 61510 h 1298670"/>
                <a:gd name="connsiteX42" fmla="*/ 2896323 w 3599173"/>
                <a:gd name="connsiteY42" fmla="*/ 12037 h 1298670"/>
                <a:gd name="connsiteX43" fmla="*/ 2780927 w 3599173"/>
                <a:gd name="connsiteY43" fmla="*/ 61510 h 1298670"/>
                <a:gd name="connsiteX44" fmla="*/ 2665531 w 3599173"/>
                <a:gd name="connsiteY44" fmla="*/ 12037 h 1298670"/>
                <a:gd name="connsiteX45" fmla="*/ 2550135 w 3599173"/>
                <a:gd name="connsiteY45" fmla="*/ 61510 h 1298670"/>
                <a:gd name="connsiteX46" fmla="*/ 2434739 w 3599173"/>
                <a:gd name="connsiteY46" fmla="*/ 12037 h 1298670"/>
                <a:gd name="connsiteX47" fmla="*/ 2319342 w 3599173"/>
                <a:gd name="connsiteY47" fmla="*/ 61510 h 1298670"/>
                <a:gd name="connsiteX48" fmla="*/ 2203946 w 3599173"/>
                <a:gd name="connsiteY48" fmla="*/ 12037 h 1298670"/>
                <a:gd name="connsiteX49" fmla="*/ 2088550 w 3599173"/>
                <a:gd name="connsiteY49" fmla="*/ 61510 h 1298670"/>
                <a:gd name="connsiteX50" fmla="*/ 1973154 w 3599173"/>
                <a:gd name="connsiteY50" fmla="*/ 12037 h 1298670"/>
                <a:gd name="connsiteX51" fmla="*/ 1857758 w 3599173"/>
                <a:gd name="connsiteY51" fmla="*/ 61510 h 1298670"/>
                <a:gd name="connsiteX52" fmla="*/ 1742361 w 3599173"/>
                <a:gd name="connsiteY52" fmla="*/ 12037 h 1298670"/>
                <a:gd name="connsiteX53" fmla="*/ 1626965 w 3599173"/>
                <a:gd name="connsiteY53" fmla="*/ 61510 h 1298670"/>
                <a:gd name="connsiteX54" fmla="*/ 1511569 w 3599173"/>
                <a:gd name="connsiteY54" fmla="*/ 12037 h 1298670"/>
                <a:gd name="connsiteX55" fmla="*/ 1396173 w 3599173"/>
                <a:gd name="connsiteY55" fmla="*/ 61510 h 1298670"/>
                <a:gd name="connsiteX56" fmla="*/ 1280900 w 3599173"/>
                <a:gd name="connsiteY56" fmla="*/ 12037 h 1298670"/>
                <a:gd name="connsiteX57" fmla="*/ 1165504 w 3599173"/>
                <a:gd name="connsiteY57" fmla="*/ 61510 h 1298670"/>
                <a:gd name="connsiteX58" fmla="*/ 1050232 w 3599173"/>
                <a:gd name="connsiteY58" fmla="*/ 12037 h 1298670"/>
                <a:gd name="connsiteX59" fmla="*/ 934836 w 3599173"/>
                <a:gd name="connsiteY59" fmla="*/ 61510 h 1298670"/>
                <a:gd name="connsiteX60" fmla="*/ 819439 w 3599173"/>
                <a:gd name="connsiteY60" fmla="*/ 12037 h 1298670"/>
                <a:gd name="connsiteX61" fmla="*/ 704043 w 3599173"/>
                <a:gd name="connsiteY61" fmla="*/ 61510 h 1298670"/>
                <a:gd name="connsiteX62" fmla="*/ 588647 w 3599173"/>
                <a:gd name="connsiteY62" fmla="*/ 12037 h 1298670"/>
                <a:gd name="connsiteX63" fmla="*/ 473251 w 3599173"/>
                <a:gd name="connsiteY63" fmla="*/ 61510 h 1298670"/>
                <a:gd name="connsiteX64" fmla="*/ 357855 w 3599173"/>
                <a:gd name="connsiteY64" fmla="*/ 12037 h 1298670"/>
                <a:gd name="connsiteX65" fmla="*/ 242459 w 3599173"/>
                <a:gd name="connsiteY65" fmla="*/ 61510 h 1298670"/>
                <a:gd name="connsiteX66" fmla="*/ 127062 w 3599173"/>
                <a:gd name="connsiteY66" fmla="*/ 12037 h 1298670"/>
                <a:gd name="connsiteX67" fmla="*/ 12037 w 3599173"/>
                <a:gd name="connsiteY67" fmla="*/ 61510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599173" h="1298670">
                  <a:moveTo>
                    <a:pt x="12037" y="1247382"/>
                  </a:moveTo>
                  <a:cubicBezTo>
                    <a:pt x="69673" y="1247382"/>
                    <a:pt x="69673" y="1296855"/>
                    <a:pt x="127433" y="1296855"/>
                  </a:cubicBezTo>
                  <a:cubicBezTo>
                    <a:pt x="185070" y="1296855"/>
                    <a:pt x="185070" y="1247382"/>
                    <a:pt x="242830" y="1247382"/>
                  </a:cubicBezTo>
                  <a:cubicBezTo>
                    <a:pt x="300466" y="1247382"/>
                    <a:pt x="300466" y="1296855"/>
                    <a:pt x="358226" y="1296855"/>
                  </a:cubicBezTo>
                  <a:cubicBezTo>
                    <a:pt x="415862" y="1296855"/>
                    <a:pt x="415862" y="1247382"/>
                    <a:pt x="473622" y="1247382"/>
                  </a:cubicBezTo>
                  <a:cubicBezTo>
                    <a:pt x="531258" y="1247382"/>
                    <a:pt x="531258" y="1296855"/>
                    <a:pt x="589018" y="1296855"/>
                  </a:cubicBezTo>
                  <a:cubicBezTo>
                    <a:pt x="646654" y="1296855"/>
                    <a:pt x="646654" y="1247382"/>
                    <a:pt x="704414" y="1247382"/>
                  </a:cubicBezTo>
                  <a:cubicBezTo>
                    <a:pt x="762051" y="1247382"/>
                    <a:pt x="762051" y="1296855"/>
                    <a:pt x="819810" y="1296855"/>
                  </a:cubicBezTo>
                  <a:cubicBezTo>
                    <a:pt x="877447" y="1296855"/>
                    <a:pt x="877447" y="1247382"/>
                    <a:pt x="935207" y="1247382"/>
                  </a:cubicBezTo>
                  <a:cubicBezTo>
                    <a:pt x="992843" y="1247382"/>
                    <a:pt x="992843" y="1296855"/>
                    <a:pt x="1050603" y="1296855"/>
                  </a:cubicBezTo>
                  <a:cubicBezTo>
                    <a:pt x="1108239" y="1296855"/>
                    <a:pt x="1108239" y="1247382"/>
                    <a:pt x="1165875" y="1247382"/>
                  </a:cubicBezTo>
                  <a:cubicBezTo>
                    <a:pt x="1223511" y="1247382"/>
                    <a:pt x="1223511" y="1296855"/>
                    <a:pt x="1281271" y="1296855"/>
                  </a:cubicBezTo>
                  <a:cubicBezTo>
                    <a:pt x="1338908" y="1296855"/>
                    <a:pt x="1338908" y="1247382"/>
                    <a:pt x="1396544" y="1247382"/>
                  </a:cubicBezTo>
                  <a:cubicBezTo>
                    <a:pt x="1454180" y="1247382"/>
                    <a:pt x="1454180" y="1296855"/>
                    <a:pt x="1511940" y="1296855"/>
                  </a:cubicBezTo>
                  <a:cubicBezTo>
                    <a:pt x="1569576" y="1296855"/>
                    <a:pt x="1569576" y="1247382"/>
                    <a:pt x="1627336" y="1247382"/>
                  </a:cubicBezTo>
                  <a:cubicBezTo>
                    <a:pt x="1684972" y="1247382"/>
                    <a:pt x="1684972" y="1296855"/>
                    <a:pt x="1742732" y="1296855"/>
                  </a:cubicBezTo>
                  <a:cubicBezTo>
                    <a:pt x="1800369" y="1296855"/>
                    <a:pt x="1800369" y="1247382"/>
                    <a:pt x="1858129" y="1247382"/>
                  </a:cubicBezTo>
                  <a:cubicBezTo>
                    <a:pt x="1915765" y="1247382"/>
                    <a:pt x="1915765" y="1296855"/>
                    <a:pt x="1973525" y="1296855"/>
                  </a:cubicBezTo>
                  <a:cubicBezTo>
                    <a:pt x="2031285" y="1296855"/>
                    <a:pt x="2031285" y="1247382"/>
                    <a:pt x="2088921" y="1247382"/>
                  </a:cubicBezTo>
                  <a:cubicBezTo>
                    <a:pt x="2146557" y="1247382"/>
                    <a:pt x="2146557" y="1296855"/>
                    <a:pt x="2204317" y="1296855"/>
                  </a:cubicBezTo>
                  <a:cubicBezTo>
                    <a:pt x="2261953" y="1296855"/>
                    <a:pt x="2261953" y="1247382"/>
                    <a:pt x="2319713" y="1247382"/>
                  </a:cubicBezTo>
                  <a:cubicBezTo>
                    <a:pt x="2377350" y="1247382"/>
                    <a:pt x="2377350" y="1296855"/>
                    <a:pt x="2435110" y="1296855"/>
                  </a:cubicBezTo>
                  <a:cubicBezTo>
                    <a:pt x="2492869" y="1296855"/>
                    <a:pt x="2492869" y="1247382"/>
                    <a:pt x="2550506" y="1247382"/>
                  </a:cubicBezTo>
                  <a:cubicBezTo>
                    <a:pt x="2608266" y="1247382"/>
                    <a:pt x="2608266" y="1296855"/>
                    <a:pt x="2665902" y="1296855"/>
                  </a:cubicBezTo>
                  <a:cubicBezTo>
                    <a:pt x="2723662" y="1296855"/>
                    <a:pt x="2723662" y="1247382"/>
                    <a:pt x="2781298" y="1247382"/>
                  </a:cubicBezTo>
                  <a:cubicBezTo>
                    <a:pt x="2838934" y="1247382"/>
                    <a:pt x="2838934" y="1296855"/>
                    <a:pt x="2896694" y="1296855"/>
                  </a:cubicBezTo>
                  <a:cubicBezTo>
                    <a:pt x="2954330" y="1296855"/>
                    <a:pt x="2954330" y="1247382"/>
                    <a:pt x="3012090" y="1247382"/>
                  </a:cubicBezTo>
                  <a:cubicBezTo>
                    <a:pt x="3069850" y="1247382"/>
                    <a:pt x="3069850" y="1296855"/>
                    <a:pt x="3127486" y="1296855"/>
                  </a:cubicBezTo>
                  <a:cubicBezTo>
                    <a:pt x="3185246" y="1296855"/>
                    <a:pt x="3185246" y="1247382"/>
                    <a:pt x="3242883" y="1247382"/>
                  </a:cubicBezTo>
                  <a:cubicBezTo>
                    <a:pt x="3300643" y="1247382"/>
                    <a:pt x="3300643" y="1296855"/>
                    <a:pt x="3358279" y="1296855"/>
                  </a:cubicBezTo>
                  <a:cubicBezTo>
                    <a:pt x="3416039" y="1296855"/>
                    <a:pt x="3416039" y="1247382"/>
                    <a:pt x="3473799" y="1247382"/>
                  </a:cubicBezTo>
                  <a:cubicBezTo>
                    <a:pt x="3531559" y="1247382"/>
                    <a:pt x="3531559" y="1296855"/>
                    <a:pt x="3589319" y="1296855"/>
                  </a:cubicBezTo>
                  <a:lnTo>
                    <a:pt x="3588824" y="1174657"/>
                  </a:lnTo>
                  <a:lnTo>
                    <a:pt x="3588700" y="1174657"/>
                  </a:lnTo>
                  <a:lnTo>
                    <a:pt x="3588700" y="134236"/>
                  </a:lnTo>
                  <a:lnTo>
                    <a:pt x="3588824" y="134236"/>
                  </a:lnTo>
                  <a:lnTo>
                    <a:pt x="3588948" y="12037"/>
                  </a:lnTo>
                  <a:cubicBezTo>
                    <a:pt x="3531188" y="12037"/>
                    <a:pt x="3531188" y="61510"/>
                    <a:pt x="3473427" y="61510"/>
                  </a:cubicBezTo>
                  <a:cubicBezTo>
                    <a:pt x="3415668" y="61510"/>
                    <a:pt x="3415668" y="12037"/>
                    <a:pt x="3357908" y="12037"/>
                  </a:cubicBezTo>
                  <a:cubicBezTo>
                    <a:pt x="3300148" y="12037"/>
                    <a:pt x="3300148" y="61510"/>
                    <a:pt x="3242512" y="61510"/>
                  </a:cubicBezTo>
                  <a:cubicBezTo>
                    <a:pt x="3184752" y="61510"/>
                    <a:pt x="3184752" y="12037"/>
                    <a:pt x="3127115" y="12037"/>
                  </a:cubicBezTo>
                  <a:cubicBezTo>
                    <a:pt x="3069356" y="12037"/>
                    <a:pt x="3069356" y="61510"/>
                    <a:pt x="3011719" y="61510"/>
                  </a:cubicBezTo>
                  <a:cubicBezTo>
                    <a:pt x="2954083" y="61510"/>
                    <a:pt x="2954083" y="12037"/>
                    <a:pt x="2896323" y="12037"/>
                  </a:cubicBezTo>
                  <a:cubicBezTo>
                    <a:pt x="2838687" y="12037"/>
                    <a:pt x="2838687" y="61510"/>
                    <a:pt x="2780927" y="61510"/>
                  </a:cubicBezTo>
                  <a:cubicBezTo>
                    <a:pt x="2723167" y="61510"/>
                    <a:pt x="2723167" y="12037"/>
                    <a:pt x="2665531" y="12037"/>
                  </a:cubicBezTo>
                  <a:cubicBezTo>
                    <a:pt x="2607895" y="12037"/>
                    <a:pt x="2607895" y="61510"/>
                    <a:pt x="2550135" y="61510"/>
                  </a:cubicBezTo>
                  <a:cubicBezTo>
                    <a:pt x="2492375" y="61510"/>
                    <a:pt x="2492375" y="12037"/>
                    <a:pt x="2434739" y="12037"/>
                  </a:cubicBezTo>
                  <a:cubicBezTo>
                    <a:pt x="2376979" y="12037"/>
                    <a:pt x="2376979" y="61510"/>
                    <a:pt x="2319342" y="61510"/>
                  </a:cubicBezTo>
                  <a:cubicBezTo>
                    <a:pt x="2261706" y="61510"/>
                    <a:pt x="2261706" y="12037"/>
                    <a:pt x="2203946" y="12037"/>
                  </a:cubicBezTo>
                  <a:cubicBezTo>
                    <a:pt x="2146310" y="12037"/>
                    <a:pt x="2146310" y="61510"/>
                    <a:pt x="2088550" y="61510"/>
                  </a:cubicBezTo>
                  <a:cubicBezTo>
                    <a:pt x="2030790" y="61510"/>
                    <a:pt x="2030790" y="12037"/>
                    <a:pt x="1973154" y="12037"/>
                  </a:cubicBezTo>
                  <a:cubicBezTo>
                    <a:pt x="1915517" y="12037"/>
                    <a:pt x="1915517" y="61510"/>
                    <a:pt x="1857758" y="61510"/>
                  </a:cubicBezTo>
                  <a:cubicBezTo>
                    <a:pt x="1800121" y="61510"/>
                    <a:pt x="1800121" y="12037"/>
                    <a:pt x="1742361" y="12037"/>
                  </a:cubicBezTo>
                  <a:cubicBezTo>
                    <a:pt x="1684725" y="12037"/>
                    <a:pt x="1684725" y="61510"/>
                    <a:pt x="1626965" y="61510"/>
                  </a:cubicBezTo>
                  <a:cubicBezTo>
                    <a:pt x="1569329" y="61510"/>
                    <a:pt x="1569329" y="12037"/>
                    <a:pt x="1511569" y="12037"/>
                  </a:cubicBezTo>
                  <a:cubicBezTo>
                    <a:pt x="1453933" y="12037"/>
                    <a:pt x="1453933" y="61510"/>
                    <a:pt x="1396173" y="61510"/>
                  </a:cubicBezTo>
                  <a:cubicBezTo>
                    <a:pt x="1338537" y="61510"/>
                    <a:pt x="1338537" y="12037"/>
                    <a:pt x="1280900" y="12037"/>
                  </a:cubicBezTo>
                  <a:cubicBezTo>
                    <a:pt x="1223264" y="12037"/>
                    <a:pt x="1223264" y="61510"/>
                    <a:pt x="1165504" y="61510"/>
                  </a:cubicBezTo>
                  <a:cubicBezTo>
                    <a:pt x="1107868" y="61510"/>
                    <a:pt x="1107868" y="12037"/>
                    <a:pt x="1050232" y="12037"/>
                  </a:cubicBezTo>
                  <a:cubicBezTo>
                    <a:pt x="992595" y="12037"/>
                    <a:pt x="992595" y="61510"/>
                    <a:pt x="934836" y="61510"/>
                  </a:cubicBezTo>
                  <a:cubicBezTo>
                    <a:pt x="877199" y="61510"/>
                    <a:pt x="877199" y="12037"/>
                    <a:pt x="819439" y="12037"/>
                  </a:cubicBezTo>
                  <a:cubicBezTo>
                    <a:pt x="761803" y="12037"/>
                    <a:pt x="761803" y="61510"/>
                    <a:pt x="704043" y="61510"/>
                  </a:cubicBezTo>
                  <a:cubicBezTo>
                    <a:pt x="646407" y="61510"/>
                    <a:pt x="646407" y="12037"/>
                    <a:pt x="588647" y="12037"/>
                  </a:cubicBezTo>
                  <a:cubicBezTo>
                    <a:pt x="531011" y="12037"/>
                    <a:pt x="531011" y="61510"/>
                    <a:pt x="473251" y="61510"/>
                  </a:cubicBezTo>
                  <a:cubicBezTo>
                    <a:pt x="415615" y="61510"/>
                    <a:pt x="415615" y="12037"/>
                    <a:pt x="357855" y="12037"/>
                  </a:cubicBezTo>
                  <a:cubicBezTo>
                    <a:pt x="300218" y="12037"/>
                    <a:pt x="300218" y="61510"/>
                    <a:pt x="242459" y="61510"/>
                  </a:cubicBezTo>
                  <a:cubicBezTo>
                    <a:pt x="184822" y="61510"/>
                    <a:pt x="184822" y="12037"/>
                    <a:pt x="127062" y="12037"/>
                  </a:cubicBezTo>
                  <a:cubicBezTo>
                    <a:pt x="69673" y="12037"/>
                    <a:pt x="69673" y="61510"/>
                    <a:pt x="12037" y="61510"/>
                  </a:cubicBezTo>
                </a:path>
              </a:pathLst>
            </a:custGeom>
            <a:solidFill>
              <a:schemeClr val="accent1"/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" name="Полілінія: фігура 18">
              <a:extLst>
                <a:ext uri="{FF2B5EF4-FFF2-40B4-BE49-F238E27FC236}">
                  <a16:creationId xmlns:a16="http://schemas.microsoft.com/office/drawing/2014/main" id="{29771AFA-59B8-4BD0-A47C-2015C8BE3EFF}"/>
                </a:ext>
              </a:extLst>
            </p:cNvPr>
            <p:cNvSpPr/>
            <p:nvPr/>
          </p:nvSpPr>
          <p:spPr>
            <a:xfrm>
              <a:off x="4125377" y="4442875"/>
              <a:ext cx="4168115" cy="1298671"/>
            </a:xfrm>
            <a:custGeom>
              <a:avLst/>
              <a:gdLst>
                <a:gd name="connsiteX0" fmla="*/ 12037 w 4168114"/>
                <a:gd name="connsiteY0" fmla="*/ 1296855 h 1298670"/>
                <a:gd name="connsiteX1" fmla="*/ 127434 w 4168114"/>
                <a:gd name="connsiteY1" fmla="*/ 1247382 h 1298670"/>
                <a:gd name="connsiteX2" fmla="*/ 242830 w 4168114"/>
                <a:gd name="connsiteY2" fmla="*/ 1296855 h 1298670"/>
                <a:gd name="connsiteX3" fmla="*/ 358226 w 4168114"/>
                <a:gd name="connsiteY3" fmla="*/ 1247382 h 1298670"/>
                <a:gd name="connsiteX4" fmla="*/ 473622 w 4168114"/>
                <a:gd name="connsiteY4" fmla="*/ 1296855 h 1298670"/>
                <a:gd name="connsiteX5" fmla="*/ 589018 w 4168114"/>
                <a:gd name="connsiteY5" fmla="*/ 1247382 h 1298670"/>
                <a:gd name="connsiteX6" fmla="*/ 704414 w 4168114"/>
                <a:gd name="connsiteY6" fmla="*/ 1296855 h 1298670"/>
                <a:gd name="connsiteX7" fmla="*/ 819810 w 4168114"/>
                <a:gd name="connsiteY7" fmla="*/ 1247382 h 1298670"/>
                <a:gd name="connsiteX8" fmla="*/ 935207 w 4168114"/>
                <a:gd name="connsiteY8" fmla="*/ 1296855 h 1298670"/>
                <a:gd name="connsiteX9" fmla="*/ 1050603 w 4168114"/>
                <a:gd name="connsiteY9" fmla="*/ 1247382 h 1298670"/>
                <a:gd name="connsiteX10" fmla="*/ 1165999 w 4168114"/>
                <a:gd name="connsiteY10" fmla="*/ 1296855 h 1298670"/>
                <a:gd name="connsiteX11" fmla="*/ 1281395 w 4168114"/>
                <a:gd name="connsiteY11" fmla="*/ 1247382 h 1298670"/>
                <a:gd name="connsiteX12" fmla="*/ 1396791 w 4168114"/>
                <a:gd name="connsiteY12" fmla="*/ 1296855 h 1298670"/>
                <a:gd name="connsiteX13" fmla="*/ 1512188 w 4168114"/>
                <a:gd name="connsiteY13" fmla="*/ 1247382 h 1298670"/>
                <a:gd name="connsiteX14" fmla="*/ 1627584 w 4168114"/>
                <a:gd name="connsiteY14" fmla="*/ 1296855 h 1298670"/>
                <a:gd name="connsiteX15" fmla="*/ 1742856 w 4168114"/>
                <a:gd name="connsiteY15" fmla="*/ 1247382 h 1298670"/>
                <a:gd name="connsiteX16" fmla="*/ 1858252 w 4168114"/>
                <a:gd name="connsiteY16" fmla="*/ 1296855 h 1298670"/>
                <a:gd name="connsiteX17" fmla="*/ 1973525 w 4168114"/>
                <a:gd name="connsiteY17" fmla="*/ 1247382 h 1298670"/>
                <a:gd name="connsiteX18" fmla="*/ 2088921 w 4168114"/>
                <a:gd name="connsiteY18" fmla="*/ 1296855 h 1298670"/>
                <a:gd name="connsiteX19" fmla="*/ 2204317 w 4168114"/>
                <a:gd name="connsiteY19" fmla="*/ 1247382 h 1298670"/>
                <a:gd name="connsiteX20" fmla="*/ 2319714 w 4168114"/>
                <a:gd name="connsiteY20" fmla="*/ 1296855 h 1298670"/>
                <a:gd name="connsiteX21" fmla="*/ 2435110 w 4168114"/>
                <a:gd name="connsiteY21" fmla="*/ 1247382 h 1298670"/>
                <a:gd name="connsiteX22" fmla="*/ 2550506 w 4168114"/>
                <a:gd name="connsiteY22" fmla="*/ 1296855 h 1298670"/>
                <a:gd name="connsiteX23" fmla="*/ 2665902 w 4168114"/>
                <a:gd name="connsiteY23" fmla="*/ 1247382 h 1298670"/>
                <a:gd name="connsiteX24" fmla="*/ 2781298 w 4168114"/>
                <a:gd name="connsiteY24" fmla="*/ 1296855 h 1298670"/>
                <a:gd name="connsiteX25" fmla="*/ 2896694 w 4168114"/>
                <a:gd name="connsiteY25" fmla="*/ 1247382 h 1298670"/>
                <a:gd name="connsiteX26" fmla="*/ 3012090 w 4168114"/>
                <a:gd name="connsiteY26" fmla="*/ 1296855 h 1298670"/>
                <a:gd name="connsiteX27" fmla="*/ 3127487 w 4168114"/>
                <a:gd name="connsiteY27" fmla="*/ 1247382 h 1298670"/>
                <a:gd name="connsiteX28" fmla="*/ 3242883 w 4168114"/>
                <a:gd name="connsiteY28" fmla="*/ 1296855 h 1298670"/>
                <a:gd name="connsiteX29" fmla="*/ 3358279 w 4168114"/>
                <a:gd name="connsiteY29" fmla="*/ 1247382 h 1298670"/>
                <a:gd name="connsiteX30" fmla="*/ 3473675 w 4168114"/>
                <a:gd name="connsiteY30" fmla="*/ 1296855 h 1298670"/>
                <a:gd name="connsiteX31" fmla="*/ 3589071 w 4168114"/>
                <a:gd name="connsiteY31" fmla="*/ 1247382 h 1298670"/>
                <a:gd name="connsiteX32" fmla="*/ 3704467 w 4168114"/>
                <a:gd name="connsiteY32" fmla="*/ 1296855 h 1298670"/>
                <a:gd name="connsiteX33" fmla="*/ 3819863 w 4168114"/>
                <a:gd name="connsiteY33" fmla="*/ 1247382 h 1298670"/>
                <a:gd name="connsiteX34" fmla="*/ 3935260 w 4168114"/>
                <a:gd name="connsiteY34" fmla="*/ 1296855 h 1298670"/>
                <a:gd name="connsiteX35" fmla="*/ 4050779 w 4168114"/>
                <a:gd name="connsiteY35" fmla="*/ 1247382 h 1298670"/>
                <a:gd name="connsiteX36" fmla="*/ 4166299 w 4168114"/>
                <a:gd name="connsiteY36" fmla="*/ 1296855 h 1298670"/>
                <a:gd name="connsiteX37" fmla="*/ 4166176 w 4168114"/>
                <a:gd name="connsiteY37" fmla="*/ 1174657 h 1298670"/>
                <a:gd name="connsiteX38" fmla="*/ 4166052 w 4168114"/>
                <a:gd name="connsiteY38" fmla="*/ 1174657 h 1298670"/>
                <a:gd name="connsiteX39" fmla="*/ 4166052 w 4168114"/>
                <a:gd name="connsiteY39" fmla="*/ 134236 h 1298670"/>
                <a:gd name="connsiteX40" fmla="*/ 4166176 w 4168114"/>
                <a:gd name="connsiteY40" fmla="*/ 134236 h 1298670"/>
                <a:gd name="connsiteX41" fmla="*/ 4166299 w 4168114"/>
                <a:gd name="connsiteY41" fmla="*/ 12037 h 1298670"/>
                <a:gd name="connsiteX42" fmla="*/ 4050779 w 4168114"/>
                <a:gd name="connsiteY42" fmla="*/ 61510 h 1298670"/>
                <a:gd name="connsiteX43" fmla="*/ 3935260 w 4168114"/>
                <a:gd name="connsiteY43" fmla="*/ 12037 h 1298670"/>
                <a:gd name="connsiteX44" fmla="*/ 3819863 w 4168114"/>
                <a:gd name="connsiteY44" fmla="*/ 61510 h 1298670"/>
                <a:gd name="connsiteX45" fmla="*/ 3704467 w 4168114"/>
                <a:gd name="connsiteY45" fmla="*/ 12037 h 1298670"/>
                <a:gd name="connsiteX46" fmla="*/ 3589071 w 4168114"/>
                <a:gd name="connsiteY46" fmla="*/ 61510 h 1298670"/>
                <a:gd name="connsiteX47" fmla="*/ 3473675 w 4168114"/>
                <a:gd name="connsiteY47" fmla="*/ 12037 h 1298670"/>
                <a:gd name="connsiteX48" fmla="*/ 3358279 w 4168114"/>
                <a:gd name="connsiteY48" fmla="*/ 61510 h 1298670"/>
                <a:gd name="connsiteX49" fmla="*/ 3242883 w 4168114"/>
                <a:gd name="connsiteY49" fmla="*/ 12037 h 1298670"/>
                <a:gd name="connsiteX50" fmla="*/ 3127487 w 4168114"/>
                <a:gd name="connsiteY50" fmla="*/ 61510 h 1298670"/>
                <a:gd name="connsiteX51" fmla="*/ 3012090 w 4168114"/>
                <a:gd name="connsiteY51" fmla="*/ 12037 h 1298670"/>
                <a:gd name="connsiteX52" fmla="*/ 2896694 w 4168114"/>
                <a:gd name="connsiteY52" fmla="*/ 61510 h 1298670"/>
                <a:gd name="connsiteX53" fmla="*/ 2781298 w 4168114"/>
                <a:gd name="connsiteY53" fmla="*/ 12037 h 1298670"/>
                <a:gd name="connsiteX54" fmla="*/ 2665902 w 4168114"/>
                <a:gd name="connsiteY54" fmla="*/ 61510 h 1298670"/>
                <a:gd name="connsiteX55" fmla="*/ 2550506 w 4168114"/>
                <a:gd name="connsiteY55" fmla="*/ 12037 h 1298670"/>
                <a:gd name="connsiteX56" fmla="*/ 2435110 w 4168114"/>
                <a:gd name="connsiteY56" fmla="*/ 61510 h 1298670"/>
                <a:gd name="connsiteX57" fmla="*/ 2319714 w 4168114"/>
                <a:gd name="connsiteY57" fmla="*/ 12037 h 1298670"/>
                <a:gd name="connsiteX58" fmla="*/ 2204317 w 4168114"/>
                <a:gd name="connsiteY58" fmla="*/ 61510 h 1298670"/>
                <a:gd name="connsiteX59" fmla="*/ 2088921 w 4168114"/>
                <a:gd name="connsiteY59" fmla="*/ 12037 h 1298670"/>
                <a:gd name="connsiteX60" fmla="*/ 1973525 w 4168114"/>
                <a:gd name="connsiteY60" fmla="*/ 61510 h 1298670"/>
                <a:gd name="connsiteX61" fmla="*/ 1858252 w 4168114"/>
                <a:gd name="connsiteY61" fmla="*/ 12037 h 1298670"/>
                <a:gd name="connsiteX62" fmla="*/ 1742856 w 4168114"/>
                <a:gd name="connsiteY62" fmla="*/ 61510 h 1298670"/>
                <a:gd name="connsiteX63" fmla="*/ 1627584 w 4168114"/>
                <a:gd name="connsiteY63" fmla="*/ 12037 h 1298670"/>
                <a:gd name="connsiteX64" fmla="*/ 1512188 w 4168114"/>
                <a:gd name="connsiteY64" fmla="*/ 61510 h 1298670"/>
                <a:gd name="connsiteX65" fmla="*/ 1396791 w 4168114"/>
                <a:gd name="connsiteY65" fmla="*/ 12037 h 1298670"/>
                <a:gd name="connsiteX66" fmla="*/ 1281395 w 4168114"/>
                <a:gd name="connsiteY66" fmla="*/ 61510 h 1298670"/>
                <a:gd name="connsiteX67" fmla="*/ 1165999 w 4168114"/>
                <a:gd name="connsiteY67" fmla="*/ 12037 h 1298670"/>
                <a:gd name="connsiteX68" fmla="*/ 1050603 w 4168114"/>
                <a:gd name="connsiteY68" fmla="*/ 61510 h 1298670"/>
                <a:gd name="connsiteX69" fmla="*/ 935207 w 4168114"/>
                <a:gd name="connsiteY69" fmla="*/ 12037 h 1298670"/>
                <a:gd name="connsiteX70" fmla="*/ 819810 w 4168114"/>
                <a:gd name="connsiteY70" fmla="*/ 61510 h 1298670"/>
                <a:gd name="connsiteX71" fmla="*/ 704414 w 4168114"/>
                <a:gd name="connsiteY71" fmla="*/ 12037 h 1298670"/>
                <a:gd name="connsiteX72" fmla="*/ 589018 w 4168114"/>
                <a:gd name="connsiteY72" fmla="*/ 61510 h 1298670"/>
                <a:gd name="connsiteX73" fmla="*/ 473622 w 4168114"/>
                <a:gd name="connsiteY73" fmla="*/ 12037 h 1298670"/>
                <a:gd name="connsiteX74" fmla="*/ 358226 w 4168114"/>
                <a:gd name="connsiteY74" fmla="*/ 61510 h 1298670"/>
                <a:gd name="connsiteX75" fmla="*/ 242830 w 4168114"/>
                <a:gd name="connsiteY75" fmla="*/ 12037 h 1298670"/>
                <a:gd name="connsiteX76" fmla="*/ 127434 w 4168114"/>
                <a:gd name="connsiteY76" fmla="*/ 61510 h 1298670"/>
                <a:gd name="connsiteX77" fmla="*/ 12037 w 4168114"/>
                <a:gd name="connsiteY77" fmla="*/ 12037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68114" h="1298670">
                  <a:moveTo>
                    <a:pt x="12037" y="1296855"/>
                  </a:moveTo>
                  <a:cubicBezTo>
                    <a:pt x="69674" y="1296855"/>
                    <a:pt x="69674" y="1247382"/>
                    <a:pt x="127434" y="1247382"/>
                  </a:cubicBezTo>
                  <a:cubicBezTo>
                    <a:pt x="185070" y="1247382"/>
                    <a:pt x="185070" y="1296855"/>
                    <a:pt x="242830" y="1296855"/>
                  </a:cubicBezTo>
                  <a:cubicBezTo>
                    <a:pt x="300466" y="1296855"/>
                    <a:pt x="300466" y="1247382"/>
                    <a:pt x="358226" y="1247382"/>
                  </a:cubicBezTo>
                  <a:cubicBezTo>
                    <a:pt x="415862" y="1247382"/>
                    <a:pt x="415862" y="1296855"/>
                    <a:pt x="473622" y="1296855"/>
                  </a:cubicBezTo>
                  <a:cubicBezTo>
                    <a:pt x="531258" y="1296855"/>
                    <a:pt x="531258" y="1247382"/>
                    <a:pt x="589018" y="1247382"/>
                  </a:cubicBezTo>
                  <a:cubicBezTo>
                    <a:pt x="646654" y="1247382"/>
                    <a:pt x="646654" y="1296855"/>
                    <a:pt x="704414" y="1296855"/>
                  </a:cubicBezTo>
                  <a:cubicBezTo>
                    <a:pt x="762051" y="1296855"/>
                    <a:pt x="762051" y="1247382"/>
                    <a:pt x="819810" y="1247382"/>
                  </a:cubicBezTo>
                  <a:cubicBezTo>
                    <a:pt x="877447" y="1247382"/>
                    <a:pt x="877447" y="1296855"/>
                    <a:pt x="935207" y="1296855"/>
                  </a:cubicBezTo>
                  <a:cubicBezTo>
                    <a:pt x="992843" y="1296855"/>
                    <a:pt x="992843" y="1247382"/>
                    <a:pt x="1050603" y="1247382"/>
                  </a:cubicBezTo>
                  <a:cubicBezTo>
                    <a:pt x="1108239" y="1247382"/>
                    <a:pt x="1108239" y="1296855"/>
                    <a:pt x="1165999" y="1296855"/>
                  </a:cubicBezTo>
                  <a:cubicBezTo>
                    <a:pt x="1223635" y="1296855"/>
                    <a:pt x="1223635" y="1247382"/>
                    <a:pt x="1281395" y="1247382"/>
                  </a:cubicBezTo>
                  <a:cubicBezTo>
                    <a:pt x="1339031" y="1247382"/>
                    <a:pt x="1339031" y="1296855"/>
                    <a:pt x="1396791" y="1296855"/>
                  </a:cubicBezTo>
                  <a:cubicBezTo>
                    <a:pt x="1454427" y="1296855"/>
                    <a:pt x="1454427" y="1247382"/>
                    <a:pt x="1512188" y="1247382"/>
                  </a:cubicBezTo>
                  <a:cubicBezTo>
                    <a:pt x="1569824" y="1247382"/>
                    <a:pt x="1569824" y="1296855"/>
                    <a:pt x="1627584" y="1296855"/>
                  </a:cubicBezTo>
                  <a:cubicBezTo>
                    <a:pt x="1685220" y="1296855"/>
                    <a:pt x="1685220" y="1247382"/>
                    <a:pt x="1742856" y="1247382"/>
                  </a:cubicBezTo>
                  <a:cubicBezTo>
                    <a:pt x="1800492" y="1247382"/>
                    <a:pt x="1800492" y="1296855"/>
                    <a:pt x="1858252" y="1296855"/>
                  </a:cubicBezTo>
                  <a:cubicBezTo>
                    <a:pt x="1915888" y="1296855"/>
                    <a:pt x="1915888" y="1247382"/>
                    <a:pt x="1973525" y="1247382"/>
                  </a:cubicBezTo>
                  <a:cubicBezTo>
                    <a:pt x="2031161" y="1247382"/>
                    <a:pt x="2031161" y="1296855"/>
                    <a:pt x="2088921" y="1296855"/>
                  </a:cubicBezTo>
                  <a:cubicBezTo>
                    <a:pt x="2146557" y="1296855"/>
                    <a:pt x="2146557" y="1247382"/>
                    <a:pt x="2204317" y="1247382"/>
                  </a:cubicBezTo>
                  <a:cubicBezTo>
                    <a:pt x="2261953" y="1247382"/>
                    <a:pt x="2261953" y="1296855"/>
                    <a:pt x="2319714" y="1296855"/>
                  </a:cubicBezTo>
                  <a:cubicBezTo>
                    <a:pt x="2377349" y="1296855"/>
                    <a:pt x="2377349" y="1247382"/>
                    <a:pt x="2435110" y="1247382"/>
                  </a:cubicBezTo>
                  <a:cubicBezTo>
                    <a:pt x="2492746" y="1247382"/>
                    <a:pt x="2492746" y="1296855"/>
                    <a:pt x="2550506" y="1296855"/>
                  </a:cubicBezTo>
                  <a:cubicBezTo>
                    <a:pt x="2608266" y="1296855"/>
                    <a:pt x="2608266" y="1247382"/>
                    <a:pt x="2665902" y="1247382"/>
                  </a:cubicBezTo>
                  <a:cubicBezTo>
                    <a:pt x="2723538" y="1247382"/>
                    <a:pt x="2723538" y="1296855"/>
                    <a:pt x="2781298" y="1296855"/>
                  </a:cubicBezTo>
                  <a:cubicBezTo>
                    <a:pt x="2838934" y="1296855"/>
                    <a:pt x="2838934" y="1247382"/>
                    <a:pt x="2896694" y="1247382"/>
                  </a:cubicBezTo>
                  <a:cubicBezTo>
                    <a:pt x="2954331" y="1247382"/>
                    <a:pt x="2954331" y="1296855"/>
                    <a:pt x="3012090" y="1296855"/>
                  </a:cubicBezTo>
                  <a:cubicBezTo>
                    <a:pt x="3069850" y="1296855"/>
                    <a:pt x="3069850" y="1247382"/>
                    <a:pt x="3127487" y="1247382"/>
                  </a:cubicBezTo>
                  <a:cubicBezTo>
                    <a:pt x="3185246" y="1247382"/>
                    <a:pt x="3185246" y="1296855"/>
                    <a:pt x="3242883" y="1296855"/>
                  </a:cubicBezTo>
                  <a:cubicBezTo>
                    <a:pt x="3300643" y="1296855"/>
                    <a:pt x="3300643" y="1247382"/>
                    <a:pt x="3358279" y="1247382"/>
                  </a:cubicBezTo>
                  <a:cubicBezTo>
                    <a:pt x="3415915" y="1247382"/>
                    <a:pt x="3415915" y="1296855"/>
                    <a:pt x="3473675" y="1296855"/>
                  </a:cubicBezTo>
                  <a:cubicBezTo>
                    <a:pt x="3531311" y="1296855"/>
                    <a:pt x="3531311" y="1247382"/>
                    <a:pt x="3589071" y="1247382"/>
                  </a:cubicBezTo>
                  <a:cubicBezTo>
                    <a:pt x="3646831" y="1247382"/>
                    <a:pt x="3646831" y="1296855"/>
                    <a:pt x="3704467" y="1296855"/>
                  </a:cubicBezTo>
                  <a:cubicBezTo>
                    <a:pt x="3762228" y="1296855"/>
                    <a:pt x="3762228" y="1247382"/>
                    <a:pt x="3819863" y="1247382"/>
                  </a:cubicBezTo>
                  <a:cubicBezTo>
                    <a:pt x="3877623" y="1247382"/>
                    <a:pt x="3877623" y="1296855"/>
                    <a:pt x="3935260" y="1296855"/>
                  </a:cubicBezTo>
                  <a:cubicBezTo>
                    <a:pt x="3993020" y="1296855"/>
                    <a:pt x="3993020" y="1247382"/>
                    <a:pt x="4050779" y="1247382"/>
                  </a:cubicBezTo>
                  <a:cubicBezTo>
                    <a:pt x="4108540" y="1247382"/>
                    <a:pt x="4108540" y="1296855"/>
                    <a:pt x="4166299" y="1296855"/>
                  </a:cubicBezTo>
                  <a:lnTo>
                    <a:pt x="4166176" y="1174657"/>
                  </a:lnTo>
                  <a:lnTo>
                    <a:pt x="4166052" y="1174657"/>
                  </a:lnTo>
                  <a:lnTo>
                    <a:pt x="4166052" y="134236"/>
                  </a:lnTo>
                  <a:lnTo>
                    <a:pt x="4166176" y="134236"/>
                  </a:lnTo>
                  <a:lnTo>
                    <a:pt x="4166299" y="12037"/>
                  </a:lnTo>
                  <a:cubicBezTo>
                    <a:pt x="4108540" y="12037"/>
                    <a:pt x="4108540" y="61510"/>
                    <a:pt x="4050779" y="61510"/>
                  </a:cubicBezTo>
                  <a:cubicBezTo>
                    <a:pt x="3993020" y="61510"/>
                    <a:pt x="3993020" y="12037"/>
                    <a:pt x="3935260" y="12037"/>
                  </a:cubicBezTo>
                  <a:cubicBezTo>
                    <a:pt x="3877500" y="12037"/>
                    <a:pt x="3877500" y="61510"/>
                    <a:pt x="3819863" y="61510"/>
                  </a:cubicBezTo>
                  <a:cubicBezTo>
                    <a:pt x="3762104" y="61510"/>
                    <a:pt x="3762104" y="12037"/>
                    <a:pt x="3704467" y="12037"/>
                  </a:cubicBezTo>
                  <a:cubicBezTo>
                    <a:pt x="3646707" y="12037"/>
                    <a:pt x="3646707" y="61510"/>
                    <a:pt x="3589071" y="61510"/>
                  </a:cubicBezTo>
                  <a:cubicBezTo>
                    <a:pt x="3531435" y="61510"/>
                    <a:pt x="3531435" y="12037"/>
                    <a:pt x="3473675" y="12037"/>
                  </a:cubicBezTo>
                  <a:cubicBezTo>
                    <a:pt x="3416039" y="12037"/>
                    <a:pt x="3416039" y="61510"/>
                    <a:pt x="3358279" y="61510"/>
                  </a:cubicBezTo>
                  <a:cubicBezTo>
                    <a:pt x="3300519" y="61510"/>
                    <a:pt x="3300519" y="12037"/>
                    <a:pt x="3242883" y="12037"/>
                  </a:cubicBezTo>
                  <a:cubicBezTo>
                    <a:pt x="3185123" y="12037"/>
                    <a:pt x="3185123" y="61510"/>
                    <a:pt x="3127487" y="61510"/>
                  </a:cubicBezTo>
                  <a:cubicBezTo>
                    <a:pt x="3069727" y="61510"/>
                    <a:pt x="3069727" y="12037"/>
                    <a:pt x="3012090" y="12037"/>
                  </a:cubicBezTo>
                  <a:cubicBezTo>
                    <a:pt x="2954331" y="12037"/>
                    <a:pt x="2954331" y="61510"/>
                    <a:pt x="2896694" y="61510"/>
                  </a:cubicBezTo>
                  <a:cubicBezTo>
                    <a:pt x="2839058" y="61510"/>
                    <a:pt x="2839058" y="12037"/>
                    <a:pt x="2781298" y="12037"/>
                  </a:cubicBezTo>
                  <a:cubicBezTo>
                    <a:pt x="2723662" y="12037"/>
                    <a:pt x="2723662" y="61510"/>
                    <a:pt x="2665902" y="61510"/>
                  </a:cubicBezTo>
                  <a:cubicBezTo>
                    <a:pt x="2608142" y="61510"/>
                    <a:pt x="2608142" y="12037"/>
                    <a:pt x="2550506" y="12037"/>
                  </a:cubicBezTo>
                  <a:cubicBezTo>
                    <a:pt x="2492870" y="12037"/>
                    <a:pt x="2492870" y="61510"/>
                    <a:pt x="2435110" y="61510"/>
                  </a:cubicBezTo>
                  <a:cubicBezTo>
                    <a:pt x="2377473" y="61510"/>
                    <a:pt x="2377473" y="12037"/>
                    <a:pt x="2319714" y="12037"/>
                  </a:cubicBezTo>
                  <a:cubicBezTo>
                    <a:pt x="2262077" y="12037"/>
                    <a:pt x="2262077" y="61510"/>
                    <a:pt x="2204317" y="61510"/>
                  </a:cubicBezTo>
                  <a:cubicBezTo>
                    <a:pt x="2146681" y="61510"/>
                    <a:pt x="2146681" y="12037"/>
                    <a:pt x="2088921" y="12037"/>
                  </a:cubicBezTo>
                  <a:cubicBezTo>
                    <a:pt x="2031285" y="12037"/>
                    <a:pt x="2031285" y="61510"/>
                    <a:pt x="1973525" y="61510"/>
                  </a:cubicBezTo>
                  <a:cubicBezTo>
                    <a:pt x="1915888" y="61510"/>
                    <a:pt x="1915888" y="12037"/>
                    <a:pt x="1858252" y="12037"/>
                  </a:cubicBezTo>
                  <a:cubicBezTo>
                    <a:pt x="1800616" y="12037"/>
                    <a:pt x="1800616" y="61510"/>
                    <a:pt x="1742856" y="61510"/>
                  </a:cubicBezTo>
                  <a:cubicBezTo>
                    <a:pt x="1685220" y="61510"/>
                    <a:pt x="1685220" y="12037"/>
                    <a:pt x="1627584" y="12037"/>
                  </a:cubicBezTo>
                  <a:cubicBezTo>
                    <a:pt x="1569947" y="12037"/>
                    <a:pt x="1569947" y="61510"/>
                    <a:pt x="1512188" y="61510"/>
                  </a:cubicBezTo>
                  <a:cubicBezTo>
                    <a:pt x="1454551" y="61510"/>
                    <a:pt x="1454551" y="12037"/>
                    <a:pt x="1396791" y="12037"/>
                  </a:cubicBezTo>
                  <a:cubicBezTo>
                    <a:pt x="1339155" y="12037"/>
                    <a:pt x="1339155" y="61510"/>
                    <a:pt x="1281395" y="61510"/>
                  </a:cubicBezTo>
                  <a:cubicBezTo>
                    <a:pt x="1223759" y="61510"/>
                    <a:pt x="1223759" y="12037"/>
                    <a:pt x="1165999" y="12037"/>
                  </a:cubicBezTo>
                  <a:cubicBezTo>
                    <a:pt x="1108363" y="12037"/>
                    <a:pt x="1108363" y="61510"/>
                    <a:pt x="1050603" y="61510"/>
                  </a:cubicBezTo>
                  <a:cubicBezTo>
                    <a:pt x="992966" y="61510"/>
                    <a:pt x="992966" y="12037"/>
                    <a:pt x="935207" y="12037"/>
                  </a:cubicBezTo>
                  <a:cubicBezTo>
                    <a:pt x="877570" y="12037"/>
                    <a:pt x="877570" y="61510"/>
                    <a:pt x="819810" y="61510"/>
                  </a:cubicBezTo>
                  <a:cubicBezTo>
                    <a:pt x="762174" y="61510"/>
                    <a:pt x="762174" y="12037"/>
                    <a:pt x="704414" y="12037"/>
                  </a:cubicBezTo>
                  <a:cubicBezTo>
                    <a:pt x="646778" y="12037"/>
                    <a:pt x="646778" y="61510"/>
                    <a:pt x="589018" y="61510"/>
                  </a:cubicBezTo>
                  <a:cubicBezTo>
                    <a:pt x="531382" y="61510"/>
                    <a:pt x="531382" y="12037"/>
                    <a:pt x="473622" y="12037"/>
                  </a:cubicBezTo>
                  <a:cubicBezTo>
                    <a:pt x="415986" y="12037"/>
                    <a:pt x="415986" y="61510"/>
                    <a:pt x="358226" y="61510"/>
                  </a:cubicBezTo>
                  <a:cubicBezTo>
                    <a:pt x="300590" y="61510"/>
                    <a:pt x="300590" y="12037"/>
                    <a:pt x="242830" y="12037"/>
                  </a:cubicBezTo>
                  <a:cubicBezTo>
                    <a:pt x="185193" y="12037"/>
                    <a:pt x="185193" y="61510"/>
                    <a:pt x="127434" y="61510"/>
                  </a:cubicBezTo>
                  <a:cubicBezTo>
                    <a:pt x="69797" y="61510"/>
                    <a:pt x="69797" y="12037"/>
                    <a:pt x="12037" y="12037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" name="Полілінія: фігура 19">
              <a:extLst>
                <a:ext uri="{FF2B5EF4-FFF2-40B4-BE49-F238E27FC236}">
                  <a16:creationId xmlns:a16="http://schemas.microsoft.com/office/drawing/2014/main" id="{48B69209-7AC5-474D-A30C-B417C6B9AFE4}"/>
                </a:ext>
              </a:extLst>
            </p:cNvPr>
            <p:cNvSpPr/>
            <p:nvPr/>
          </p:nvSpPr>
          <p:spPr>
            <a:xfrm>
              <a:off x="3881339" y="4328469"/>
              <a:ext cx="4056800" cy="1298671"/>
            </a:xfrm>
            <a:custGeom>
              <a:avLst/>
              <a:gdLst>
                <a:gd name="connsiteX0" fmla="*/ 12532 w 4056799"/>
                <a:gd name="connsiteY0" fmla="*/ 1247382 h 1298670"/>
                <a:gd name="connsiteX1" fmla="*/ 127928 w 4056799"/>
                <a:gd name="connsiteY1" fmla="*/ 1296855 h 1298670"/>
                <a:gd name="connsiteX2" fmla="*/ 243324 w 4056799"/>
                <a:gd name="connsiteY2" fmla="*/ 1247382 h 1298670"/>
                <a:gd name="connsiteX3" fmla="*/ 358720 w 4056799"/>
                <a:gd name="connsiteY3" fmla="*/ 1296855 h 1298670"/>
                <a:gd name="connsiteX4" fmla="*/ 474117 w 4056799"/>
                <a:gd name="connsiteY4" fmla="*/ 1247382 h 1298670"/>
                <a:gd name="connsiteX5" fmla="*/ 589513 w 4056799"/>
                <a:gd name="connsiteY5" fmla="*/ 1296855 h 1298670"/>
                <a:gd name="connsiteX6" fmla="*/ 704909 w 4056799"/>
                <a:gd name="connsiteY6" fmla="*/ 1247382 h 1298670"/>
                <a:gd name="connsiteX7" fmla="*/ 820305 w 4056799"/>
                <a:gd name="connsiteY7" fmla="*/ 1296855 h 1298670"/>
                <a:gd name="connsiteX8" fmla="*/ 935701 w 4056799"/>
                <a:gd name="connsiteY8" fmla="*/ 1247382 h 1298670"/>
                <a:gd name="connsiteX9" fmla="*/ 1051098 w 4056799"/>
                <a:gd name="connsiteY9" fmla="*/ 1296855 h 1298670"/>
                <a:gd name="connsiteX10" fmla="*/ 1166494 w 4056799"/>
                <a:gd name="connsiteY10" fmla="*/ 1247382 h 1298670"/>
                <a:gd name="connsiteX11" fmla="*/ 1281890 w 4056799"/>
                <a:gd name="connsiteY11" fmla="*/ 1296855 h 1298670"/>
                <a:gd name="connsiteX12" fmla="*/ 1397286 w 4056799"/>
                <a:gd name="connsiteY12" fmla="*/ 1247382 h 1298670"/>
                <a:gd name="connsiteX13" fmla="*/ 1512682 w 4056799"/>
                <a:gd name="connsiteY13" fmla="*/ 1296855 h 1298670"/>
                <a:gd name="connsiteX14" fmla="*/ 1627955 w 4056799"/>
                <a:gd name="connsiteY14" fmla="*/ 1247382 h 1298670"/>
                <a:gd name="connsiteX15" fmla="*/ 1743351 w 4056799"/>
                <a:gd name="connsiteY15" fmla="*/ 1296855 h 1298670"/>
                <a:gd name="connsiteX16" fmla="*/ 1858624 w 4056799"/>
                <a:gd name="connsiteY16" fmla="*/ 1247382 h 1298670"/>
                <a:gd name="connsiteX17" fmla="*/ 1974020 w 4056799"/>
                <a:gd name="connsiteY17" fmla="*/ 1296855 h 1298670"/>
                <a:gd name="connsiteX18" fmla="*/ 2089416 w 4056799"/>
                <a:gd name="connsiteY18" fmla="*/ 1247382 h 1298670"/>
                <a:gd name="connsiteX19" fmla="*/ 2204812 w 4056799"/>
                <a:gd name="connsiteY19" fmla="*/ 1296855 h 1298670"/>
                <a:gd name="connsiteX20" fmla="*/ 2320208 w 4056799"/>
                <a:gd name="connsiteY20" fmla="*/ 1247382 h 1298670"/>
                <a:gd name="connsiteX21" fmla="*/ 2435604 w 4056799"/>
                <a:gd name="connsiteY21" fmla="*/ 1296855 h 1298670"/>
                <a:gd name="connsiteX22" fmla="*/ 2551000 w 4056799"/>
                <a:gd name="connsiteY22" fmla="*/ 1247382 h 1298670"/>
                <a:gd name="connsiteX23" fmla="*/ 2666397 w 4056799"/>
                <a:gd name="connsiteY23" fmla="*/ 1296855 h 1298670"/>
                <a:gd name="connsiteX24" fmla="*/ 2781793 w 4056799"/>
                <a:gd name="connsiteY24" fmla="*/ 1247382 h 1298670"/>
                <a:gd name="connsiteX25" fmla="*/ 2897189 w 4056799"/>
                <a:gd name="connsiteY25" fmla="*/ 1296855 h 1298670"/>
                <a:gd name="connsiteX26" fmla="*/ 3012585 w 4056799"/>
                <a:gd name="connsiteY26" fmla="*/ 1247382 h 1298670"/>
                <a:gd name="connsiteX27" fmla="*/ 3127982 w 4056799"/>
                <a:gd name="connsiteY27" fmla="*/ 1296855 h 1298670"/>
                <a:gd name="connsiteX28" fmla="*/ 3243377 w 4056799"/>
                <a:gd name="connsiteY28" fmla="*/ 1247382 h 1298670"/>
                <a:gd name="connsiteX29" fmla="*/ 3358774 w 4056799"/>
                <a:gd name="connsiteY29" fmla="*/ 1296855 h 1298670"/>
                <a:gd name="connsiteX30" fmla="*/ 3474170 w 4056799"/>
                <a:gd name="connsiteY30" fmla="*/ 1247382 h 1298670"/>
                <a:gd name="connsiteX31" fmla="*/ 3589566 w 4056799"/>
                <a:gd name="connsiteY31" fmla="*/ 1296855 h 1298670"/>
                <a:gd name="connsiteX32" fmla="*/ 3704962 w 4056799"/>
                <a:gd name="connsiteY32" fmla="*/ 1247382 h 1298670"/>
                <a:gd name="connsiteX33" fmla="*/ 3820358 w 4056799"/>
                <a:gd name="connsiteY33" fmla="*/ 1296855 h 1298670"/>
                <a:gd name="connsiteX34" fmla="*/ 3935878 w 4056799"/>
                <a:gd name="connsiteY34" fmla="*/ 1247382 h 1298670"/>
                <a:gd name="connsiteX35" fmla="*/ 4051398 w 4056799"/>
                <a:gd name="connsiteY35" fmla="*/ 1296855 h 1298670"/>
                <a:gd name="connsiteX36" fmla="*/ 4050780 w 4056799"/>
                <a:gd name="connsiteY36" fmla="*/ 1174657 h 1298670"/>
                <a:gd name="connsiteX37" fmla="*/ 4050656 w 4056799"/>
                <a:gd name="connsiteY37" fmla="*/ 1174657 h 1298670"/>
                <a:gd name="connsiteX38" fmla="*/ 4050656 w 4056799"/>
                <a:gd name="connsiteY38" fmla="*/ 134236 h 1298670"/>
                <a:gd name="connsiteX39" fmla="*/ 4050780 w 4056799"/>
                <a:gd name="connsiteY39" fmla="*/ 134236 h 1298670"/>
                <a:gd name="connsiteX40" fmla="*/ 4050903 w 4056799"/>
                <a:gd name="connsiteY40" fmla="*/ 12037 h 1298670"/>
                <a:gd name="connsiteX41" fmla="*/ 3935383 w 4056799"/>
                <a:gd name="connsiteY41" fmla="*/ 61510 h 1298670"/>
                <a:gd name="connsiteX42" fmla="*/ 3819864 w 4056799"/>
                <a:gd name="connsiteY42" fmla="*/ 12037 h 1298670"/>
                <a:gd name="connsiteX43" fmla="*/ 3704467 w 4056799"/>
                <a:gd name="connsiteY43" fmla="*/ 61510 h 1298670"/>
                <a:gd name="connsiteX44" fmla="*/ 3589071 w 4056799"/>
                <a:gd name="connsiteY44" fmla="*/ 12037 h 1298670"/>
                <a:gd name="connsiteX45" fmla="*/ 3473675 w 4056799"/>
                <a:gd name="connsiteY45" fmla="*/ 61510 h 1298670"/>
                <a:gd name="connsiteX46" fmla="*/ 3358279 w 4056799"/>
                <a:gd name="connsiteY46" fmla="*/ 12037 h 1298670"/>
                <a:gd name="connsiteX47" fmla="*/ 3242883 w 4056799"/>
                <a:gd name="connsiteY47" fmla="*/ 61510 h 1298670"/>
                <a:gd name="connsiteX48" fmla="*/ 3127486 w 4056799"/>
                <a:gd name="connsiteY48" fmla="*/ 12037 h 1298670"/>
                <a:gd name="connsiteX49" fmla="*/ 3012091 w 4056799"/>
                <a:gd name="connsiteY49" fmla="*/ 61510 h 1298670"/>
                <a:gd name="connsiteX50" fmla="*/ 2896694 w 4056799"/>
                <a:gd name="connsiteY50" fmla="*/ 12037 h 1298670"/>
                <a:gd name="connsiteX51" fmla="*/ 2781298 w 4056799"/>
                <a:gd name="connsiteY51" fmla="*/ 61510 h 1298670"/>
                <a:gd name="connsiteX52" fmla="*/ 2665902 w 4056799"/>
                <a:gd name="connsiteY52" fmla="*/ 12037 h 1298670"/>
                <a:gd name="connsiteX53" fmla="*/ 2550506 w 4056799"/>
                <a:gd name="connsiteY53" fmla="*/ 61510 h 1298670"/>
                <a:gd name="connsiteX54" fmla="*/ 2435110 w 4056799"/>
                <a:gd name="connsiteY54" fmla="*/ 12037 h 1298670"/>
                <a:gd name="connsiteX55" fmla="*/ 2319714 w 4056799"/>
                <a:gd name="connsiteY55" fmla="*/ 61510 h 1298670"/>
                <a:gd name="connsiteX56" fmla="*/ 2204317 w 4056799"/>
                <a:gd name="connsiteY56" fmla="*/ 12037 h 1298670"/>
                <a:gd name="connsiteX57" fmla="*/ 2088921 w 4056799"/>
                <a:gd name="connsiteY57" fmla="*/ 61510 h 1298670"/>
                <a:gd name="connsiteX58" fmla="*/ 1973525 w 4056799"/>
                <a:gd name="connsiteY58" fmla="*/ 12037 h 1298670"/>
                <a:gd name="connsiteX59" fmla="*/ 1858129 w 4056799"/>
                <a:gd name="connsiteY59" fmla="*/ 61510 h 1298670"/>
                <a:gd name="connsiteX60" fmla="*/ 1742856 w 4056799"/>
                <a:gd name="connsiteY60" fmla="*/ 12037 h 1298670"/>
                <a:gd name="connsiteX61" fmla="*/ 1627460 w 4056799"/>
                <a:gd name="connsiteY61" fmla="*/ 61510 h 1298670"/>
                <a:gd name="connsiteX62" fmla="*/ 1512188 w 4056799"/>
                <a:gd name="connsiteY62" fmla="*/ 12037 h 1298670"/>
                <a:gd name="connsiteX63" fmla="*/ 1396791 w 4056799"/>
                <a:gd name="connsiteY63" fmla="*/ 61510 h 1298670"/>
                <a:gd name="connsiteX64" fmla="*/ 1281395 w 4056799"/>
                <a:gd name="connsiteY64" fmla="*/ 12037 h 1298670"/>
                <a:gd name="connsiteX65" fmla="*/ 1165999 w 4056799"/>
                <a:gd name="connsiteY65" fmla="*/ 61510 h 1298670"/>
                <a:gd name="connsiteX66" fmla="*/ 1050603 w 4056799"/>
                <a:gd name="connsiteY66" fmla="*/ 12037 h 1298670"/>
                <a:gd name="connsiteX67" fmla="*/ 935207 w 4056799"/>
                <a:gd name="connsiteY67" fmla="*/ 61510 h 1298670"/>
                <a:gd name="connsiteX68" fmla="*/ 819810 w 4056799"/>
                <a:gd name="connsiteY68" fmla="*/ 12037 h 1298670"/>
                <a:gd name="connsiteX69" fmla="*/ 704414 w 4056799"/>
                <a:gd name="connsiteY69" fmla="*/ 61510 h 1298670"/>
                <a:gd name="connsiteX70" fmla="*/ 589018 w 4056799"/>
                <a:gd name="connsiteY70" fmla="*/ 12037 h 1298670"/>
                <a:gd name="connsiteX71" fmla="*/ 473622 w 4056799"/>
                <a:gd name="connsiteY71" fmla="*/ 61510 h 1298670"/>
                <a:gd name="connsiteX72" fmla="*/ 358226 w 4056799"/>
                <a:gd name="connsiteY72" fmla="*/ 12037 h 1298670"/>
                <a:gd name="connsiteX73" fmla="*/ 242830 w 4056799"/>
                <a:gd name="connsiteY73" fmla="*/ 61510 h 1298670"/>
                <a:gd name="connsiteX74" fmla="*/ 127434 w 4056799"/>
                <a:gd name="connsiteY74" fmla="*/ 12037 h 1298670"/>
                <a:gd name="connsiteX75" fmla="*/ 12037 w 4056799"/>
                <a:gd name="connsiteY75" fmla="*/ 61510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056799" h="1298670">
                  <a:moveTo>
                    <a:pt x="12532" y="1247382"/>
                  </a:moveTo>
                  <a:cubicBezTo>
                    <a:pt x="70168" y="1247382"/>
                    <a:pt x="70168" y="1296855"/>
                    <a:pt x="127928" y="1296855"/>
                  </a:cubicBezTo>
                  <a:cubicBezTo>
                    <a:pt x="185564" y="1296855"/>
                    <a:pt x="185564" y="1247382"/>
                    <a:pt x="243324" y="1247382"/>
                  </a:cubicBezTo>
                  <a:cubicBezTo>
                    <a:pt x="300961" y="1247382"/>
                    <a:pt x="300961" y="1296855"/>
                    <a:pt x="358720" y="1296855"/>
                  </a:cubicBezTo>
                  <a:cubicBezTo>
                    <a:pt x="416357" y="1296855"/>
                    <a:pt x="416357" y="1247382"/>
                    <a:pt x="474117" y="1247382"/>
                  </a:cubicBezTo>
                  <a:cubicBezTo>
                    <a:pt x="531753" y="1247382"/>
                    <a:pt x="531753" y="1296855"/>
                    <a:pt x="589513" y="1296855"/>
                  </a:cubicBezTo>
                  <a:cubicBezTo>
                    <a:pt x="647149" y="1296855"/>
                    <a:pt x="647149" y="1247382"/>
                    <a:pt x="704909" y="1247382"/>
                  </a:cubicBezTo>
                  <a:cubicBezTo>
                    <a:pt x="762545" y="1247382"/>
                    <a:pt x="762545" y="1296855"/>
                    <a:pt x="820305" y="1296855"/>
                  </a:cubicBezTo>
                  <a:cubicBezTo>
                    <a:pt x="877942" y="1296855"/>
                    <a:pt x="877942" y="1247382"/>
                    <a:pt x="935701" y="1247382"/>
                  </a:cubicBezTo>
                  <a:cubicBezTo>
                    <a:pt x="993338" y="1247382"/>
                    <a:pt x="993338" y="1296855"/>
                    <a:pt x="1051098" y="1296855"/>
                  </a:cubicBezTo>
                  <a:cubicBezTo>
                    <a:pt x="1108734" y="1296855"/>
                    <a:pt x="1108734" y="1247382"/>
                    <a:pt x="1166494" y="1247382"/>
                  </a:cubicBezTo>
                  <a:cubicBezTo>
                    <a:pt x="1224130" y="1247382"/>
                    <a:pt x="1224130" y="1296855"/>
                    <a:pt x="1281890" y="1296855"/>
                  </a:cubicBezTo>
                  <a:cubicBezTo>
                    <a:pt x="1339526" y="1296855"/>
                    <a:pt x="1339526" y="1247382"/>
                    <a:pt x="1397286" y="1247382"/>
                  </a:cubicBezTo>
                  <a:cubicBezTo>
                    <a:pt x="1454922" y="1247382"/>
                    <a:pt x="1454922" y="1296855"/>
                    <a:pt x="1512682" y="1296855"/>
                  </a:cubicBezTo>
                  <a:cubicBezTo>
                    <a:pt x="1570318" y="1296855"/>
                    <a:pt x="1570318" y="1247382"/>
                    <a:pt x="1627955" y="1247382"/>
                  </a:cubicBezTo>
                  <a:cubicBezTo>
                    <a:pt x="1685591" y="1247382"/>
                    <a:pt x="1685591" y="1296855"/>
                    <a:pt x="1743351" y="1296855"/>
                  </a:cubicBezTo>
                  <a:cubicBezTo>
                    <a:pt x="1800987" y="1296855"/>
                    <a:pt x="1800987" y="1247382"/>
                    <a:pt x="1858624" y="1247382"/>
                  </a:cubicBezTo>
                  <a:cubicBezTo>
                    <a:pt x="1916259" y="1247382"/>
                    <a:pt x="1916259" y="1296855"/>
                    <a:pt x="1974020" y="1296855"/>
                  </a:cubicBezTo>
                  <a:cubicBezTo>
                    <a:pt x="2031656" y="1296855"/>
                    <a:pt x="2031656" y="1247382"/>
                    <a:pt x="2089416" y="1247382"/>
                  </a:cubicBezTo>
                  <a:cubicBezTo>
                    <a:pt x="2147052" y="1247382"/>
                    <a:pt x="2147052" y="1296855"/>
                    <a:pt x="2204812" y="1296855"/>
                  </a:cubicBezTo>
                  <a:cubicBezTo>
                    <a:pt x="2262448" y="1296855"/>
                    <a:pt x="2262448" y="1247382"/>
                    <a:pt x="2320208" y="1247382"/>
                  </a:cubicBezTo>
                  <a:cubicBezTo>
                    <a:pt x="2377844" y="1247382"/>
                    <a:pt x="2377844" y="1296855"/>
                    <a:pt x="2435604" y="1296855"/>
                  </a:cubicBezTo>
                  <a:cubicBezTo>
                    <a:pt x="2493364" y="1296855"/>
                    <a:pt x="2493364" y="1247382"/>
                    <a:pt x="2551000" y="1247382"/>
                  </a:cubicBezTo>
                  <a:cubicBezTo>
                    <a:pt x="2608637" y="1247382"/>
                    <a:pt x="2608637" y="1296855"/>
                    <a:pt x="2666397" y="1296855"/>
                  </a:cubicBezTo>
                  <a:cubicBezTo>
                    <a:pt x="2724033" y="1296855"/>
                    <a:pt x="2724033" y="1247382"/>
                    <a:pt x="2781793" y="1247382"/>
                  </a:cubicBezTo>
                  <a:cubicBezTo>
                    <a:pt x="2839553" y="1247382"/>
                    <a:pt x="2839553" y="1296855"/>
                    <a:pt x="2897189" y="1296855"/>
                  </a:cubicBezTo>
                  <a:cubicBezTo>
                    <a:pt x="2954949" y="1296855"/>
                    <a:pt x="2954949" y="1247382"/>
                    <a:pt x="3012585" y="1247382"/>
                  </a:cubicBezTo>
                  <a:cubicBezTo>
                    <a:pt x="3070345" y="1247382"/>
                    <a:pt x="3070345" y="1296855"/>
                    <a:pt x="3127982" y="1296855"/>
                  </a:cubicBezTo>
                  <a:cubicBezTo>
                    <a:pt x="3185741" y="1296855"/>
                    <a:pt x="3185741" y="1247382"/>
                    <a:pt x="3243377" y="1247382"/>
                  </a:cubicBezTo>
                  <a:cubicBezTo>
                    <a:pt x="3301014" y="1247382"/>
                    <a:pt x="3301014" y="1296855"/>
                    <a:pt x="3358774" y="1296855"/>
                  </a:cubicBezTo>
                  <a:cubicBezTo>
                    <a:pt x="3416410" y="1296855"/>
                    <a:pt x="3416410" y="1247382"/>
                    <a:pt x="3474170" y="1247382"/>
                  </a:cubicBezTo>
                  <a:cubicBezTo>
                    <a:pt x="3531930" y="1247382"/>
                    <a:pt x="3531930" y="1296855"/>
                    <a:pt x="3589566" y="1296855"/>
                  </a:cubicBezTo>
                  <a:cubicBezTo>
                    <a:pt x="3647326" y="1296855"/>
                    <a:pt x="3647326" y="1247382"/>
                    <a:pt x="3704962" y="1247382"/>
                  </a:cubicBezTo>
                  <a:cubicBezTo>
                    <a:pt x="3762722" y="1247382"/>
                    <a:pt x="3762722" y="1296855"/>
                    <a:pt x="3820358" y="1296855"/>
                  </a:cubicBezTo>
                  <a:cubicBezTo>
                    <a:pt x="3878118" y="1296855"/>
                    <a:pt x="3878118" y="1247382"/>
                    <a:pt x="3935878" y="1247382"/>
                  </a:cubicBezTo>
                  <a:cubicBezTo>
                    <a:pt x="3993638" y="1247382"/>
                    <a:pt x="3993638" y="1296855"/>
                    <a:pt x="4051398" y="1296855"/>
                  </a:cubicBezTo>
                  <a:lnTo>
                    <a:pt x="4050780" y="1174657"/>
                  </a:lnTo>
                  <a:lnTo>
                    <a:pt x="4050656" y="1174657"/>
                  </a:lnTo>
                  <a:lnTo>
                    <a:pt x="4050656" y="134236"/>
                  </a:lnTo>
                  <a:lnTo>
                    <a:pt x="4050780" y="134236"/>
                  </a:lnTo>
                  <a:lnTo>
                    <a:pt x="4050903" y="12037"/>
                  </a:lnTo>
                  <a:cubicBezTo>
                    <a:pt x="3993143" y="12037"/>
                    <a:pt x="3993143" y="61510"/>
                    <a:pt x="3935383" y="61510"/>
                  </a:cubicBezTo>
                  <a:cubicBezTo>
                    <a:pt x="3877624" y="61510"/>
                    <a:pt x="3877624" y="12037"/>
                    <a:pt x="3819864" y="12037"/>
                  </a:cubicBezTo>
                  <a:cubicBezTo>
                    <a:pt x="3762103" y="12037"/>
                    <a:pt x="3762103" y="61510"/>
                    <a:pt x="3704467" y="61510"/>
                  </a:cubicBezTo>
                  <a:cubicBezTo>
                    <a:pt x="3646708" y="61510"/>
                    <a:pt x="3646708" y="12037"/>
                    <a:pt x="3589071" y="12037"/>
                  </a:cubicBezTo>
                  <a:cubicBezTo>
                    <a:pt x="3531311" y="12037"/>
                    <a:pt x="3531311" y="61510"/>
                    <a:pt x="3473675" y="61510"/>
                  </a:cubicBezTo>
                  <a:cubicBezTo>
                    <a:pt x="3416039" y="61510"/>
                    <a:pt x="3416039" y="12037"/>
                    <a:pt x="3358279" y="12037"/>
                  </a:cubicBezTo>
                  <a:cubicBezTo>
                    <a:pt x="3300642" y="12037"/>
                    <a:pt x="3300642" y="61510"/>
                    <a:pt x="3242883" y="61510"/>
                  </a:cubicBezTo>
                  <a:cubicBezTo>
                    <a:pt x="3185123" y="61510"/>
                    <a:pt x="3185123" y="12037"/>
                    <a:pt x="3127486" y="12037"/>
                  </a:cubicBezTo>
                  <a:cubicBezTo>
                    <a:pt x="3069850" y="12037"/>
                    <a:pt x="3069850" y="61510"/>
                    <a:pt x="3012091" y="61510"/>
                  </a:cubicBezTo>
                  <a:cubicBezTo>
                    <a:pt x="2954330" y="61510"/>
                    <a:pt x="2954330" y="12037"/>
                    <a:pt x="2896694" y="12037"/>
                  </a:cubicBezTo>
                  <a:cubicBezTo>
                    <a:pt x="2838934" y="12037"/>
                    <a:pt x="2838934" y="61510"/>
                    <a:pt x="2781298" y="61510"/>
                  </a:cubicBezTo>
                  <a:cubicBezTo>
                    <a:pt x="2723662" y="61510"/>
                    <a:pt x="2723662" y="12037"/>
                    <a:pt x="2665902" y="12037"/>
                  </a:cubicBezTo>
                  <a:cubicBezTo>
                    <a:pt x="2608266" y="12037"/>
                    <a:pt x="2608266" y="61510"/>
                    <a:pt x="2550506" y="61510"/>
                  </a:cubicBezTo>
                  <a:cubicBezTo>
                    <a:pt x="2492746" y="61510"/>
                    <a:pt x="2492746" y="12037"/>
                    <a:pt x="2435110" y="12037"/>
                  </a:cubicBezTo>
                  <a:cubicBezTo>
                    <a:pt x="2377473" y="12037"/>
                    <a:pt x="2377473" y="61510"/>
                    <a:pt x="2319714" y="61510"/>
                  </a:cubicBezTo>
                  <a:cubicBezTo>
                    <a:pt x="2262077" y="61510"/>
                    <a:pt x="2262077" y="12037"/>
                    <a:pt x="2204317" y="12037"/>
                  </a:cubicBezTo>
                  <a:cubicBezTo>
                    <a:pt x="2146681" y="12037"/>
                    <a:pt x="2146681" y="61510"/>
                    <a:pt x="2088921" y="61510"/>
                  </a:cubicBezTo>
                  <a:cubicBezTo>
                    <a:pt x="2031285" y="61510"/>
                    <a:pt x="2031285" y="12037"/>
                    <a:pt x="1973525" y="12037"/>
                  </a:cubicBezTo>
                  <a:cubicBezTo>
                    <a:pt x="1915888" y="12037"/>
                    <a:pt x="1915888" y="61510"/>
                    <a:pt x="1858129" y="61510"/>
                  </a:cubicBezTo>
                  <a:cubicBezTo>
                    <a:pt x="1800492" y="61510"/>
                    <a:pt x="1800492" y="12037"/>
                    <a:pt x="1742856" y="12037"/>
                  </a:cubicBezTo>
                  <a:cubicBezTo>
                    <a:pt x="1685220" y="12037"/>
                    <a:pt x="1685220" y="61510"/>
                    <a:pt x="1627460" y="61510"/>
                  </a:cubicBezTo>
                  <a:cubicBezTo>
                    <a:pt x="1569824" y="61510"/>
                    <a:pt x="1569824" y="12037"/>
                    <a:pt x="1512188" y="12037"/>
                  </a:cubicBezTo>
                  <a:cubicBezTo>
                    <a:pt x="1454551" y="12037"/>
                    <a:pt x="1454551" y="61510"/>
                    <a:pt x="1396791" y="61510"/>
                  </a:cubicBezTo>
                  <a:cubicBezTo>
                    <a:pt x="1339155" y="61510"/>
                    <a:pt x="1339155" y="12037"/>
                    <a:pt x="1281395" y="12037"/>
                  </a:cubicBezTo>
                  <a:cubicBezTo>
                    <a:pt x="1223759" y="12037"/>
                    <a:pt x="1223759" y="61510"/>
                    <a:pt x="1165999" y="61510"/>
                  </a:cubicBezTo>
                  <a:cubicBezTo>
                    <a:pt x="1108363" y="61510"/>
                    <a:pt x="1108363" y="12037"/>
                    <a:pt x="1050603" y="12037"/>
                  </a:cubicBezTo>
                  <a:cubicBezTo>
                    <a:pt x="992966" y="12037"/>
                    <a:pt x="992966" y="61510"/>
                    <a:pt x="935207" y="61510"/>
                  </a:cubicBezTo>
                  <a:cubicBezTo>
                    <a:pt x="877570" y="61510"/>
                    <a:pt x="877570" y="12037"/>
                    <a:pt x="819810" y="12037"/>
                  </a:cubicBezTo>
                  <a:cubicBezTo>
                    <a:pt x="762174" y="12037"/>
                    <a:pt x="762174" y="61510"/>
                    <a:pt x="704414" y="61510"/>
                  </a:cubicBezTo>
                  <a:cubicBezTo>
                    <a:pt x="646778" y="61510"/>
                    <a:pt x="646778" y="12037"/>
                    <a:pt x="589018" y="12037"/>
                  </a:cubicBezTo>
                  <a:cubicBezTo>
                    <a:pt x="531382" y="12037"/>
                    <a:pt x="531382" y="61510"/>
                    <a:pt x="473622" y="61510"/>
                  </a:cubicBezTo>
                  <a:cubicBezTo>
                    <a:pt x="415986" y="61510"/>
                    <a:pt x="415986" y="12037"/>
                    <a:pt x="358226" y="12037"/>
                  </a:cubicBezTo>
                  <a:cubicBezTo>
                    <a:pt x="300590" y="12037"/>
                    <a:pt x="300590" y="61510"/>
                    <a:pt x="242830" y="61510"/>
                  </a:cubicBezTo>
                  <a:cubicBezTo>
                    <a:pt x="185193" y="61510"/>
                    <a:pt x="185193" y="12037"/>
                    <a:pt x="127434" y="12037"/>
                  </a:cubicBezTo>
                  <a:cubicBezTo>
                    <a:pt x="69797" y="12037"/>
                    <a:pt x="69797" y="61510"/>
                    <a:pt x="12037" y="61510"/>
                  </a:cubicBezTo>
                </a:path>
              </a:pathLst>
            </a:custGeom>
            <a:solidFill>
              <a:schemeClr val="accent1"/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" name="Полілінія: фігура 22">
              <a:extLst>
                <a:ext uri="{FF2B5EF4-FFF2-40B4-BE49-F238E27FC236}">
                  <a16:creationId xmlns:a16="http://schemas.microsoft.com/office/drawing/2014/main" id="{D23EF13D-2E6C-4E2E-984E-90DF85445E9F}"/>
                </a:ext>
              </a:extLst>
            </p:cNvPr>
            <p:cNvSpPr/>
            <p:nvPr/>
          </p:nvSpPr>
          <p:spPr>
            <a:xfrm>
              <a:off x="8278539" y="4442875"/>
              <a:ext cx="4168115" cy="1298671"/>
            </a:xfrm>
            <a:custGeom>
              <a:avLst/>
              <a:gdLst>
                <a:gd name="connsiteX0" fmla="*/ 12037 w 4168114"/>
                <a:gd name="connsiteY0" fmla="*/ 1296855 h 1298670"/>
                <a:gd name="connsiteX1" fmla="*/ 127434 w 4168114"/>
                <a:gd name="connsiteY1" fmla="*/ 1247382 h 1298670"/>
                <a:gd name="connsiteX2" fmla="*/ 242829 w 4168114"/>
                <a:gd name="connsiteY2" fmla="*/ 1296855 h 1298670"/>
                <a:gd name="connsiteX3" fmla="*/ 358226 w 4168114"/>
                <a:gd name="connsiteY3" fmla="*/ 1247382 h 1298670"/>
                <a:gd name="connsiteX4" fmla="*/ 473622 w 4168114"/>
                <a:gd name="connsiteY4" fmla="*/ 1296855 h 1298670"/>
                <a:gd name="connsiteX5" fmla="*/ 589018 w 4168114"/>
                <a:gd name="connsiteY5" fmla="*/ 1247382 h 1298670"/>
                <a:gd name="connsiteX6" fmla="*/ 704414 w 4168114"/>
                <a:gd name="connsiteY6" fmla="*/ 1296855 h 1298670"/>
                <a:gd name="connsiteX7" fmla="*/ 819810 w 4168114"/>
                <a:gd name="connsiteY7" fmla="*/ 1247382 h 1298670"/>
                <a:gd name="connsiteX8" fmla="*/ 935207 w 4168114"/>
                <a:gd name="connsiteY8" fmla="*/ 1296855 h 1298670"/>
                <a:gd name="connsiteX9" fmla="*/ 1050602 w 4168114"/>
                <a:gd name="connsiteY9" fmla="*/ 1247382 h 1298670"/>
                <a:gd name="connsiteX10" fmla="*/ 1165999 w 4168114"/>
                <a:gd name="connsiteY10" fmla="*/ 1296855 h 1298670"/>
                <a:gd name="connsiteX11" fmla="*/ 1281395 w 4168114"/>
                <a:gd name="connsiteY11" fmla="*/ 1247382 h 1298670"/>
                <a:gd name="connsiteX12" fmla="*/ 1396792 w 4168114"/>
                <a:gd name="connsiteY12" fmla="*/ 1296855 h 1298670"/>
                <a:gd name="connsiteX13" fmla="*/ 1512187 w 4168114"/>
                <a:gd name="connsiteY13" fmla="*/ 1247382 h 1298670"/>
                <a:gd name="connsiteX14" fmla="*/ 1627584 w 4168114"/>
                <a:gd name="connsiteY14" fmla="*/ 1296855 h 1298670"/>
                <a:gd name="connsiteX15" fmla="*/ 1742856 w 4168114"/>
                <a:gd name="connsiteY15" fmla="*/ 1247382 h 1298670"/>
                <a:gd name="connsiteX16" fmla="*/ 1858253 w 4168114"/>
                <a:gd name="connsiteY16" fmla="*/ 1296855 h 1298670"/>
                <a:gd name="connsiteX17" fmla="*/ 1973525 w 4168114"/>
                <a:gd name="connsiteY17" fmla="*/ 1247382 h 1298670"/>
                <a:gd name="connsiteX18" fmla="*/ 2088921 w 4168114"/>
                <a:gd name="connsiteY18" fmla="*/ 1296855 h 1298670"/>
                <a:gd name="connsiteX19" fmla="*/ 2204317 w 4168114"/>
                <a:gd name="connsiteY19" fmla="*/ 1247382 h 1298670"/>
                <a:gd name="connsiteX20" fmla="*/ 2319714 w 4168114"/>
                <a:gd name="connsiteY20" fmla="*/ 1296855 h 1298670"/>
                <a:gd name="connsiteX21" fmla="*/ 2435109 w 4168114"/>
                <a:gd name="connsiteY21" fmla="*/ 1247382 h 1298670"/>
                <a:gd name="connsiteX22" fmla="*/ 2550506 w 4168114"/>
                <a:gd name="connsiteY22" fmla="*/ 1296855 h 1298670"/>
                <a:gd name="connsiteX23" fmla="*/ 2665902 w 4168114"/>
                <a:gd name="connsiteY23" fmla="*/ 1247382 h 1298670"/>
                <a:gd name="connsiteX24" fmla="*/ 2781298 w 4168114"/>
                <a:gd name="connsiteY24" fmla="*/ 1296855 h 1298670"/>
                <a:gd name="connsiteX25" fmla="*/ 2896694 w 4168114"/>
                <a:gd name="connsiteY25" fmla="*/ 1247382 h 1298670"/>
                <a:gd name="connsiteX26" fmla="*/ 3012090 w 4168114"/>
                <a:gd name="connsiteY26" fmla="*/ 1296855 h 1298670"/>
                <a:gd name="connsiteX27" fmla="*/ 3127487 w 4168114"/>
                <a:gd name="connsiteY27" fmla="*/ 1247382 h 1298670"/>
                <a:gd name="connsiteX28" fmla="*/ 3242882 w 4168114"/>
                <a:gd name="connsiteY28" fmla="*/ 1296855 h 1298670"/>
                <a:gd name="connsiteX29" fmla="*/ 3358279 w 4168114"/>
                <a:gd name="connsiteY29" fmla="*/ 1247382 h 1298670"/>
                <a:gd name="connsiteX30" fmla="*/ 3473675 w 4168114"/>
                <a:gd name="connsiteY30" fmla="*/ 1296855 h 1298670"/>
                <a:gd name="connsiteX31" fmla="*/ 3589071 w 4168114"/>
                <a:gd name="connsiteY31" fmla="*/ 1247382 h 1298670"/>
                <a:gd name="connsiteX32" fmla="*/ 3704467 w 4168114"/>
                <a:gd name="connsiteY32" fmla="*/ 1296855 h 1298670"/>
                <a:gd name="connsiteX33" fmla="*/ 3819863 w 4168114"/>
                <a:gd name="connsiteY33" fmla="*/ 1247382 h 1298670"/>
                <a:gd name="connsiteX34" fmla="*/ 3935260 w 4168114"/>
                <a:gd name="connsiteY34" fmla="*/ 1296855 h 1298670"/>
                <a:gd name="connsiteX35" fmla="*/ 4050779 w 4168114"/>
                <a:gd name="connsiteY35" fmla="*/ 1247382 h 1298670"/>
                <a:gd name="connsiteX36" fmla="*/ 4166299 w 4168114"/>
                <a:gd name="connsiteY36" fmla="*/ 1296855 h 1298670"/>
                <a:gd name="connsiteX37" fmla="*/ 4166176 w 4168114"/>
                <a:gd name="connsiteY37" fmla="*/ 1174657 h 1298670"/>
                <a:gd name="connsiteX38" fmla="*/ 4166052 w 4168114"/>
                <a:gd name="connsiteY38" fmla="*/ 1174657 h 1298670"/>
                <a:gd name="connsiteX39" fmla="*/ 4166052 w 4168114"/>
                <a:gd name="connsiteY39" fmla="*/ 134236 h 1298670"/>
                <a:gd name="connsiteX40" fmla="*/ 4166176 w 4168114"/>
                <a:gd name="connsiteY40" fmla="*/ 134236 h 1298670"/>
                <a:gd name="connsiteX41" fmla="*/ 4166299 w 4168114"/>
                <a:gd name="connsiteY41" fmla="*/ 12037 h 1298670"/>
                <a:gd name="connsiteX42" fmla="*/ 4050779 w 4168114"/>
                <a:gd name="connsiteY42" fmla="*/ 61510 h 1298670"/>
                <a:gd name="connsiteX43" fmla="*/ 3935260 w 4168114"/>
                <a:gd name="connsiteY43" fmla="*/ 12037 h 1298670"/>
                <a:gd name="connsiteX44" fmla="*/ 3819863 w 4168114"/>
                <a:gd name="connsiteY44" fmla="*/ 61510 h 1298670"/>
                <a:gd name="connsiteX45" fmla="*/ 3704467 w 4168114"/>
                <a:gd name="connsiteY45" fmla="*/ 12037 h 1298670"/>
                <a:gd name="connsiteX46" fmla="*/ 3589071 w 4168114"/>
                <a:gd name="connsiteY46" fmla="*/ 61510 h 1298670"/>
                <a:gd name="connsiteX47" fmla="*/ 3473675 w 4168114"/>
                <a:gd name="connsiteY47" fmla="*/ 12037 h 1298670"/>
                <a:gd name="connsiteX48" fmla="*/ 3358279 w 4168114"/>
                <a:gd name="connsiteY48" fmla="*/ 61510 h 1298670"/>
                <a:gd name="connsiteX49" fmla="*/ 3242882 w 4168114"/>
                <a:gd name="connsiteY49" fmla="*/ 12037 h 1298670"/>
                <a:gd name="connsiteX50" fmla="*/ 3127487 w 4168114"/>
                <a:gd name="connsiteY50" fmla="*/ 61510 h 1298670"/>
                <a:gd name="connsiteX51" fmla="*/ 3012090 w 4168114"/>
                <a:gd name="connsiteY51" fmla="*/ 12037 h 1298670"/>
                <a:gd name="connsiteX52" fmla="*/ 2896694 w 4168114"/>
                <a:gd name="connsiteY52" fmla="*/ 61510 h 1298670"/>
                <a:gd name="connsiteX53" fmla="*/ 2781298 w 4168114"/>
                <a:gd name="connsiteY53" fmla="*/ 12037 h 1298670"/>
                <a:gd name="connsiteX54" fmla="*/ 2665902 w 4168114"/>
                <a:gd name="connsiteY54" fmla="*/ 61510 h 1298670"/>
                <a:gd name="connsiteX55" fmla="*/ 2550506 w 4168114"/>
                <a:gd name="connsiteY55" fmla="*/ 12037 h 1298670"/>
                <a:gd name="connsiteX56" fmla="*/ 2435109 w 4168114"/>
                <a:gd name="connsiteY56" fmla="*/ 61510 h 1298670"/>
                <a:gd name="connsiteX57" fmla="*/ 2319714 w 4168114"/>
                <a:gd name="connsiteY57" fmla="*/ 12037 h 1298670"/>
                <a:gd name="connsiteX58" fmla="*/ 2204317 w 4168114"/>
                <a:gd name="connsiteY58" fmla="*/ 61510 h 1298670"/>
                <a:gd name="connsiteX59" fmla="*/ 2088921 w 4168114"/>
                <a:gd name="connsiteY59" fmla="*/ 12037 h 1298670"/>
                <a:gd name="connsiteX60" fmla="*/ 1973525 w 4168114"/>
                <a:gd name="connsiteY60" fmla="*/ 61510 h 1298670"/>
                <a:gd name="connsiteX61" fmla="*/ 1858253 w 4168114"/>
                <a:gd name="connsiteY61" fmla="*/ 12037 h 1298670"/>
                <a:gd name="connsiteX62" fmla="*/ 1742856 w 4168114"/>
                <a:gd name="connsiteY62" fmla="*/ 61510 h 1298670"/>
                <a:gd name="connsiteX63" fmla="*/ 1627584 w 4168114"/>
                <a:gd name="connsiteY63" fmla="*/ 12037 h 1298670"/>
                <a:gd name="connsiteX64" fmla="*/ 1512187 w 4168114"/>
                <a:gd name="connsiteY64" fmla="*/ 61510 h 1298670"/>
                <a:gd name="connsiteX65" fmla="*/ 1396792 w 4168114"/>
                <a:gd name="connsiteY65" fmla="*/ 12037 h 1298670"/>
                <a:gd name="connsiteX66" fmla="*/ 1281395 w 4168114"/>
                <a:gd name="connsiteY66" fmla="*/ 61510 h 1298670"/>
                <a:gd name="connsiteX67" fmla="*/ 1165999 w 4168114"/>
                <a:gd name="connsiteY67" fmla="*/ 12037 h 1298670"/>
                <a:gd name="connsiteX68" fmla="*/ 1050602 w 4168114"/>
                <a:gd name="connsiteY68" fmla="*/ 61510 h 1298670"/>
                <a:gd name="connsiteX69" fmla="*/ 935207 w 4168114"/>
                <a:gd name="connsiteY69" fmla="*/ 12037 h 1298670"/>
                <a:gd name="connsiteX70" fmla="*/ 819810 w 4168114"/>
                <a:gd name="connsiteY70" fmla="*/ 61510 h 1298670"/>
                <a:gd name="connsiteX71" fmla="*/ 704414 w 4168114"/>
                <a:gd name="connsiteY71" fmla="*/ 12037 h 1298670"/>
                <a:gd name="connsiteX72" fmla="*/ 589018 w 4168114"/>
                <a:gd name="connsiteY72" fmla="*/ 61510 h 1298670"/>
                <a:gd name="connsiteX73" fmla="*/ 473622 w 4168114"/>
                <a:gd name="connsiteY73" fmla="*/ 12037 h 1298670"/>
                <a:gd name="connsiteX74" fmla="*/ 358226 w 4168114"/>
                <a:gd name="connsiteY74" fmla="*/ 61510 h 1298670"/>
                <a:gd name="connsiteX75" fmla="*/ 242829 w 4168114"/>
                <a:gd name="connsiteY75" fmla="*/ 12037 h 1298670"/>
                <a:gd name="connsiteX76" fmla="*/ 127434 w 4168114"/>
                <a:gd name="connsiteY76" fmla="*/ 61510 h 1298670"/>
                <a:gd name="connsiteX77" fmla="*/ 12037 w 4168114"/>
                <a:gd name="connsiteY77" fmla="*/ 12037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68114" h="1298670">
                  <a:moveTo>
                    <a:pt x="12037" y="1296855"/>
                  </a:moveTo>
                  <a:cubicBezTo>
                    <a:pt x="69673" y="1296855"/>
                    <a:pt x="69673" y="1247382"/>
                    <a:pt x="127434" y="1247382"/>
                  </a:cubicBezTo>
                  <a:cubicBezTo>
                    <a:pt x="185070" y="1247382"/>
                    <a:pt x="185070" y="1296855"/>
                    <a:pt x="242829" y="1296855"/>
                  </a:cubicBezTo>
                  <a:cubicBezTo>
                    <a:pt x="300466" y="1296855"/>
                    <a:pt x="300466" y="1247382"/>
                    <a:pt x="358226" y="1247382"/>
                  </a:cubicBezTo>
                  <a:cubicBezTo>
                    <a:pt x="415862" y="1247382"/>
                    <a:pt x="415862" y="1296855"/>
                    <a:pt x="473622" y="1296855"/>
                  </a:cubicBezTo>
                  <a:cubicBezTo>
                    <a:pt x="531258" y="1296855"/>
                    <a:pt x="531258" y="1247382"/>
                    <a:pt x="589018" y="1247382"/>
                  </a:cubicBezTo>
                  <a:cubicBezTo>
                    <a:pt x="646654" y="1247382"/>
                    <a:pt x="646654" y="1296855"/>
                    <a:pt x="704414" y="1296855"/>
                  </a:cubicBezTo>
                  <a:cubicBezTo>
                    <a:pt x="762051" y="1296855"/>
                    <a:pt x="762051" y="1247382"/>
                    <a:pt x="819810" y="1247382"/>
                  </a:cubicBezTo>
                  <a:cubicBezTo>
                    <a:pt x="877446" y="1247382"/>
                    <a:pt x="877446" y="1296855"/>
                    <a:pt x="935207" y="1296855"/>
                  </a:cubicBezTo>
                  <a:cubicBezTo>
                    <a:pt x="992843" y="1296855"/>
                    <a:pt x="992843" y="1247382"/>
                    <a:pt x="1050602" y="1247382"/>
                  </a:cubicBezTo>
                  <a:cubicBezTo>
                    <a:pt x="1108239" y="1247382"/>
                    <a:pt x="1108239" y="1296855"/>
                    <a:pt x="1165999" y="1296855"/>
                  </a:cubicBezTo>
                  <a:cubicBezTo>
                    <a:pt x="1223635" y="1296855"/>
                    <a:pt x="1223635" y="1247382"/>
                    <a:pt x="1281395" y="1247382"/>
                  </a:cubicBezTo>
                  <a:cubicBezTo>
                    <a:pt x="1339031" y="1247382"/>
                    <a:pt x="1339031" y="1296855"/>
                    <a:pt x="1396792" y="1296855"/>
                  </a:cubicBezTo>
                  <a:cubicBezTo>
                    <a:pt x="1454427" y="1296855"/>
                    <a:pt x="1454427" y="1247382"/>
                    <a:pt x="1512187" y="1247382"/>
                  </a:cubicBezTo>
                  <a:cubicBezTo>
                    <a:pt x="1569824" y="1247382"/>
                    <a:pt x="1569824" y="1296855"/>
                    <a:pt x="1627584" y="1296855"/>
                  </a:cubicBezTo>
                  <a:cubicBezTo>
                    <a:pt x="1685220" y="1296855"/>
                    <a:pt x="1685220" y="1247382"/>
                    <a:pt x="1742856" y="1247382"/>
                  </a:cubicBezTo>
                  <a:cubicBezTo>
                    <a:pt x="1800492" y="1247382"/>
                    <a:pt x="1800492" y="1296855"/>
                    <a:pt x="1858253" y="1296855"/>
                  </a:cubicBezTo>
                  <a:cubicBezTo>
                    <a:pt x="1915888" y="1296855"/>
                    <a:pt x="1915888" y="1247382"/>
                    <a:pt x="1973525" y="1247382"/>
                  </a:cubicBezTo>
                  <a:cubicBezTo>
                    <a:pt x="2031161" y="1247382"/>
                    <a:pt x="2031161" y="1296855"/>
                    <a:pt x="2088921" y="1296855"/>
                  </a:cubicBezTo>
                  <a:cubicBezTo>
                    <a:pt x="2146557" y="1296855"/>
                    <a:pt x="2146557" y="1247382"/>
                    <a:pt x="2204317" y="1247382"/>
                  </a:cubicBezTo>
                  <a:cubicBezTo>
                    <a:pt x="2261953" y="1247382"/>
                    <a:pt x="2261953" y="1296855"/>
                    <a:pt x="2319714" y="1296855"/>
                  </a:cubicBezTo>
                  <a:cubicBezTo>
                    <a:pt x="2377349" y="1296855"/>
                    <a:pt x="2377349" y="1247382"/>
                    <a:pt x="2435109" y="1247382"/>
                  </a:cubicBezTo>
                  <a:cubicBezTo>
                    <a:pt x="2492746" y="1247382"/>
                    <a:pt x="2492746" y="1296855"/>
                    <a:pt x="2550506" y="1296855"/>
                  </a:cubicBezTo>
                  <a:cubicBezTo>
                    <a:pt x="2608265" y="1296855"/>
                    <a:pt x="2608265" y="1247382"/>
                    <a:pt x="2665902" y="1247382"/>
                  </a:cubicBezTo>
                  <a:cubicBezTo>
                    <a:pt x="2723538" y="1247382"/>
                    <a:pt x="2723538" y="1296855"/>
                    <a:pt x="2781298" y="1296855"/>
                  </a:cubicBezTo>
                  <a:cubicBezTo>
                    <a:pt x="2838934" y="1296855"/>
                    <a:pt x="2838934" y="1247382"/>
                    <a:pt x="2896694" y="1247382"/>
                  </a:cubicBezTo>
                  <a:cubicBezTo>
                    <a:pt x="2954454" y="1247382"/>
                    <a:pt x="2954454" y="1296855"/>
                    <a:pt x="3012090" y="1296855"/>
                  </a:cubicBezTo>
                  <a:cubicBezTo>
                    <a:pt x="3069850" y="1296855"/>
                    <a:pt x="3069850" y="1247382"/>
                    <a:pt x="3127487" y="1247382"/>
                  </a:cubicBezTo>
                  <a:cubicBezTo>
                    <a:pt x="3185246" y="1247382"/>
                    <a:pt x="3185246" y="1296855"/>
                    <a:pt x="3242882" y="1296855"/>
                  </a:cubicBezTo>
                  <a:cubicBezTo>
                    <a:pt x="3300643" y="1296855"/>
                    <a:pt x="3300643" y="1247382"/>
                    <a:pt x="3358279" y="1247382"/>
                  </a:cubicBezTo>
                  <a:cubicBezTo>
                    <a:pt x="3415915" y="1247382"/>
                    <a:pt x="3415915" y="1296855"/>
                    <a:pt x="3473675" y="1296855"/>
                  </a:cubicBezTo>
                  <a:cubicBezTo>
                    <a:pt x="3531311" y="1296855"/>
                    <a:pt x="3531311" y="1247382"/>
                    <a:pt x="3589071" y="1247382"/>
                  </a:cubicBezTo>
                  <a:cubicBezTo>
                    <a:pt x="3646831" y="1247382"/>
                    <a:pt x="3646831" y="1296855"/>
                    <a:pt x="3704467" y="1296855"/>
                  </a:cubicBezTo>
                  <a:cubicBezTo>
                    <a:pt x="3762228" y="1296855"/>
                    <a:pt x="3762228" y="1247382"/>
                    <a:pt x="3819863" y="1247382"/>
                  </a:cubicBezTo>
                  <a:cubicBezTo>
                    <a:pt x="3877623" y="1247382"/>
                    <a:pt x="3877623" y="1296855"/>
                    <a:pt x="3935260" y="1296855"/>
                  </a:cubicBezTo>
                  <a:cubicBezTo>
                    <a:pt x="3993020" y="1296855"/>
                    <a:pt x="3993020" y="1247382"/>
                    <a:pt x="4050779" y="1247382"/>
                  </a:cubicBezTo>
                  <a:cubicBezTo>
                    <a:pt x="4108540" y="1247382"/>
                    <a:pt x="4108540" y="1296855"/>
                    <a:pt x="4166299" y="1296855"/>
                  </a:cubicBezTo>
                  <a:lnTo>
                    <a:pt x="4166176" y="1174657"/>
                  </a:lnTo>
                  <a:lnTo>
                    <a:pt x="4166052" y="1174657"/>
                  </a:lnTo>
                  <a:lnTo>
                    <a:pt x="4166052" y="134236"/>
                  </a:lnTo>
                  <a:lnTo>
                    <a:pt x="4166176" y="134236"/>
                  </a:lnTo>
                  <a:lnTo>
                    <a:pt x="4166299" y="12037"/>
                  </a:lnTo>
                  <a:cubicBezTo>
                    <a:pt x="4108540" y="12037"/>
                    <a:pt x="4108540" y="61510"/>
                    <a:pt x="4050779" y="61510"/>
                  </a:cubicBezTo>
                  <a:cubicBezTo>
                    <a:pt x="3993020" y="61510"/>
                    <a:pt x="3993020" y="12037"/>
                    <a:pt x="3935260" y="12037"/>
                  </a:cubicBezTo>
                  <a:cubicBezTo>
                    <a:pt x="3877500" y="12037"/>
                    <a:pt x="3877500" y="61510"/>
                    <a:pt x="3819863" y="61510"/>
                  </a:cubicBezTo>
                  <a:cubicBezTo>
                    <a:pt x="3762104" y="61510"/>
                    <a:pt x="3762104" y="12037"/>
                    <a:pt x="3704467" y="12037"/>
                  </a:cubicBezTo>
                  <a:cubicBezTo>
                    <a:pt x="3646707" y="12037"/>
                    <a:pt x="3646707" y="61510"/>
                    <a:pt x="3589071" y="61510"/>
                  </a:cubicBezTo>
                  <a:cubicBezTo>
                    <a:pt x="3531435" y="61510"/>
                    <a:pt x="3531435" y="12037"/>
                    <a:pt x="3473675" y="12037"/>
                  </a:cubicBezTo>
                  <a:cubicBezTo>
                    <a:pt x="3416038" y="12037"/>
                    <a:pt x="3416038" y="61510"/>
                    <a:pt x="3358279" y="61510"/>
                  </a:cubicBezTo>
                  <a:cubicBezTo>
                    <a:pt x="3300519" y="61510"/>
                    <a:pt x="3300519" y="12037"/>
                    <a:pt x="3242882" y="12037"/>
                  </a:cubicBezTo>
                  <a:cubicBezTo>
                    <a:pt x="3185246" y="12037"/>
                    <a:pt x="3185246" y="61510"/>
                    <a:pt x="3127487" y="61510"/>
                  </a:cubicBezTo>
                  <a:cubicBezTo>
                    <a:pt x="3069726" y="61510"/>
                    <a:pt x="3069726" y="12037"/>
                    <a:pt x="3012090" y="12037"/>
                  </a:cubicBezTo>
                  <a:cubicBezTo>
                    <a:pt x="2954331" y="12037"/>
                    <a:pt x="2954331" y="61510"/>
                    <a:pt x="2896694" y="61510"/>
                  </a:cubicBezTo>
                  <a:cubicBezTo>
                    <a:pt x="2839058" y="61510"/>
                    <a:pt x="2839058" y="12037"/>
                    <a:pt x="2781298" y="12037"/>
                  </a:cubicBezTo>
                  <a:cubicBezTo>
                    <a:pt x="2723662" y="12037"/>
                    <a:pt x="2723662" y="61510"/>
                    <a:pt x="2665902" y="61510"/>
                  </a:cubicBezTo>
                  <a:cubicBezTo>
                    <a:pt x="2608142" y="61510"/>
                    <a:pt x="2608142" y="12037"/>
                    <a:pt x="2550506" y="12037"/>
                  </a:cubicBezTo>
                  <a:cubicBezTo>
                    <a:pt x="2492870" y="12037"/>
                    <a:pt x="2492870" y="61510"/>
                    <a:pt x="2435109" y="61510"/>
                  </a:cubicBezTo>
                  <a:cubicBezTo>
                    <a:pt x="2377473" y="61510"/>
                    <a:pt x="2377473" y="12037"/>
                    <a:pt x="2319714" y="12037"/>
                  </a:cubicBezTo>
                  <a:cubicBezTo>
                    <a:pt x="2262077" y="12037"/>
                    <a:pt x="2262077" y="61510"/>
                    <a:pt x="2204317" y="61510"/>
                  </a:cubicBezTo>
                  <a:cubicBezTo>
                    <a:pt x="2146681" y="61510"/>
                    <a:pt x="2146681" y="12037"/>
                    <a:pt x="2088921" y="12037"/>
                  </a:cubicBezTo>
                  <a:cubicBezTo>
                    <a:pt x="2031285" y="12037"/>
                    <a:pt x="2031285" y="61510"/>
                    <a:pt x="1973525" y="61510"/>
                  </a:cubicBezTo>
                  <a:cubicBezTo>
                    <a:pt x="1915888" y="61510"/>
                    <a:pt x="1915888" y="12037"/>
                    <a:pt x="1858253" y="12037"/>
                  </a:cubicBezTo>
                  <a:cubicBezTo>
                    <a:pt x="1800616" y="12037"/>
                    <a:pt x="1800616" y="61510"/>
                    <a:pt x="1742856" y="61510"/>
                  </a:cubicBezTo>
                  <a:cubicBezTo>
                    <a:pt x="1685220" y="61510"/>
                    <a:pt x="1685220" y="12037"/>
                    <a:pt x="1627584" y="12037"/>
                  </a:cubicBezTo>
                  <a:cubicBezTo>
                    <a:pt x="1569948" y="12037"/>
                    <a:pt x="1569948" y="61510"/>
                    <a:pt x="1512187" y="61510"/>
                  </a:cubicBezTo>
                  <a:cubicBezTo>
                    <a:pt x="1454551" y="61510"/>
                    <a:pt x="1454551" y="12037"/>
                    <a:pt x="1396792" y="12037"/>
                  </a:cubicBezTo>
                  <a:cubicBezTo>
                    <a:pt x="1339155" y="12037"/>
                    <a:pt x="1339155" y="61510"/>
                    <a:pt x="1281395" y="61510"/>
                  </a:cubicBezTo>
                  <a:cubicBezTo>
                    <a:pt x="1223759" y="61510"/>
                    <a:pt x="1223759" y="12037"/>
                    <a:pt x="1165999" y="12037"/>
                  </a:cubicBezTo>
                  <a:cubicBezTo>
                    <a:pt x="1108363" y="12037"/>
                    <a:pt x="1108363" y="61510"/>
                    <a:pt x="1050602" y="61510"/>
                  </a:cubicBezTo>
                  <a:cubicBezTo>
                    <a:pt x="992966" y="61510"/>
                    <a:pt x="992966" y="12037"/>
                    <a:pt x="935207" y="12037"/>
                  </a:cubicBezTo>
                  <a:cubicBezTo>
                    <a:pt x="877570" y="12037"/>
                    <a:pt x="877570" y="61510"/>
                    <a:pt x="819810" y="61510"/>
                  </a:cubicBezTo>
                  <a:cubicBezTo>
                    <a:pt x="762174" y="61510"/>
                    <a:pt x="762174" y="12037"/>
                    <a:pt x="704414" y="12037"/>
                  </a:cubicBezTo>
                  <a:cubicBezTo>
                    <a:pt x="646778" y="12037"/>
                    <a:pt x="646778" y="61510"/>
                    <a:pt x="589018" y="61510"/>
                  </a:cubicBezTo>
                  <a:cubicBezTo>
                    <a:pt x="531382" y="61510"/>
                    <a:pt x="531382" y="12037"/>
                    <a:pt x="473622" y="12037"/>
                  </a:cubicBezTo>
                  <a:cubicBezTo>
                    <a:pt x="415985" y="12037"/>
                    <a:pt x="415985" y="61510"/>
                    <a:pt x="358226" y="61510"/>
                  </a:cubicBezTo>
                  <a:cubicBezTo>
                    <a:pt x="300590" y="61510"/>
                    <a:pt x="300590" y="12037"/>
                    <a:pt x="242829" y="12037"/>
                  </a:cubicBezTo>
                  <a:cubicBezTo>
                    <a:pt x="185193" y="12037"/>
                    <a:pt x="185193" y="61510"/>
                    <a:pt x="127434" y="61510"/>
                  </a:cubicBezTo>
                  <a:cubicBezTo>
                    <a:pt x="69797" y="61510"/>
                    <a:pt x="69797" y="12037"/>
                    <a:pt x="12037" y="12037"/>
                  </a:cubicBezTo>
                </a:path>
              </a:pathLst>
            </a:custGeom>
            <a:solidFill>
              <a:srgbClr val="000000">
                <a:alpha val="20000"/>
              </a:srgbClr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" name="Полілінія: фігура 23">
              <a:extLst>
                <a:ext uri="{FF2B5EF4-FFF2-40B4-BE49-F238E27FC236}">
                  <a16:creationId xmlns:a16="http://schemas.microsoft.com/office/drawing/2014/main" id="{DC10E6C6-E7C1-4DF5-8FAF-0CFD528E2359}"/>
                </a:ext>
              </a:extLst>
            </p:cNvPr>
            <p:cNvSpPr/>
            <p:nvPr/>
          </p:nvSpPr>
          <p:spPr>
            <a:xfrm>
              <a:off x="7804438" y="4328469"/>
              <a:ext cx="4056800" cy="1298671"/>
            </a:xfrm>
            <a:custGeom>
              <a:avLst/>
              <a:gdLst>
                <a:gd name="connsiteX0" fmla="*/ 12532 w 4056799"/>
                <a:gd name="connsiteY0" fmla="*/ 1247382 h 1298670"/>
                <a:gd name="connsiteX1" fmla="*/ 127928 w 4056799"/>
                <a:gd name="connsiteY1" fmla="*/ 1296855 h 1298670"/>
                <a:gd name="connsiteX2" fmla="*/ 243324 w 4056799"/>
                <a:gd name="connsiteY2" fmla="*/ 1247382 h 1298670"/>
                <a:gd name="connsiteX3" fmla="*/ 358720 w 4056799"/>
                <a:gd name="connsiteY3" fmla="*/ 1296855 h 1298670"/>
                <a:gd name="connsiteX4" fmla="*/ 474116 w 4056799"/>
                <a:gd name="connsiteY4" fmla="*/ 1247382 h 1298670"/>
                <a:gd name="connsiteX5" fmla="*/ 589512 w 4056799"/>
                <a:gd name="connsiteY5" fmla="*/ 1296855 h 1298670"/>
                <a:gd name="connsiteX6" fmla="*/ 704908 w 4056799"/>
                <a:gd name="connsiteY6" fmla="*/ 1247382 h 1298670"/>
                <a:gd name="connsiteX7" fmla="*/ 820305 w 4056799"/>
                <a:gd name="connsiteY7" fmla="*/ 1296855 h 1298670"/>
                <a:gd name="connsiteX8" fmla="*/ 935701 w 4056799"/>
                <a:gd name="connsiteY8" fmla="*/ 1247382 h 1298670"/>
                <a:gd name="connsiteX9" fmla="*/ 1051097 w 4056799"/>
                <a:gd name="connsiteY9" fmla="*/ 1296855 h 1298670"/>
                <a:gd name="connsiteX10" fmla="*/ 1166493 w 4056799"/>
                <a:gd name="connsiteY10" fmla="*/ 1247382 h 1298670"/>
                <a:gd name="connsiteX11" fmla="*/ 1281890 w 4056799"/>
                <a:gd name="connsiteY11" fmla="*/ 1296855 h 1298670"/>
                <a:gd name="connsiteX12" fmla="*/ 1397286 w 4056799"/>
                <a:gd name="connsiteY12" fmla="*/ 1247382 h 1298670"/>
                <a:gd name="connsiteX13" fmla="*/ 1512682 w 4056799"/>
                <a:gd name="connsiteY13" fmla="*/ 1296855 h 1298670"/>
                <a:gd name="connsiteX14" fmla="*/ 1627954 w 4056799"/>
                <a:gd name="connsiteY14" fmla="*/ 1247382 h 1298670"/>
                <a:gd name="connsiteX15" fmla="*/ 1743351 w 4056799"/>
                <a:gd name="connsiteY15" fmla="*/ 1296855 h 1298670"/>
                <a:gd name="connsiteX16" fmla="*/ 1858623 w 4056799"/>
                <a:gd name="connsiteY16" fmla="*/ 1247382 h 1298670"/>
                <a:gd name="connsiteX17" fmla="*/ 1974019 w 4056799"/>
                <a:gd name="connsiteY17" fmla="*/ 1296855 h 1298670"/>
                <a:gd name="connsiteX18" fmla="*/ 2089415 w 4056799"/>
                <a:gd name="connsiteY18" fmla="*/ 1247382 h 1298670"/>
                <a:gd name="connsiteX19" fmla="*/ 2204812 w 4056799"/>
                <a:gd name="connsiteY19" fmla="*/ 1296855 h 1298670"/>
                <a:gd name="connsiteX20" fmla="*/ 2320208 w 4056799"/>
                <a:gd name="connsiteY20" fmla="*/ 1247382 h 1298670"/>
                <a:gd name="connsiteX21" fmla="*/ 2435604 w 4056799"/>
                <a:gd name="connsiteY21" fmla="*/ 1296855 h 1298670"/>
                <a:gd name="connsiteX22" fmla="*/ 2551000 w 4056799"/>
                <a:gd name="connsiteY22" fmla="*/ 1247382 h 1298670"/>
                <a:gd name="connsiteX23" fmla="*/ 2666396 w 4056799"/>
                <a:gd name="connsiteY23" fmla="*/ 1296855 h 1298670"/>
                <a:gd name="connsiteX24" fmla="*/ 2781792 w 4056799"/>
                <a:gd name="connsiteY24" fmla="*/ 1247382 h 1298670"/>
                <a:gd name="connsiteX25" fmla="*/ 2897188 w 4056799"/>
                <a:gd name="connsiteY25" fmla="*/ 1296855 h 1298670"/>
                <a:gd name="connsiteX26" fmla="*/ 3012585 w 4056799"/>
                <a:gd name="connsiteY26" fmla="*/ 1247382 h 1298670"/>
                <a:gd name="connsiteX27" fmla="*/ 3127981 w 4056799"/>
                <a:gd name="connsiteY27" fmla="*/ 1296855 h 1298670"/>
                <a:gd name="connsiteX28" fmla="*/ 3243377 w 4056799"/>
                <a:gd name="connsiteY28" fmla="*/ 1247382 h 1298670"/>
                <a:gd name="connsiteX29" fmla="*/ 3358773 w 4056799"/>
                <a:gd name="connsiteY29" fmla="*/ 1296855 h 1298670"/>
                <a:gd name="connsiteX30" fmla="*/ 3474170 w 4056799"/>
                <a:gd name="connsiteY30" fmla="*/ 1247382 h 1298670"/>
                <a:gd name="connsiteX31" fmla="*/ 3589566 w 4056799"/>
                <a:gd name="connsiteY31" fmla="*/ 1296855 h 1298670"/>
                <a:gd name="connsiteX32" fmla="*/ 3704962 w 4056799"/>
                <a:gd name="connsiteY32" fmla="*/ 1247382 h 1298670"/>
                <a:gd name="connsiteX33" fmla="*/ 3820358 w 4056799"/>
                <a:gd name="connsiteY33" fmla="*/ 1296855 h 1298670"/>
                <a:gd name="connsiteX34" fmla="*/ 3935878 w 4056799"/>
                <a:gd name="connsiteY34" fmla="*/ 1247382 h 1298670"/>
                <a:gd name="connsiteX35" fmla="*/ 4051398 w 4056799"/>
                <a:gd name="connsiteY35" fmla="*/ 1296855 h 1298670"/>
                <a:gd name="connsiteX36" fmla="*/ 4050779 w 4056799"/>
                <a:gd name="connsiteY36" fmla="*/ 1174657 h 1298670"/>
                <a:gd name="connsiteX37" fmla="*/ 4050655 w 4056799"/>
                <a:gd name="connsiteY37" fmla="*/ 1174657 h 1298670"/>
                <a:gd name="connsiteX38" fmla="*/ 4050655 w 4056799"/>
                <a:gd name="connsiteY38" fmla="*/ 134236 h 1298670"/>
                <a:gd name="connsiteX39" fmla="*/ 4050779 w 4056799"/>
                <a:gd name="connsiteY39" fmla="*/ 134236 h 1298670"/>
                <a:gd name="connsiteX40" fmla="*/ 4050903 w 4056799"/>
                <a:gd name="connsiteY40" fmla="*/ 12037 h 1298670"/>
                <a:gd name="connsiteX41" fmla="*/ 3935383 w 4056799"/>
                <a:gd name="connsiteY41" fmla="*/ 61510 h 1298670"/>
                <a:gd name="connsiteX42" fmla="*/ 3819863 w 4056799"/>
                <a:gd name="connsiteY42" fmla="*/ 12037 h 1298670"/>
                <a:gd name="connsiteX43" fmla="*/ 3704467 w 4056799"/>
                <a:gd name="connsiteY43" fmla="*/ 61510 h 1298670"/>
                <a:gd name="connsiteX44" fmla="*/ 3589071 w 4056799"/>
                <a:gd name="connsiteY44" fmla="*/ 12037 h 1298670"/>
                <a:gd name="connsiteX45" fmla="*/ 3473674 w 4056799"/>
                <a:gd name="connsiteY45" fmla="*/ 61510 h 1298670"/>
                <a:gd name="connsiteX46" fmla="*/ 3358279 w 4056799"/>
                <a:gd name="connsiteY46" fmla="*/ 12037 h 1298670"/>
                <a:gd name="connsiteX47" fmla="*/ 3242882 w 4056799"/>
                <a:gd name="connsiteY47" fmla="*/ 61510 h 1298670"/>
                <a:gd name="connsiteX48" fmla="*/ 3127486 w 4056799"/>
                <a:gd name="connsiteY48" fmla="*/ 12037 h 1298670"/>
                <a:gd name="connsiteX49" fmla="*/ 3012090 w 4056799"/>
                <a:gd name="connsiteY49" fmla="*/ 61510 h 1298670"/>
                <a:gd name="connsiteX50" fmla="*/ 2896694 w 4056799"/>
                <a:gd name="connsiteY50" fmla="*/ 12037 h 1298670"/>
                <a:gd name="connsiteX51" fmla="*/ 2781298 w 4056799"/>
                <a:gd name="connsiteY51" fmla="*/ 61510 h 1298670"/>
                <a:gd name="connsiteX52" fmla="*/ 2665901 w 4056799"/>
                <a:gd name="connsiteY52" fmla="*/ 12037 h 1298670"/>
                <a:gd name="connsiteX53" fmla="*/ 2550506 w 4056799"/>
                <a:gd name="connsiteY53" fmla="*/ 61510 h 1298670"/>
                <a:gd name="connsiteX54" fmla="*/ 2435109 w 4056799"/>
                <a:gd name="connsiteY54" fmla="*/ 12037 h 1298670"/>
                <a:gd name="connsiteX55" fmla="*/ 2319713 w 4056799"/>
                <a:gd name="connsiteY55" fmla="*/ 61510 h 1298670"/>
                <a:gd name="connsiteX56" fmla="*/ 2204317 w 4056799"/>
                <a:gd name="connsiteY56" fmla="*/ 12037 h 1298670"/>
                <a:gd name="connsiteX57" fmla="*/ 2088921 w 4056799"/>
                <a:gd name="connsiteY57" fmla="*/ 61510 h 1298670"/>
                <a:gd name="connsiteX58" fmla="*/ 1973524 w 4056799"/>
                <a:gd name="connsiteY58" fmla="*/ 12037 h 1298670"/>
                <a:gd name="connsiteX59" fmla="*/ 1858128 w 4056799"/>
                <a:gd name="connsiteY59" fmla="*/ 61510 h 1298670"/>
                <a:gd name="connsiteX60" fmla="*/ 1742855 w 4056799"/>
                <a:gd name="connsiteY60" fmla="*/ 12037 h 1298670"/>
                <a:gd name="connsiteX61" fmla="*/ 1627460 w 4056799"/>
                <a:gd name="connsiteY61" fmla="*/ 61510 h 1298670"/>
                <a:gd name="connsiteX62" fmla="*/ 1512187 w 4056799"/>
                <a:gd name="connsiteY62" fmla="*/ 12037 h 1298670"/>
                <a:gd name="connsiteX63" fmla="*/ 1396791 w 4056799"/>
                <a:gd name="connsiteY63" fmla="*/ 61510 h 1298670"/>
                <a:gd name="connsiteX64" fmla="*/ 1281394 w 4056799"/>
                <a:gd name="connsiteY64" fmla="*/ 12037 h 1298670"/>
                <a:gd name="connsiteX65" fmla="*/ 1165999 w 4056799"/>
                <a:gd name="connsiteY65" fmla="*/ 61510 h 1298670"/>
                <a:gd name="connsiteX66" fmla="*/ 1050602 w 4056799"/>
                <a:gd name="connsiteY66" fmla="*/ 12037 h 1298670"/>
                <a:gd name="connsiteX67" fmla="*/ 935206 w 4056799"/>
                <a:gd name="connsiteY67" fmla="*/ 61510 h 1298670"/>
                <a:gd name="connsiteX68" fmla="*/ 819810 w 4056799"/>
                <a:gd name="connsiteY68" fmla="*/ 12037 h 1298670"/>
                <a:gd name="connsiteX69" fmla="*/ 704414 w 4056799"/>
                <a:gd name="connsiteY69" fmla="*/ 61510 h 1298670"/>
                <a:gd name="connsiteX70" fmla="*/ 589018 w 4056799"/>
                <a:gd name="connsiteY70" fmla="*/ 12037 h 1298670"/>
                <a:gd name="connsiteX71" fmla="*/ 473621 w 4056799"/>
                <a:gd name="connsiteY71" fmla="*/ 61510 h 1298670"/>
                <a:gd name="connsiteX72" fmla="*/ 358226 w 4056799"/>
                <a:gd name="connsiteY72" fmla="*/ 12037 h 1298670"/>
                <a:gd name="connsiteX73" fmla="*/ 242829 w 4056799"/>
                <a:gd name="connsiteY73" fmla="*/ 61510 h 1298670"/>
                <a:gd name="connsiteX74" fmla="*/ 127433 w 4056799"/>
                <a:gd name="connsiteY74" fmla="*/ 12037 h 1298670"/>
                <a:gd name="connsiteX75" fmla="*/ 12037 w 4056799"/>
                <a:gd name="connsiteY75" fmla="*/ 61510 h 129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056799" h="1298670">
                  <a:moveTo>
                    <a:pt x="12532" y="1247382"/>
                  </a:moveTo>
                  <a:cubicBezTo>
                    <a:pt x="70168" y="1247382"/>
                    <a:pt x="70168" y="1296855"/>
                    <a:pt x="127928" y="1296855"/>
                  </a:cubicBezTo>
                  <a:cubicBezTo>
                    <a:pt x="185564" y="1296855"/>
                    <a:pt x="185564" y="1247382"/>
                    <a:pt x="243324" y="1247382"/>
                  </a:cubicBezTo>
                  <a:cubicBezTo>
                    <a:pt x="300960" y="1247382"/>
                    <a:pt x="300960" y="1296855"/>
                    <a:pt x="358720" y="1296855"/>
                  </a:cubicBezTo>
                  <a:cubicBezTo>
                    <a:pt x="416356" y="1296855"/>
                    <a:pt x="416356" y="1247382"/>
                    <a:pt x="474116" y="1247382"/>
                  </a:cubicBezTo>
                  <a:cubicBezTo>
                    <a:pt x="531752" y="1247382"/>
                    <a:pt x="531752" y="1296855"/>
                    <a:pt x="589512" y="1296855"/>
                  </a:cubicBezTo>
                  <a:cubicBezTo>
                    <a:pt x="647149" y="1296855"/>
                    <a:pt x="647149" y="1247382"/>
                    <a:pt x="704908" y="1247382"/>
                  </a:cubicBezTo>
                  <a:cubicBezTo>
                    <a:pt x="762545" y="1247382"/>
                    <a:pt x="762545" y="1296855"/>
                    <a:pt x="820305" y="1296855"/>
                  </a:cubicBezTo>
                  <a:cubicBezTo>
                    <a:pt x="877941" y="1296855"/>
                    <a:pt x="877941" y="1247382"/>
                    <a:pt x="935701" y="1247382"/>
                  </a:cubicBezTo>
                  <a:cubicBezTo>
                    <a:pt x="993337" y="1247382"/>
                    <a:pt x="993337" y="1296855"/>
                    <a:pt x="1051097" y="1296855"/>
                  </a:cubicBezTo>
                  <a:cubicBezTo>
                    <a:pt x="1108734" y="1296855"/>
                    <a:pt x="1108734" y="1247382"/>
                    <a:pt x="1166493" y="1247382"/>
                  </a:cubicBezTo>
                  <a:cubicBezTo>
                    <a:pt x="1224130" y="1247382"/>
                    <a:pt x="1224130" y="1296855"/>
                    <a:pt x="1281890" y="1296855"/>
                  </a:cubicBezTo>
                  <a:cubicBezTo>
                    <a:pt x="1339526" y="1296855"/>
                    <a:pt x="1339526" y="1247382"/>
                    <a:pt x="1397286" y="1247382"/>
                  </a:cubicBezTo>
                  <a:cubicBezTo>
                    <a:pt x="1454922" y="1247382"/>
                    <a:pt x="1454922" y="1296855"/>
                    <a:pt x="1512682" y="1296855"/>
                  </a:cubicBezTo>
                  <a:cubicBezTo>
                    <a:pt x="1570318" y="1296855"/>
                    <a:pt x="1570318" y="1247382"/>
                    <a:pt x="1627954" y="1247382"/>
                  </a:cubicBezTo>
                  <a:cubicBezTo>
                    <a:pt x="1685591" y="1247382"/>
                    <a:pt x="1685591" y="1296855"/>
                    <a:pt x="1743351" y="1296855"/>
                  </a:cubicBezTo>
                  <a:cubicBezTo>
                    <a:pt x="1800987" y="1296855"/>
                    <a:pt x="1800987" y="1247382"/>
                    <a:pt x="1858623" y="1247382"/>
                  </a:cubicBezTo>
                  <a:cubicBezTo>
                    <a:pt x="1916259" y="1247382"/>
                    <a:pt x="1916259" y="1296855"/>
                    <a:pt x="1974019" y="1296855"/>
                  </a:cubicBezTo>
                  <a:cubicBezTo>
                    <a:pt x="2031655" y="1296855"/>
                    <a:pt x="2031655" y="1247382"/>
                    <a:pt x="2089415" y="1247382"/>
                  </a:cubicBezTo>
                  <a:cubicBezTo>
                    <a:pt x="2147052" y="1247382"/>
                    <a:pt x="2147052" y="1296855"/>
                    <a:pt x="2204812" y="1296855"/>
                  </a:cubicBezTo>
                  <a:cubicBezTo>
                    <a:pt x="2262448" y="1296855"/>
                    <a:pt x="2262448" y="1247382"/>
                    <a:pt x="2320208" y="1247382"/>
                  </a:cubicBezTo>
                  <a:cubicBezTo>
                    <a:pt x="2377844" y="1247382"/>
                    <a:pt x="2377844" y="1296855"/>
                    <a:pt x="2435604" y="1296855"/>
                  </a:cubicBezTo>
                  <a:cubicBezTo>
                    <a:pt x="2493364" y="1296855"/>
                    <a:pt x="2493364" y="1247382"/>
                    <a:pt x="2551000" y="1247382"/>
                  </a:cubicBezTo>
                  <a:cubicBezTo>
                    <a:pt x="2608636" y="1247382"/>
                    <a:pt x="2608636" y="1296855"/>
                    <a:pt x="2666396" y="1296855"/>
                  </a:cubicBezTo>
                  <a:cubicBezTo>
                    <a:pt x="2724032" y="1296855"/>
                    <a:pt x="2724032" y="1247382"/>
                    <a:pt x="2781792" y="1247382"/>
                  </a:cubicBezTo>
                  <a:cubicBezTo>
                    <a:pt x="2839429" y="1247382"/>
                    <a:pt x="2839429" y="1296855"/>
                    <a:pt x="2897188" y="1296855"/>
                  </a:cubicBezTo>
                  <a:cubicBezTo>
                    <a:pt x="2954948" y="1296855"/>
                    <a:pt x="2954948" y="1247382"/>
                    <a:pt x="3012585" y="1247382"/>
                  </a:cubicBezTo>
                  <a:cubicBezTo>
                    <a:pt x="3070344" y="1247382"/>
                    <a:pt x="3070344" y="1296855"/>
                    <a:pt x="3127981" y="1296855"/>
                  </a:cubicBezTo>
                  <a:cubicBezTo>
                    <a:pt x="3185741" y="1296855"/>
                    <a:pt x="3185741" y="1247382"/>
                    <a:pt x="3243377" y="1247382"/>
                  </a:cubicBezTo>
                  <a:cubicBezTo>
                    <a:pt x="3301013" y="1247382"/>
                    <a:pt x="3301013" y="1296855"/>
                    <a:pt x="3358773" y="1296855"/>
                  </a:cubicBezTo>
                  <a:cubicBezTo>
                    <a:pt x="3416410" y="1296855"/>
                    <a:pt x="3416410" y="1247382"/>
                    <a:pt x="3474170" y="1247382"/>
                  </a:cubicBezTo>
                  <a:cubicBezTo>
                    <a:pt x="3531929" y="1247382"/>
                    <a:pt x="3531929" y="1296855"/>
                    <a:pt x="3589566" y="1296855"/>
                  </a:cubicBezTo>
                  <a:cubicBezTo>
                    <a:pt x="3647326" y="1296855"/>
                    <a:pt x="3647326" y="1247382"/>
                    <a:pt x="3704962" y="1247382"/>
                  </a:cubicBezTo>
                  <a:cubicBezTo>
                    <a:pt x="3762722" y="1247382"/>
                    <a:pt x="3762722" y="1296855"/>
                    <a:pt x="3820358" y="1296855"/>
                  </a:cubicBezTo>
                  <a:cubicBezTo>
                    <a:pt x="3878118" y="1296855"/>
                    <a:pt x="3878118" y="1247382"/>
                    <a:pt x="3935878" y="1247382"/>
                  </a:cubicBezTo>
                  <a:cubicBezTo>
                    <a:pt x="3993638" y="1247382"/>
                    <a:pt x="3993638" y="1296855"/>
                    <a:pt x="4051398" y="1296855"/>
                  </a:cubicBezTo>
                  <a:lnTo>
                    <a:pt x="4050779" y="1174657"/>
                  </a:lnTo>
                  <a:lnTo>
                    <a:pt x="4050655" y="1174657"/>
                  </a:lnTo>
                  <a:lnTo>
                    <a:pt x="4050655" y="134236"/>
                  </a:lnTo>
                  <a:lnTo>
                    <a:pt x="4050779" y="134236"/>
                  </a:lnTo>
                  <a:lnTo>
                    <a:pt x="4050903" y="12037"/>
                  </a:lnTo>
                  <a:cubicBezTo>
                    <a:pt x="3993143" y="12037"/>
                    <a:pt x="3993143" y="61510"/>
                    <a:pt x="3935383" y="61510"/>
                  </a:cubicBezTo>
                  <a:cubicBezTo>
                    <a:pt x="3877623" y="61510"/>
                    <a:pt x="3877623" y="12037"/>
                    <a:pt x="3819863" y="12037"/>
                  </a:cubicBezTo>
                  <a:cubicBezTo>
                    <a:pt x="3762103" y="12037"/>
                    <a:pt x="3762103" y="61510"/>
                    <a:pt x="3704467" y="61510"/>
                  </a:cubicBezTo>
                  <a:cubicBezTo>
                    <a:pt x="3646707" y="61510"/>
                    <a:pt x="3646707" y="12037"/>
                    <a:pt x="3589071" y="12037"/>
                  </a:cubicBezTo>
                  <a:cubicBezTo>
                    <a:pt x="3531311" y="12037"/>
                    <a:pt x="3531311" y="61510"/>
                    <a:pt x="3473674" y="61510"/>
                  </a:cubicBezTo>
                  <a:cubicBezTo>
                    <a:pt x="3416038" y="61510"/>
                    <a:pt x="3416038" y="12037"/>
                    <a:pt x="3358279" y="12037"/>
                  </a:cubicBezTo>
                  <a:cubicBezTo>
                    <a:pt x="3300642" y="12037"/>
                    <a:pt x="3300642" y="61510"/>
                    <a:pt x="3242882" y="61510"/>
                  </a:cubicBezTo>
                  <a:cubicBezTo>
                    <a:pt x="3185123" y="61510"/>
                    <a:pt x="3185123" y="12037"/>
                    <a:pt x="3127486" y="12037"/>
                  </a:cubicBezTo>
                  <a:cubicBezTo>
                    <a:pt x="3069850" y="12037"/>
                    <a:pt x="3069850" y="61510"/>
                    <a:pt x="3012090" y="61510"/>
                  </a:cubicBezTo>
                  <a:cubicBezTo>
                    <a:pt x="2954330" y="61510"/>
                    <a:pt x="2954330" y="12037"/>
                    <a:pt x="2896694" y="12037"/>
                  </a:cubicBezTo>
                  <a:cubicBezTo>
                    <a:pt x="2838934" y="12037"/>
                    <a:pt x="2838934" y="61510"/>
                    <a:pt x="2781298" y="61510"/>
                  </a:cubicBezTo>
                  <a:cubicBezTo>
                    <a:pt x="2723662" y="61510"/>
                    <a:pt x="2723662" y="12037"/>
                    <a:pt x="2665901" y="12037"/>
                  </a:cubicBezTo>
                  <a:cubicBezTo>
                    <a:pt x="2608265" y="12037"/>
                    <a:pt x="2608265" y="61510"/>
                    <a:pt x="2550506" y="61510"/>
                  </a:cubicBezTo>
                  <a:cubicBezTo>
                    <a:pt x="2492745" y="61510"/>
                    <a:pt x="2492745" y="12037"/>
                    <a:pt x="2435109" y="12037"/>
                  </a:cubicBezTo>
                  <a:cubicBezTo>
                    <a:pt x="2377473" y="12037"/>
                    <a:pt x="2377473" y="61510"/>
                    <a:pt x="2319713" y="61510"/>
                  </a:cubicBezTo>
                  <a:cubicBezTo>
                    <a:pt x="2262077" y="61510"/>
                    <a:pt x="2262077" y="12037"/>
                    <a:pt x="2204317" y="12037"/>
                  </a:cubicBezTo>
                  <a:cubicBezTo>
                    <a:pt x="2146681" y="12037"/>
                    <a:pt x="2146681" y="61510"/>
                    <a:pt x="2088921" y="61510"/>
                  </a:cubicBezTo>
                  <a:cubicBezTo>
                    <a:pt x="2031284" y="61510"/>
                    <a:pt x="2031284" y="12037"/>
                    <a:pt x="1973524" y="12037"/>
                  </a:cubicBezTo>
                  <a:cubicBezTo>
                    <a:pt x="1915888" y="12037"/>
                    <a:pt x="1915888" y="61510"/>
                    <a:pt x="1858128" y="61510"/>
                  </a:cubicBezTo>
                  <a:cubicBezTo>
                    <a:pt x="1800492" y="61510"/>
                    <a:pt x="1800492" y="12037"/>
                    <a:pt x="1742855" y="12037"/>
                  </a:cubicBezTo>
                  <a:cubicBezTo>
                    <a:pt x="1685219" y="12037"/>
                    <a:pt x="1685219" y="61510"/>
                    <a:pt x="1627460" y="61510"/>
                  </a:cubicBezTo>
                  <a:cubicBezTo>
                    <a:pt x="1569823" y="61510"/>
                    <a:pt x="1569823" y="12037"/>
                    <a:pt x="1512187" y="12037"/>
                  </a:cubicBezTo>
                  <a:cubicBezTo>
                    <a:pt x="1454551" y="12037"/>
                    <a:pt x="1454551" y="61510"/>
                    <a:pt x="1396791" y="61510"/>
                  </a:cubicBezTo>
                  <a:cubicBezTo>
                    <a:pt x="1339155" y="61510"/>
                    <a:pt x="1339155" y="12037"/>
                    <a:pt x="1281394" y="12037"/>
                  </a:cubicBezTo>
                  <a:cubicBezTo>
                    <a:pt x="1223759" y="12037"/>
                    <a:pt x="1223759" y="61510"/>
                    <a:pt x="1165999" y="61510"/>
                  </a:cubicBezTo>
                  <a:cubicBezTo>
                    <a:pt x="1108362" y="61510"/>
                    <a:pt x="1108362" y="12037"/>
                    <a:pt x="1050602" y="12037"/>
                  </a:cubicBezTo>
                  <a:cubicBezTo>
                    <a:pt x="992966" y="12037"/>
                    <a:pt x="992966" y="61510"/>
                    <a:pt x="935206" y="61510"/>
                  </a:cubicBezTo>
                  <a:cubicBezTo>
                    <a:pt x="877570" y="61510"/>
                    <a:pt x="877570" y="12037"/>
                    <a:pt x="819810" y="12037"/>
                  </a:cubicBezTo>
                  <a:cubicBezTo>
                    <a:pt x="762174" y="12037"/>
                    <a:pt x="762174" y="61510"/>
                    <a:pt x="704414" y="61510"/>
                  </a:cubicBezTo>
                  <a:cubicBezTo>
                    <a:pt x="646777" y="61510"/>
                    <a:pt x="646777" y="12037"/>
                    <a:pt x="589018" y="12037"/>
                  </a:cubicBezTo>
                  <a:cubicBezTo>
                    <a:pt x="531382" y="12037"/>
                    <a:pt x="531382" y="61510"/>
                    <a:pt x="473621" y="61510"/>
                  </a:cubicBezTo>
                  <a:cubicBezTo>
                    <a:pt x="415985" y="61510"/>
                    <a:pt x="415985" y="12037"/>
                    <a:pt x="358226" y="12037"/>
                  </a:cubicBezTo>
                  <a:cubicBezTo>
                    <a:pt x="300589" y="12037"/>
                    <a:pt x="300589" y="61510"/>
                    <a:pt x="242829" y="61510"/>
                  </a:cubicBezTo>
                  <a:cubicBezTo>
                    <a:pt x="185193" y="61510"/>
                    <a:pt x="185193" y="12037"/>
                    <a:pt x="127433" y="12037"/>
                  </a:cubicBezTo>
                  <a:cubicBezTo>
                    <a:pt x="69797" y="12037"/>
                    <a:pt x="69797" y="61510"/>
                    <a:pt x="12037" y="61510"/>
                  </a:cubicBezTo>
                </a:path>
              </a:pathLst>
            </a:custGeom>
            <a:solidFill>
              <a:schemeClr val="accent1"/>
            </a:solidFill>
            <a:ln w="12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dirty="0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45C848-C16B-41F2-A62E-BC5F681DA536}"/>
              </a:ext>
            </a:extLst>
          </p:cNvPr>
          <p:cNvSpPr/>
          <p:nvPr/>
        </p:nvSpPr>
        <p:spPr>
          <a:xfrm>
            <a:off x="0" y="0"/>
            <a:ext cx="12192000" cy="1119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Вправа «Досліджуємо </a:t>
            </a:r>
            <a:r>
              <a:rPr lang="uk-UA" sz="4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агрегатори</a:t>
            </a: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 новин»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F903372-B6DF-48B8-9F57-5C2A0954A02A}"/>
              </a:ext>
            </a:extLst>
          </p:cNvPr>
          <p:cNvGrpSpPr/>
          <p:nvPr/>
        </p:nvGrpSpPr>
        <p:grpSpPr>
          <a:xfrm>
            <a:off x="694481" y="4625034"/>
            <a:ext cx="11065285" cy="1077218"/>
            <a:chOff x="694481" y="4428262"/>
            <a:chExt cx="11065285" cy="1077218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2320E3EA-4A66-45BF-9438-CDBF1FCFA69B}"/>
                </a:ext>
              </a:extLst>
            </p:cNvPr>
            <p:cNvSpPr/>
            <p:nvPr/>
          </p:nvSpPr>
          <p:spPr>
            <a:xfrm>
              <a:off x="694481" y="4428262"/>
              <a:ext cx="110652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uk-UA" sz="3200" b="1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rPr>
                <a:t>Результат</a:t>
              </a:r>
              <a:r>
                <a:rPr lang="uk-UA" sz="3200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rPr>
                <a:t> — плакат із назвою </a:t>
              </a:r>
              <a:r>
                <a:rPr lang="uk-UA" sz="3200" dirty="0" err="1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rPr>
                <a:t>агрегатора</a:t>
              </a:r>
              <a:r>
                <a:rPr lang="uk-UA" sz="3200" dirty="0">
                  <a:solidFill>
                    <a:schemeClr val="bg1"/>
                  </a:solidFill>
                  <a:latin typeface="+mj-lt"/>
                  <a:ea typeface="Arial" panose="020B0604020202020204" pitchFamily="34" charset="0"/>
                </a:rPr>
                <a:t> новин, тематикою та мінусами, що буде зрозумілий без додаткових пояснень.</a:t>
              </a:r>
              <a:endParaRPr lang="uk-UA" sz="32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:a16="http://schemas.microsoft.com/office/drawing/2014/main" id="{68DA24D6-E4AD-4B7E-BF64-7EA06341D2D6}"/>
              </a:ext>
            </a:extLst>
          </p:cNvPr>
          <p:cNvSpPr/>
          <p:nvPr/>
        </p:nvSpPr>
        <p:spPr>
          <a:xfrm>
            <a:off x="863889" y="2166879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  <a:endParaRPr lang="uk-UA" sz="2800" b="1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F133B14-3F28-4E5A-8DBD-6F27131CF9A7}"/>
              </a:ext>
            </a:extLst>
          </p:cNvPr>
          <p:cNvSpPr/>
          <p:nvPr/>
        </p:nvSpPr>
        <p:spPr>
          <a:xfrm>
            <a:off x="1462268" y="2074282"/>
            <a:ext cx="101401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Зайти на сайт новинного </a:t>
            </a:r>
            <a:r>
              <a:rPr lang="uk-UA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агрегатора</a:t>
            </a: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Окреслити тематику новин, опублікованих тут.</a:t>
            </a:r>
          </a:p>
          <a:p>
            <a:pPr lvl="0">
              <a:spcBef>
                <a:spcPts val="1200"/>
              </a:spcBef>
              <a:spcAft>
                <a:spcPts val="800"/>
              </a:spcAft>
            </a:pP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Визначити мінуси цього новинного </a:t>
            </a:r>
            <a:r>
              <a:rPr lang="uk-UA" sz="36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агрегатора</a:t>
            </a:r>
            <a:r>
              <a:rPr lang="uk-UA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34C66D5-F81B-4A68-B52C-7E0AD234FD20}"/>
              </a:ext>
            </a:extLst>
          </p:cNvPr>
          <p:cNvSpPr/>
          <p:nvPr/>
        </p:nvSpPr>
        <p:spPr>
          <a:xfrm>
            <a:off x="863889" y="2870132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uk-UA" sz="28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EC6F50D-EC38-4845-8B74-EFA3079E9778}"/>
              </a:ext>
            </a:extLst>
          </p:cNvPr>
          <p:cNvSpPr/>
          <p:nvPr/>
        </p:nvSpPr>
        <p:spPr>
          <a:xfrm>
            <a:off x="863889" y="3573385"/>
            <a:ext cx="428972" cy="4289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  <a:endParaRPr lang="uk-UA" sz="2800" b="1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D2402B2-5807-4907-AC6C-6B8EAD969F5E}"/>
              </a:ext>
            </a:extLst>
          </p:cNvPr>
          <p:cNvSpPr/>
          <p:nvPr/>
        </p:nvSpPr>
        <p:spPr>
          <a:xfrm>
            <a:off x="694481" y="1205954"/>
            <a:ext cx="28968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Завдання:</a:t>
            </a:r>
            <a:endParaRPr lang="uk-UA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9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E7E0C0F-63C4-4B7D-95C1-4836255562F3}"/>
              </a:ext>
            </a:extLst>
          </p:cNvPr>
          <p:cNvSpPr/>
          <p:nvPr/>
        </p:nvSpPr>
        <p:spPr>
          <a:xfrm>
            <a:off x="0" y="1552671"/>
            <a:ext cx="12192000" cy="20497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ea typeface="Calibri" panose="020F0502020204030204" pitchFamily="34" charset="0"/>
                <a:cs typeface="Times New Roman" panose="02020603050405020304" pitchFamily="18" charset="0"/>
              </a:rPr>
              <a:t>Батькам та вчителям заборонили лаяти і бити дітей</a:t>
            </a:r>
            <a:endParaRPr lang="uk-UA" sz="44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30824AB-B725-4F97-A6DB-AC61E11A0AD0}"/>
              </a:ext>
            </a:extLst>
          </p:cNvPr>
          <p:cNvSpPr/>
          <p:nvPr/>
        </p:nvSpPr>
        <p:spPr>
          <a:xfrm>
            <a:off x="1290221" y="794276"/>
            <a:ext cx="9611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ea typeface="Calibri" panose="020F0502020204030204" pitchFamily="34" charset="0"/>
              </a:rPr>
              <a:t>Заголовок новини: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24326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4A9D47CC-D0E6-4F4E-9B11-A989268D89EC}"/>
              </a:ext>
            </a:extLst>
          </p:cNvPr>
          <p:cNvSpPr/>
          <p:nvPr/>
        </p:nvSpPr>
        <p:spPr>
          <a:xfrm>
            <a:off x="0" y="0"/>
            <a:ext cx="12192000" cy="9127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uk-UA" sz="3600" b="1">
                <a:ea typeface="Calibri" panose="020F0502020204030204" pitchFamily="34" charset="0"/>
                <a:cs typeface="Times New Roman" panose="02020603050405020304" pitchFamily="18" charset="0"/>
              </a:rPr>
              <a:t>Батькам та вчителям заборонили лаяти і бити дітей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2D243B09-CF71-4FE6-9BE0-151F998E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82489" y="1306312"/>
            <a:ext cx="9591193" cy="4651831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ABB52D4-BB87-4D39-8D07-050D9FD91834}"/>
              </a:ext>
            </a:extLst>
          </p:cNvPr>
          <p:cNvSpPr/>
          <p:nvPr/>
        </p:nvSpPr>
        <p:spPr>
          <a:xfrm>
            <a:off x="335666" y="982223"/>
            <a:ext cx="11516809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У Франції ухвалено закон, що забороняє дорослим застосовувати з виховною метою насильство до дітей. Тепер батьки і вчителі не зможуть не тільки бити і шльопати дітей, а  й ображати і принижувати їх.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77BBC1F-6BA5-4D40-BD96-25E73A23A79F}"/>
              </a:ext>
            </a:extLst>
          </p:cNvPr>
          <p:cNvSpPr/>
          <p:nvPr/>
        </p:nvSpPr>
        <p:spPr>
          <a:xfrm>
            <a:off x="335665" y="1659212"/>
            <a:ext cx="11667281" cy="391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Парламент одностайно проголосував за такі нововведення. Закон набере чинності відразу після публікації в офіційному державному віснику, пише </a:t>
            </a:r>
            <a:r>
              <a:rPr lang="uk-UA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Euronews</a:t>
            </a: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Так, у статті цивільного кодексу, яку у Франції зачитують під час реєстрації шлюбу, з’явилася приписка про те, що «батьківські повноваження здійснюються без застосування фізичного або психологічного насильства». Ця ж фраза буде написана на першій сторінці медичної картки кожної дитини.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У документі чітко не прописано, яке покарання чекає на порушників: це вирішуватиме суд у кожному конкретному випадку. Втім, на думку фахівців, цей закон допоможе і батькам. Адже, піднімаючи руку на дитину, вони завдають шкоди своєму авторитету в її очах.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Дотепер закон у Франції захищав дітей від жорстокого поводження, але допускав тілесні покарання з виховною метою. Ухваленню повної заборони довго чинили опір консерватори. За даними неурядової організації «Дитячий фонд», близько 85% французьких батьків шльопають дітей з виховною метою.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Отже, Франція стала 56-ю країною у світі, яка відмовилася від права батьків на «корекцію поведінки» своїх чад. Першою країною, що заборонила тілесні покарання дітей, стала Швеція — вона ухвалила відповідний закон у 1979 році. Сьогодні залишаються чотири країни ЄС, де фізичні покарання обмежено, але не заборонено повністю: Велика Британія, Бельгія, Чехія і Словаччина.</a:t>
            </a:r>
            <a:endParaRPr lang="uk-U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098C3F12-41BA-45CE-A8CC-5CE619CA1175}"/>
              </a:ext>
            </a:extLst>
          </p:cNvPr>
          <p:cNvSpPr/>
          <p:nvPr/>
        </p:nvSpPr>
        <p:spPr>
          <a:xfrm>
            <a:off x="5116009" y="5672805"/>
            <a:ext cx="6736466" cy="3895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uk-UA" sz="1200" dirty="0">
                <a:ea typeface="Calibri" panose="020F0502020204030204" pitchFamily="34" charset="0"/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a typeface="Calibri" panose="020F0502020204030204" pitchFamily="34" charset="0"/>
                <a:hlinkClick r:id="rId4"/>
              </a:rPr>
              <a:t>https://zib.com.ua/ua/138445-batkam_ta_vchitelyam_zaboronili_layati_i_biti_ditey_.html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9085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1EFCF76-A1BE-42C5-B446-28BA1C36FA11}"/>
              </a:ext>
            </a:extLst>
          </p:cNvPr>
          <p:cNvSpPr/>
          <p:nvPr/>
        </p:nvSpPr>
        <p:spPr>
          <a:xfrm>
            <a:off x="0" y="2797417"/>
            <a:ext cx="12192000" cy="2961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CFA20B82-9E40-4FB4-AE69-67467B335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444" y="3068592"/>
            <a:ext cx="9549113" cy="2537703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EF88B760-C23F-4E2F-A9B3-79963D157B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28981" y="298424"/>
            <a:ext cx="2267605" cy="2498993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682A7867-7745-4A05-85E5-BA5480826C26}"/>
              </a:ext>
            </a:extLst>
          </p:cNvPr>
          <p:cNvSpPr/>
          <p:nvPr/>
        </p:nvSpPr>
        <p:spPr>
          <a:xfrm>
            <a:off x="-1011048" y="3068592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E1E8291-3136-415C-A266-738CDE2985F3}"/>
              </a:ext>
            </a:extLst>
          </p:cNvPr>
          <p:cNvSpPr/>
          <p:nvPr/>
        </p:nvSpPr>
        <p:spPr>
          <a:xfrm>
            <a:off x="2469266" y="1467953"/>
            <a:ext cx="725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800" b="1" dirty="0">
                <a:solidFill>
                  <a:schemeClr val="accent1"/>
                </a:solidFill>
              </a:rPr>
              <a:t>ДОМАШНЄ ЗАВДАННЯ</a:t>
            </a:r>
            <a:endParaRPr lang="uk-UA" sz="4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3F52919-BAD3-480F-BCC5-745B0A9ABF51}"/>
              </a:ext>
            </a:extLst>
          </p:cNvPr>
          <p:cNvSpPr/>
          <p:nvPr/>
        </p:nvSpPr>
        <p:spPr>
          <a:xfrm>
            <a:off x="1616597" y="3190028"/>
            <a:ext cx="9008962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Написати короткий текст «5 правил для розміщення новин на </a:t>
            </a:r>
            <a:r>
              <a:rPr lang="uk-UA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агрегаторі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Ukr.net (або </a:t>
            </a:r>
            <a:r>
              <a:rPr lang="uk-UA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News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)». Кожне правило в ньому має бути записане у вигляді складносурядного речення.</a:t>
            </a:r>
            <a:endParaRPr lang="uk-UA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5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499</Words>
  <Application>Microsoft Office PowerPoint</Application>
  <PresentationFormat>Широкий екран</PresentationFormat>
  <Paragraphs>43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</cp:lastModifiedBy>
  <cp:revision>154</cp:revision>
  <dcterms:created xsi:type="dcterms:W3CDTF">2018-04-01T13:17:58Z</dcterms:created>
  <dcterms:modified xsi:type="dcterms:W3CDTF">2019-09-17T09:49:24Z</dcterms:modified>
</cp:coreProperties>
</file>