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3" r:id="rId4"/>
    <p:sldId id="289" r:id="rId5"/>
    <p:sldId id="290" r:id="rId6"/>
    <p:sldId id="291" r:id="rId7"/>
    <p:sldId id="281" r:id="rId8"/>
    <p:sldId id="292" r:id="rId9"/>
    <p:sldId id="293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86" d="100"/>
          <a:sy n="86" d="100"/>
        </p:scale>
        <p:origin x="53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6164263"/>
            <a:ext cx="12192000" cy="693737"/>
            <a:chOff x="0" y="3883"/>
            <a:chExt cx="7680" cy="43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883"/>
              <a:ext cx="76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3" y="3886"/>
              <a:ext cx="7668" cy="360"/>
              <a:chOff x="3" y="3886"/>
              <a:chExt cx="7668" cy="360"/>
            </a:xfrm>
          </p:grpSpPr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3" y="4116"/>
                <a:ext cx="310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7279" y="4077"/>
                <a:ext cx="392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1249" y="4016"/>
                <a:ext cx="37" cy="19"/>
              </a:xfrm>
              <a:custGeom>
                <a:avLst/>
                <a:gdLst>
                  <a:gd name="T0" fmla="*/ 0 w 12"/>
                  <a:gd name="T1" fmla="*/ 5 h 6"/>
                  <a:gd name="T2" fmla="*/ 2 w 12"/>
                  <a:gd name="T3" fmla="*/ 5 h 6"/>
                  <a:gd name="T4" fmla="*/ 6 w 12"/>
                  <a:gd name="T5" fmla="*/ 3 h 6"/>
                  <a:gd name="T6" fmla="*/ 9 w 12"/>
                  <a:gd name="T7" fmla="*/ 5 h 6"/>
                  <a:gd name="T8" fmla="*/ 11 w 12"/>
                  <a:gd name="T9" fmla="*/ 5 h 6"/>
                  <a:gd name="T10" fmla="*/ 11 w 12"/>
                  <a:gd name="T11" fmla="*/ 3 h 6"/>
                  <a:gd name="T12" fmla="*/ 6 w 12"/>
                  <a:gd name="T13" fmla="*/ 0 h 6"/>
                  <a:gd name="T14" fmla="*/ 0 w 12"/>
                  <a:gd name="T15" fmla="*/ 3 h 6"/>
                  <a:gd name="T16" fmla="*/ 0 w 12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10" y="6"/>
                      <a:pt x="11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1" name="Oval 8"/>
              <p:cNvSpPr>
                <a:spLocks noChangeArrowheads="1"/>
              </p:cNvSpPr>
              <p:nvPr/>
            </p:nvSpPr>
            <p:spPr bwMode="auto">
              <a:xfrm>
                <a:off x="1258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1309" y="4016"/>
                <a:ext cx="38" cy="19"/>
              </a:xfrm>
              <a:custGeom>
                <a:avLst/>
                <a:gdLst>
                  <a:gd name="T0" fmla="*/ 1 w 12"/>
                  <a:gd name="T1" fmla="*/ 3 h 6"/>
                  <a:gd name="T2" fmla="*/ 1 w 12"/>
                  <a:gd name="T3" fmla="*/ 5 h 6"/>
                  <a:gd name="T4" fmla="*/ 3 w 12"/>
                  <a:gd name="T5" fmla="*/ 5 h 6"/>
                  <a:gd name="T6" fmla="*/ 6 w 12"/>
                  <a:gd name="T7" fmla="*/ 3 h 6"/>
                  <a:gd name="T8" fmla="*/ 10 w 12"/>
                  <a:gd name="T9" fmla="*/ 5 h 6"/>
                  <a:gd name="T10" fmla="*/ 12 w 12"/>
                  <a:gd name="T11" fmla="*/ 5 h 6"/>
                  <a:gd name="T12" fmla="*/ 12 w 12"/>
                  <a:gd name="T13" fmla="*/ 3 h 6"/>
                  <a:gd name="T14" fmla="*/ 6 w 12"/>
                  <a:gd name="T15" fmla="*/ 0 h 6"/>
                  <a:gd name="T16" fmla="*/ 1 w 1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" y="3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2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Oval 10"/>
              <p:cNvSpPr>
                <a:spLocks noChangeArrowheads="1"/>
              </p:cNvSpPr>
              <p:nvPr/>
            </p:nvSpPr>
            <p:spPr bwMode="auto">
              <a:xfrm>
                <a:off x="1321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11"/>
              <p:cNvSpPr>
                <a:spLocks noEditPoints="1"/>
              </p:cNvSpPr>
              <p:nvPr/>
            </p:nvSpPr>
            <p:spPr bwMode="auto">
              <a:xfrm>
                <a:off x="1258" y="4094"/>
                <a:ext cx="79" cy="42"/>
              </a:xfrm>
              <a:custGeom>
                <a:avLst/>
                <a:gdLst>
                  <a:gd name="T0" fmla="*/ 4 w 25"/>
                  <a:gd name="T1" fmla="*/ 4 h 13"/>
                  <a:gd name="T2" fmla="*/ 7 w 25"/>
                  <a:gd name="T3" fmla="*/ 2 h 13"/>
                  <a:gd name="T4" fmla="*/ 9 w 25"/>
                  <a:gd name="T5" fmla="*/ 3 h 13"/>
                  <a:gd name="T6" fmla="*/ 13 w 25"/>
                  <a:gd name="T7" fmla="*/ 4 h 13"/>
                  <a:gd name="T8" fmla="*/ 16 w 25"/>
                  <a:gd name="T9" fmla="*/ 3 h 13"/>
                  <a:gd name="T10" fmla="*/ 18 w 25"/>
                  <a:gd name="T11" fmla="*/ 2 h 13"/>
                  <a:gd name="T12" fmla="*/ 21 w 25"/>
                  <a:gd name="T13" fmla="*/ 4 h 13"/>
                  <a:gd name="T14" fmla="*/ 19 w 25"/>
                  <a:gd name="T15" fmla="*/ 9 h 13"/>
                  <a:gd name="T16" fmla="*/ 13 w 25"/>
                  <a:gd name="T17" fmla="*/ 10 h 13"/>
                  <a:gd name="T18" fmla="*/ 6 w 25"/>
                  <a:gd name="T19" fmla="*/ 9 h 13"/>
                  <a:gd name="T20" fmla="*/ 4 w 25"/>
                  <a:gd name="T21" fmla="*/ 4 h 13"/>
                  <a:gd name="T22" fmla="*/ 4 w 25"/>
                  <a:gd name="T23" fmla="*/ 11 h 13"/>
                  <a:gd name="T24" fmla="*/ 13 w 25"/>
                  <a:gd name="T25" fmla="*/ 13 h 13"/>
                  <a:gd name="T26" fmla="*/ 21 w 25"/>
                  <a:gd name="T27" fmla="*/ 11 h 13"/>
                  <a:gd name="T28" fmla="*/ 23 w 25"/>
                  <a:gd name="T29" fmla="*/ 3 h 13"/>
                  <a:gd name="T30" fmla="*/ 18 w 25"/>
                  <a:gd name="T31" fmla="*/ 0 h 13"/>
                  <a:gd name="T32" fmla="*/ 15 w 25"/>
                  <a:gd name="T33" fmla="*/ 0 h 13"/>
                  <a:gd name="T34" fmla="*/ 13 w 25"/>
                  <a:gd name="T35" fmla="*/ 1 h 13"/>
                  <a:gd name="T36" fmla="*/ 10 w 25"/>
                  <a:gd name="T37" fmla="*/ 0 h 13"/>
                  <a:gd name="T38" fmla="*/ 7 w 25"/>
                  <a:gd name="T39" fmla="*/ 0 h 13"/>
                  <a:gd name="T40" fmla="*/ 2 w 25"/>
                  <a:gd name="T41" fmla="*/ 3 h 13"/>
                  <a:gd name="T42" fmla="*/ 4 w 25"/>
                  <a:gd name="T4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3">
                    <a:moveTo>
                      <a:pt x="4" y="4"/>
                    </a:move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11" y="4"/>
                      <a:pt x="13" y="4"/>
                    </a:cubicBezTo>
                    <a:cubicBezTo>
                      <a:pt x="14" y="4"/>
                      <a:pt x="16" y="3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9" y="2"/>
                      <a:pt x="20" y="3"/>
                      <a:pt x="21" y="4"/>
                    </a:cubicBezTo>
                    <a:cubicBezTo>
                      <a:pt x="22" y="6"/>
                      <a:pt x="21" y="8"/>
                      <a:pt x="19" y="9"/>
                    </a:cubicBezTo>
                    <a:cubicBezTo>
                      <a:pt x="18" y="10"/>
                      <a:pt x="15" y="10"/>
                      <a:pt x="13" y="10"/>
                    </a:cubicBezTo>
                    <a:cubicBezTo>
                      <a:pt x="10" y="10"/>
                      <a:pt x="7" y="10"/>
                      <a:pt x="6" y="9"/>
                    </a:cubicBezTo>
                    <a:cubicBezTo>
                      <a:pt x="4" y="8"/>
                      <a:pt x="3" y="6"/>
                      <a:pt x="4" y="4"/>
                    </a:cubicBezTo>
                    <a:moveTo>
                      <a:pt x="4" y="11"/>
                    </a:moveTo>
                    <a:cubicBezTo>
                      <a:pt x="6" y="12"/>
                      <a:pt x="9" y="13"/>
                      <a:pt x="13" y="13"/>
                    </a:cubicBezTo>
                    <a:cubicBezTo>
                      <a:pt x="16" y="13"/>
                      <a:pt x="19" y="12"/>
                      <a:pt x="21" y="11"/>
                    </a:cubicBezTo>
                    <a:cubicBezTo>
                      <a:pt x="24" y="10"/>
                      <a:pt x="25" y="6"/>
                      <a:pt x="23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1" y="10"/>
                      <a:pt x="4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>
                <a:off x="1280" y="4110"/>
                <a:ext cx="35" cy="9"/>
              </a:xfrm>
              <a:custGeom>
                <a:avLst/>
                <a:gdLst>
                  <a:gd name="T0" fmla="*/ 1 w 11"/>
                  <a:gd name="T1" fmla="*/ 2 h 3"/>
                  <a:gd name="T2" fmla="*/ 6 w 11"/>
                  <a:gd name="T3" fmla="*/ 3 h 3"/>
                  <a:gd name="T4" fmla="*/ 10 w 11"/>
                  <a:gd name="T5" fmla="*/ 2 h 3"/>
                  <a:gd name="T6" fmla="*/ 11 w 11"/>
                  <a:gd name="T7" fmla="*/ 1 h 3"/>
                  <a:gd name="T8" fmla="*/ 9 w 11"/>
                  <a:gd name="T9" fmla="*/ 0 h 3"/>
                  <a:gd name="T10" fmla="*/ 6 w 11"/>
                  <a:gd name="T11" fmla="*/ 0 h 3"/>
                  <a:gd name="T12" fmla="*/ 2 w 11"/>
                  <a:gd name="T13" fmla="*/ 0 h 3"/>
                  <a:gd name="T14" fmla="*/ 0 w 11"/>
                  <a:gd name="T15" fmla="*/ 1 h 3"/>
                  <a:gd name="T16" fmla="*/ 1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1258" y="3990"/>
                <a:ext cx="79" cy="13"/>
              </a:xfrm>
              <a:custGeom>
                <a:avLst/>
                <a:gdLst>
                  <a:gd name="T0" fmla="*/ 1 w 25"/>
                  <a:gd name="T1" fmla="*/ 2 h 4"/>
                  <a:gd name="T2" fmla="*/ 13 w 25"/>
                  <a:gd name="T3" fmla="*/ 4 h 4"/>
                  <a:gd name="T4" fmla="*/ 24 w 25"/>
                  <a:gd name="T5" fmla="*/ 2 h 4"/>
                  <a:gd name="T6" fmla="*/ 25 w 25"/>
                  <a:gd name="T7" fmla="*/ 1 h 4"/>
                  <a:gd name="T8" fmla="*/ 23 w 25"/>
                  <a:gd name="T9" fmla="*/ 0 h 4"/>
                  <a:gd name="T10" fmla="*/ 13 w 25"/>
                  <a:gd name="T11" fmla="*/ 1 h 4"/>
                  <a:gd name="T12" fmla="*/ 2 w 25"/>
                  <a:gd name="T13" fmla="*/ 0 h 4"/>
                  <a:gd name="T14" fmla="*/ 0 w 25"/>
                  <a:gd name="T15" fmla="*/ 1 h 4"/>
                  <a:gd name="T16" fmla="*/ 1 w 2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2"/>
                    </a:moveTo>
                    <a:cubicBezTo>
                      <a:pt x="5" y="4"/>
                      <a:pt x="10" y="4"/>
                      <a:pt x="13" y="4"/>
                    </a:cubicBezTo>
                    <a:cubicBezTo>
                      <a:pt x="15" y="4"/>
                      <a:pt x="20" y="4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5" y="1"/>
                      <a:pt x="13" y="1"/>
                    </a:cubicBezTo>
                    <a:cubicBezTo>
                      <a:pt x="10" y="1"/>
                      <a:pt x="5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1264" y="3971"/>
                <a:ext cx="67" cy="12"/>
              </a:xfrm>
              <a:custGeom>
                <a:avLst/>
                <a:gdLst>
                  <a:gd name="T0" fmla="*/ 1 w 21"/>
                  <a:gd name="T1" fmla="*/ 3 h 4"/>
                  <a:gd name="T2" fmla="*/ 11 w 21"/>
                  <a:gd name="T3" fmla="*/ 4 h 4"/>
                  <a:gd name="T4" fmla="*/ 20 w 21"/>
                  <a:gd name="T5" fmla="*/ 3 h 4"/>
                  <a:gd name="T6" fmla="*/ 21 w 21"/>
                  <a:gd name="T7" fmla="*/ 1 h 4"/>
                  <a:gd name="T8" fmla="*/ 19 w 21"/>
                  <a:gd name="T9" fmla="*/ 1 h 4"/>
                  <a:gd name="T10" fmla="*/ 11 w 21"/>
                  <a:gd name="T11" fmla="*/ 2 h 4"/>
                  <a:gd name="T12" fmla="*/ 2 w 21"/>
                  <a:gd name="T13" fmla="*/ 1 h 4"/>
                  <a:gd name="T14" fmla="*/ 0 w 21"/>
                  <a:gd name="T15" fmla="*/ 1 h 4"/>
                  <a:gd name="T16" fmla="*/ 1 w 2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">
                    <a:moveTo>
                      <a:pt x="1" y="3"/>
                    </a:moveTo>
                    <a:cubicBezTo>
                      <a:pt x="3" y="4"/>
                      <a:pt x="7" y="4"/>
                      <a:pt x="11" y="4"/>
                    </a:cubicBezTo>
                    <a:cubicBezTo>
                      <a:pt x="14" y="4"/>
                      <a:pt x="18" y="4"/>
                      <a:pt x="20" y="3"/>
                    </a:cubicBezTo>
                    <a:cubicBezTo>
                      <a:pt x="20" y="3"/>
                      <a:pt x="21" y="2"/>
                      <a:pt x="21" y="1"/>
                    </a:cubicBezTo>
                    <a:cubicBezTo>
                      <a:pt x="20" y="1"/>
                      <a:pt x="19" y="0"/>
                      <a:pt x="19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15"/>
              <p:cNvSpPr>
                <a:spLocks noEditPoints="1"/>
              </p:cNvSpPr>
              <p:nvPr/>
            </p:nvSpPr>
            <p:spPr bwMode="auto">
              <a:xfrm>
                <a:off x="1160" y="3928"/>
                <a:ext cx="275" cy="311"/>
              </a:xfrm>
              <a:custGeom>
                <a:avLst/>
                <a:gdLst>
                  <a:gd name="T0" fmla="*/ 3 w 87"/>
                  <a:gd name="T1" fmla="*/ 91 h 96"/>
                  <a:gd name="T2" fmla="*/ 40 w 87"/>
                  <a:gd name="T3" fmla="*/ 85 h 96"/>
                  <a:gd name="T4" fmla="*/ 52 w 87"/>
                  <a:gd name="T5" fmla="*/ 79 h 96"/>
                  <a:gd name="T6" fmla="*/ 32 w 87"/>
                  <a:gd name="T7" fmla="*/ 85 h 96"/>
                  <a:gd name="T8" fmla="*/ 3 w 87"/>
                  <a:gd name="T9" fmla="*/ 88 h 96"/>
                  <a:gd name="T10" fmla="*/ 13 w 87"/>
                  <a:gd name="T11" fmla="*/ 67 h 96"/>
                  <a:gd name="T12" fmla="*/ 24 w 87"/>
                  <a:gd name="T13" fmla="*/ 65 h 96"/>
                  <a:gd name="T14" fmla="*/ 44 w 87"/>
                  <a:gd name="T15" fmla="*/ 73 h 96"/>
                  <a:gd name="T16" fmla="*/ 65 w 87"/>
                  <a:gd name="T17" fmla="*/ 62 h 96"/>
                  <a:gd name="T18" fmla="*/ 67 w 87"/>
                  <a:gd name="T19" fmla="*/ 66 h 96"/>
                  <a:gd name="T20" fmla="*/ 54 w 87"/>
                  <a:gd name="T21" fmla="*/ 78 h 96"/>
                  <a:gd name="T22" fmla="*/ 58 w 87"/>
                  <a:gd name="T23" fmla="*/ 77 h 96"/>
                  <a:gd name="T24" fmla="*/ 84 w 87"/>
                  <a:gd name="T25" fmla="*/ 93 h 96"/>
                  <a:gd name="T26" fmla="*/ 19 w 87"/>
                  <a:gd name="T27" fmla="*/ 29 h 96"/>
                  <a:gd name="T28" fmla="*/ 21 w 87"/>
                  <a:gd name="T29" fmla="*/ 33 h 96"/>
                  <a:gd name="T30" fmla="*/ 22 w 87"/>
                  <a:gd name="T31" fmla="*/ 45 h 96"/>
                  <a:gd name="T32" fmla="*/ 35 w 87"/>
                  <a:gd name="T33" fmla="*/ 49 h 96"/>
                  <a:gd name="T34" fmla="*/ 52 w 87"/>
                  <a:gd name="T35" fmla="*/ 49 h 96"/>
                  <a:gd name="T36" fmla="*/ 65 w 87"/>
                  <a:gd name="T37" fmla="*/ 45 h 96"/>
                  <a:gd name="T38" fmla="*/ 66 w 87"/>
                  <a:gd name="T39" fmla="*/ 33 h 96"/>
                  <a:gd name="T40" fmla="*/ 68 w 87"/>
                  <a:gd name="T41" fmla="*/ 29 h 96"/>
                  <a:gd name="T42" fmla="*/ 55 w 87"/>
                  <a:gd name="T43" fmla="*/ 68 h 96"/>
                  <a:gd name="T44" fmla="*/ 23 w 87"/>
                  <a:gd name="T45" fmla="*/ 59 h 96"/>
                  <a:gd name="T46" fmla="*/ 19 w 87"/>
                  <a:gd name="T47" fmla="*/ 29 h 96"/>
                  <a:gd name="T48" fmla="*/ 11 w 87"/>
                  <a:gd name="T49" fmla="*/ 35 h 96"/>
                  <a:gd name="T50" fmla="*/ 16 w 87"/>
                  <a:gd name="T51" fmla="*/ 30 h 96"/>
                  <a:gd name="T52" fmla="*/ 44 w 87"/>
                  <a:gd name="T53" fmla="*/ 3 h 96"/>
                  <a:gd name="T54" fmla="*/ 68 w 87"/>
                  <a:gd name="T55" fmla="*/ 26 h 96"/>
                  <a:gd name="T56" fmla="*/ 63 w 87"/>
                  <a:gd name="T57" fmla="*/ 35 h 96"/>
                  <a:gd name="T58" fmla="*/ 58 w 87"/>
                  <a:gd name="T59" fmla="*/ 48 h 96"/>
                  <a:gd name="T60" fmla="*/ 54 w 87"/>
                  <a:gd name="T61" fmla="*/ 47 h 96"/>
                  <a:gd name="T62" fmla="*/ 34 w 87"/>
                  <a:gd name="T63" fmla="*/ 46 h 96"/>
                  <a:gd name="T64" fmla="*/ 25 w 87"/>
                  <a:gd name="T65" fmla="*/ 44 h 96"/>
                  <a:gd name="T66" fmla="*/ 24 w 87"/>
                  <a:gd name="T67" fmla="*/ 33 h 96"/>
                  <a:gd name="T68" fmla="*/ 19 w 87"/>
                  <a:gd name="T69" fmla="*/ 26 h 96"/>
                  <a:gd name="T70" fmla="*/ 44 w 87"/>
                  <a:gd name="T71" fmla="*/ 3 h 96"/>
                  <a:gd name="T72" fmla="*/ 71 w 87"/>
                  <a:gd name="T73" fmla="*/ 30 h 96"/>
                  <a:gd name="T74" fmla="*/ 71 w 87"/>
                  <a:gd name="T75" fmla="*/ 40 h 96"/>
                  <a:gd name="T76" fmla="*/ 71 w 87"/>
                  <a:gd name="T77" fmla="*/ 30 h 96"/>
                  <a:gd name="T78" fmla="*/ 72 w 87"/>
                  <a:gd name="T79" fmla="*/ 63 h 96"/>
                  <a:gd name="T80" fmla="*/ 71 w 87"/>
                  <a:gd name="T81" fmla="*/ 46 h 96"/>
                  <a:gd name="T82" fmla="*/ 71 w 87"/>
                  <a:gd name="T83" fmla="*/ 43 h 96"/>
                  <a:gd name="T84" fmla="*/ 71 w 87"/>
                  <a:gd name="T85" fmla="*/ 27 h 96"/>
                  <a:gd name="T86" fmla="*/ 71 w 87"/>
                  <a:gd name="T87" fmla="*/ 27 h 96"/>
                  <a:gd name="T88" fmla="*/ 44 w 87"/>
                  <a:gd name="T89" fmla="*/ 0 h 96"/>
                  <a:gd name="T90" fmla="*/ 16 w 87"/>
                  <a:gd name="T91" fmla="*/ 27 h 96"/>
                  <a:gd name="T92" fmla="*/ 8 w 87"/>
                  <a:gd name="T93" fmla="*/ 35 h 96"/>
                  <a:gd name="T94" fmla="*/ 16 w 87"/>
                  <a:gd name="T95" fmla="*/ 43 h 96"/>
                  <a:gd name="T96" fmla="*/ 20 w 87"/>
                  <a:gd name="T97" fmla="*/ 60 h 96"/>
                  <a:gd name="T98" fmla="*/ 0 w 87"/>
                  <a:gd name="T99" fmla="*/ 90 h 96"/>
                  <a:gd name="T100" fmla="*/ 1 w 87"/>
                  <a:gd name="T101" fmla="*/ 96 h 96"/>
                  <a:gd name="T102" fmla="*/ 87 w 87"/>
                  <a:gd name="T10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6">
                    <a:moveTo>
                      <a:pt x="3" y="93"/>
                    </a:moveTo>
                    <a:cubicBezTo>
                      <a:pt x="3" y="92"/>
                      <a:pt x="3" y="92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6" y="91"/>
                      <a:pt x="28" y="89"/>
                      <a:pt x="40" y="85"/>
                    </a:cubicBezTo>
                    <a:cubicBezTo>
                      <a:pt x="44" y="84"/>
                      <a:pt x="48" y="82"/>
                      <a:pt x="51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1" y="78"/>
                      <a:pt x="50" y="78"/>
                    </a:cubicBezTo>
                    <a:cubicBezTo>
                      <a:pt x="44" y="81"/>
                      <a:pt x="38" y="83"/>
                      <a:pt x="32" y="85"/>
                    </a:cubicBezTo>
                    <a:cubicBezTo>
                      <a:pt x="26" y="86"/>
                      <a:pt x="20" y="87"/>
                      <a:pt x="14" y="88"/>
                    </a:cubicBezTo>
                    <a:cubicBezTo>
                      <a:pt x="11" y="88"/>
                      <a:pt x="7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79"/>
                      <a:pt x="8" y="72"/>
                      <a:pt x="13" y="67"/>
                    </a:cubicBezTo>
                    <a:cubicBezTo>
                      <a:pt x="17" y="64"/>
                      <a:pt x="20" y="63"/>
                      <a:pt x="22" y="6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9" y="70"/>
                      <a:pt x="36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51" y="73"/>
                      <a:pt x="58" y="70"/>
                      <a:pt x="63" y="65"/>
                    </a:cubicBezTo>
                    <a:cubicBezTo>
                      <a:pt x="64" y="64"/>
                      <a:pt x="65" y="63"/>
                      <a:pt x="65" y="62"/>
                    </a:cubicBezTo>
                    <a:cubicBezTo>
                      <a:pt x="66" y="62"/>
                      <a:pt x="68" y="63"/>
                      <a:pt x="69" y="6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59" y="73"/>
                      <a:pt x="55" y="76"/>
                    </a:cubicBezTo>
                    <a:cubicBezTo>
                      <a:pt x="54" y="76"/>
                      <a:pt x="54" y="77"/>
                      <a:pt x="54" y="78"/>
                    </a:cubicBezTo>
                    <a:cubicBezTo>
                      <a:pt x="55" y="78"/>
                      <a:pt x="56" y="78"/>
                      <a:pt x="56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66" y="72"/>
                      <a:pt x="70" y="68"/>
                      <a:pt x="72" y="66"/>
                    </a:cubicBezTo>
                    <a:cubicBezTo>
                      <a:pt x="78" y="70"/>
                      <a:pt x="84" y="78"/>
                      <a:pt x="84" y="93"/>
                    </a:cubicBezTo>
                    <a:lnTo>
                      <a:pt x="3" y="93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30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7"/>
                      <a:pt x="21" y="42"/>
                      <a:pt x="22" y="45"/>
                    </a:cubicBezTo>
                    <a:cubicBezTo>
                      <a:pt x="24" y="49"/>
                      <a:pt x="26" y="51"/>
                      <a:pt x="29" y="51"/>
                    </a:cubicBezTo>
                    <a:cubicBezTo>
                      <a:pt x="31" y="51"/>
                      <a:pt x="33" y="50"/>
                      <a:pt x="35" y="49"/>
                    </a:cubicBezTo>
                    <a:cubicBezTo>
                      <a:pt x="37" y="47"/>
                      <a:pt x="40" y="47"/>
                      <a:pt x="44" y="47"/>
                    </a:cubicBezTo>
                    <a:cubicBezTo>
                      <a:pt x="47" y="47"/>
                      <a:pt x="50" y="48"/>
                      <a:pt x="52" y="49"/>
                    </a:cubicBezTo>
                    <a:cubicBezTo>
                      <a:pt x="54" y="50"/>
                      <a:pt x="55" y="51"/>
                      <a:pt x="58" y="51"/>
                    </a:cubicBezTo>
                    <a:cubicBezTo>
                      <a:pt x="61" y="51"/>
                      <a:pt x="64" y="48"/>
                      <a:pt x="65" y="45"/>
                    </a:cubicBezTo>
                    <a:cubicBezTo>
                      <a:pt x="66" y="42"/>
                      <a:pt x="66" y="37"/>
                      <a:pt x="66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2"/>
                      <a:pt x="66" y="30"/>
                      <a:pt x="68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5"/>
                      <a:pt x="62" y="64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43" y="73"/>
                      <a:pt x="29" y="69"/>
                      <a:pt x="23" y="59"/>
                    </a:cubicBezTo>
                    <a:cubicBezTo>
                      <a:pt x="20" y="55"/>
                      <a:pt x="19" y="50"/>
                      <a:pt x="19" y="46"/>
                    </a:cubicBezTo>
                    <a:lnTo>
                      <a:pt x="19" y="29"/>
                    </a:lnTo>
                    <a:close/>
                    <a:moveTo>
                      <a:pt x="16" y="40"/>
                    </a:moveTo>
                    <a:cubicBezTo>
                      <a:pt x="13" y="40"/>
                      <a:pt x="11" y="38"/>
                      <a:pt x="11" y="35"/>
                    </a:cubicBezTo>
                    <a:cubicBezTo>
                      <a:pt x="11" y="32"/>
                      <a:pt x="13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0"/>
                      <a:pt x="16" y="40"/>
                      <a:pt x="16" y="40"/>
                    </a:cubicBezTo>
                    <a:close/>
                    <a:moveTo>
                      <a:pt x="44" y="3"/>
                    </a:moveTo>
                    <a:cubicBezTo>
                      <a:pt x="56" y="3"/>
                      <a:pt x="67" y="13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7" y="26"/>
                      <a:pt x="67" y="26"/>
                      <a:pt x="66" y="26"/>
                    </a:cubicBezTo>
                    <a:cubicBezTo>
                      <a:pt x="63" y="28"/>
                      <a:pt x="63" y="32"/>
                      <a:pt x="63" y="35"/>
                    </a:cubicBezTo>
                    <a:cubicBezTo>
                      <a:pt x="63" y="38"/>
                      <a:pt x="63" y="41"/>
                      <a:pt x="62" y="44"/>
                    </a:cubicBezTo>
                    <a:cubicBezTo>
                      <a:pt x="61" y="46"/>
                      <a:pt x="60" y="48"/>
                      <a:pt x="58" y="48"/>
                    </a:cubicBezTo>
                    <a:cubicBezTo>
                      <a:pt x="56" y="48"/>
                      <a:pt x="55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2" y="46"/>
                      <a:pt x="49" y="44"/>
                      <a:pt x="44" y="44"/>
                    </a:cubicBezTo>
                    <a:cubicBezTo>
                      <a:pt x="41" y="44"/>
                      <a:pt x="37" y="45"/>
                      <a:pt x="34" y="46"/>
                    </a:cubicBezTo>
                    <a:cubicBezTo>
                      <a:pt x="32" y="47"/>
                      <a:pt x="31" y="48"/>
                      <a:pt x="29" y="48"/>
                    </a:cubicBezTo>
                    <a:cubicBezTo>
                      <a:pt x="27" y="48"/>
                      <a:pt x="26" y="46"/>
                      <a:pt x="25" y="44"/>
                    </a:cubicBezTo>
                    <a:cubicBezTo>
                      <a:pt x="24" y="41"/>
                      <a:pt x="24" y="37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1"/>
                      <a:pt x="24" y="29"/>
                      <a:pt x="22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13"/>
                      <a:pt x="31" y="3"/>
                      <a:pt x="44" y="3"/>
                    </a:cubicBezTo>
                    <a:moveTo>
                      <a:pt x="71" y="3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74" y="30"/>
                      <a:pt x="76" y="32"/>
                      <a:pt x="76" y="35"/>
                    </a:cubicBezTo>
                    <a:cubicBezTo>
                      <a:pt x="76" y="38"/>
                      <a:pt x="74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30"/>
                    </a:lnTo>
                    <a:close/>
                    <a:moveTo>
                      <a:pt x="82" y="73"/>
                    </a:moveTo>
                    <a:cubicBezTo>
                      <a:pt x="80" y="69"/>
                      <a:pt x="76" y="65"/>
                      <a:pt x="72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9" y="56"/>
                      <a:pt x="71" y="51"/>
                      <a:pt x="71" y="46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3"/>
                      <a:pt x="79" y="40"/>
                      <a:pt x="79" y="35"/>
                    </a:cubicBezTo>
                    <a:cubicBezTo>
                      <a:pt x="79" y="31"/>
                      <a:pt x="75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12"/>
                      <a:pt x="58" y="0"/>
                      <a:pt x="44" y="0"/>
                    </a:cubicBezTo>
                    <a:cubicBezTo>
                      <a:pt x="29" y="0"/>
                      <a:pt x="16" y="12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2" y="27"/>
                      <a:pt x="8" y="31"/>
                      <a:pt x="8" y="35"/>
                    </a:cubicBezTo>
                    <a:cubicBezTo>
                      <a:pt x="8" y="40"/>
                      <a:pt x="12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51"/>
                      <a:pt x="18" y="56"/>
                      <a:pt x="20" y="60"/>
                    </a:cubicBezTo>
                    <a:cubicBezTo>
                      <a:pt x="18" y="61"/>
                      <a:pt x="15" y="62"/>
                      <a:pt x="12" y="65"/>
                    </a:cubicBezTo>
                    <a:cubicBezTo>
                      <a:pt x="7" y="69"/>
                      <a:pt x="1" y="77"/>
                      <a:pt x="0" y="90"/>
                    </a:cubicBezTo>
                    <a:cubicBezTo>
                      <a:pt x="0" y="91"/>
                      <a:pt x="0" y="93"/>
                      <a:pt x="0" y="94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7" y="95"/>
                      <a:pt x="87" y="94"/>
                    </a:cubicBezTo>
                    <a:cubicBezTo>
                      <a:pt x="87" y="86"/>
                      <a:pt x="85" y="79"/>
                      <a:pt x="82" y="7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16"/>
              <p:cNvSpPr>
                <a:spLocks/>
              </p:cNvSpPr>
              <p:nvPr/>
            </p:nvSpPr>
            <p:spPr bwMode="auto">
              <a:xfrm>
                <a:off x="2045" y="409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2 w 3"/>
                  <a:gd name="T29" fmla="*/ 0 h 4"/>
                  <a:gd name="T30" fmla="*/ 2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3 h 4"/>
                  <a:gd name="T44" fmla="*/ 2 w 3"/>
                  <a:gd name="T45" fmla="*/ 3 h 4"/>
                  <a:gd name="T46" fmla="*/ 2 w 3"/>
                  <a:gd name="T47" fmla="*/ 4 h 4"/>
                  <a:gd name="T48" fmla="*/ 2 w 3"/>
                  <a:gd name="T49" fmla="*/ 4 h 4"/>
                  <a:gd name="T50" fmla="*/ 1 w 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17"/>
              <p:cNvSpPr>
                <a:spLocks noEditPoints="1"/>
              </p:cNvSpPr>
              <p:nvPr/>
            </p:nvSpPr>
            <p:spPr bwMode="auto">
              <a:xfrm>
                <a:off x="1919" y="3919"/>
                <a:ext cx="262" cy="291"/>
              </a:xfrm>
              <a:custGeom>
                <a:avLst/>
                <a:gdLst>
                  <a:gd name="T0" fmla="*/ 48 w 83"/>
                  <a:gd name="T1" fmla="*/ 82 h 90"/>
                  <a:gd name="T2" fmla="*/ 49 w 83"/>
                  <a:gd name="T3" fmla="*/ 77 h 90"/>
                  <a:gd name="T4" fmla="*/ 75 w 83"/>
                  <a:gd name="T5" fmla="*/ 22 h 90"/>
                  <a:gd name="T6" fmla="*/ 36 w 83"/>
                  <a:gd name="T7" fmla="*/ 75 h 90"/>
                  <a:gd name="T8" fmla="*/ 11 w 83"/>
                  <a:gd name="T9" fmla="*/ 70 h 90"/>
                  <a:gd name="T10" fmla="*/ 41 w 83"/>
                  <a:gd name="T11" fmla="*/ 66 h 90"/>
                  <a:gd name="T12" fmla="*/ 72 w 83"/>
                  <a:gd name="T13" fmla="*/ 70 h 90"/>
                  <a:gd name="T14" fmla="*/ 47 w 83"/>
                  <a:gd name="T15" fmla="*/ 75 h 90"/>
                  <a:gd name="T16" fmla="*/ 40 w 83"/>
                  <a:gd name="T17" fmla="*/ 86 h 90"/>
                  <a:gd name="T18" fmla="*/ 3 w 83"/>
                  <a:gd name="T19" fmla="*/ 81 h 90"/>
                  <a:gd name="T20" fmla="*/ 8 w 83"/>
                  <a:gd name="T21" fmla="*/ 75 h 90"/>
                  <a:gd name="T22" fmla="*/ 40 w 83"/>
                  <a:gd name="T23" fmla="*/ 81 h 90"/>
                  <a:gd name="T24" fmla="*/ 11 w 83"/>
                  <a:gd name="T25" fmla="*/ 22 h 90"/>
                  <a:gd name="T26" fmla="*/ 14 w 83"/>
                  <a:gd name="T27" fmla="*/ 66 h 90"/>
                  <a:gd name="T28" fmla="*/ 18 w 83"/>
                  <a:gd name="T29" fmla="*/ 16 h 90"/>
                  <a:gd name="T30" fmla="*/ 25 w 83"/>
                  <a:gd name="T31" fmla="*/ 21 h 90"/>
                  <a:gd name="T32" fmla="*/ 37 w 83"/>
                  <a:gd name="T33" fmla="*/ 40 h 90"/>
                  <a:gd name="T34" fmla="*/ 41 w 83"/>
                  <a:gd name="T35" fmla="*/ 52 h 90"/>
                  <a:gd name="T36" fmla="*/ 46 w 83"/>
                  <a:gd name="T37" fmla="*/ 40 h 90"/>
                  <a:gd name="T38" fmla="*/ 58 w 83"/>
                  <a:gd name="T39" fmla="*/ 21 h 90"/>
                  <a:gd name="T40" fmla="*/ 65 w 83"/>
                  <a:gd name="T41" fmla="*/ 16 h 90"/>
                  <a:gd name="T42" fmla="*/ 41 w 83"/>
                  <a:gd name="T43" fmla="*/ 62 h 90"/>
                  <a:gd name="T44" fmla="*/ 18 w 83"/>
                  <a:gd name="T45" fmla="*/ 16 h 90"/>
                  <a:gd name="T46" fmla="*/ 39 w 83"/>
                  <a:gd name="T47" fmla="*/ 11 h 90"/>
                  <a:gd name="T48" fmla="*/ 44 w 83"/>
                  <a:gd name="T49" fmla="*/ 11 h 90"/>
                  <a:gd name="T50" fmla="*/ 56 w 83"/>
                  <a:gd name="T51" fmla="*/ 18 h 90"/>
                  <a:gd name="T52" fmla="*/ 44 w 83"/>
                  <a:gd name="T53" fmla="*/ 36 h 90"/>
                  <a:gd name="T54" fmla="*/ 37 w 83"/>
                  <a:gd name="T55" fmla="*/ 18 h 90"/>
                  <a:gd name="T56" fmla="*/ 69 w 83"/>
                  <a:gd name="T57" fmla="*/ 19 h 90"/>
                  <a:gd name="T58" fmla="*/ 72 w 83"/>
                  <a:gd name="T59" fmla="*/ 22 h 90"/>
                  <a:gd name="T60" fmla="*/ 69 w 83"/>
                  <a:gd name="T61" fmla="*/ 19 h 90"/>
                  <a:gd name="T62" fmla="*/ 68 w 83"/>
                  <a:gd name="T63" fmla="*/ 13 h 90"/>
                  <a:gd name="T64" fmla="*/ 68 w 83"/>
                  <a:gd name="T65" fmla="*/ 13 h 90"/>
                  <a:gd name="T66" fmla="*/ 68 w 83"/>
                  <a:gd name="T67" fmla="*/ 13 h 90"/>
                  <a:gd name="T68" fmla="*/ 68 w 83"/>
                  <a:gd name="T69" fmla="*/ 13 h 90"/>
                  <a:gd name="T70" fmla="*/ 60 w 83"/>
                  <a:gd name="T71" fmla="*/ 12 h 90"/>
                  <a:gd name="T72" fmla="*/ 47 w 83"/>
                  <a:gd name="T73" fmla="*/ 9 h 90"/>
                  <a:gd name="T74" fmla="*/ 37 w 83"/>
                  <a:gd name="T75" fmla="*/ 0 h 90"/>
                  <a:gd name="T76" fmla="*/ 25 w 83"/>
                  <a:gd name="T77" fmla="*/ 9 h 90"/>
                  <a:gd name="T78" fmla="*/ 16 w 83"/>
                  <a:gd name="T79" fmla="*/ 12 h 90"/>
                  <a:gd name="T80" fmla="*/ 15 w 83"/>
                  <a:gd name="T81" fmla="*/ 13 h 90"/>
                  <a:gd name="T82" fmla="*/ 15 w 83"/>
                  <a:gd name="T83" fmla="*/ 13 h 90"/>
                  <a:gd name="T84" fmla="*/ 15 w 83"/>
                  <a:gd name="T85" fmla="*/ 13 h 90"/>
                  <a:gd name="T86" fmla="*/ 15 w 83"/>
                  <a:gd name="T87" fmla="*/ 13 h 90"/>
                  <a:gd name="T88" fmla="*/ 1 w 83"/>
                  <a:gd name="T89" fmla="*/ 19 h 90"/>
                  <a:gd name="T90" fmla="*/ 1 w 83"/>
                  <a:gd name="T91" fmla="*/ 85 h 90"/>
                  <a:gd name="T92" fmla="*/ 51 w 83"/>
                  <a:gd name="T93" fmla="*/ 85 h 90"/>
                  <a:gd name="T94" fmla="*/ 83 w 83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90">
                    <a:moveTo>
                      <a:pt x="80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7" y="84"/>
                      <a:pt x="45" y="86"/>
                      <a:pt x="43" y="86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6" y="81"/>
                      <a:pt x="48" y="79"/>
                      <a:pt x="49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5" y="76"/>
                      <a:pt x="75" y="7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81"/>
                    </a:lnTo>
                    <a:close/>
                    <a:moveTo>
                      <a:pt x="36" y="75"/>
                    </a:moveTo>
                    <a:cubicBezTo>
                      <a:pt x="36" y="74"/>
                      <a:pt x="35" y="74"/>
                      <a:pt x="3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6" y="69"/>
                      <a:pt x="36" y="69"/>
                    </a:cubicBezTo>
                    <a:cubicBezTo>
                      <a:pt x="37" y="67"/>
                      <a:pt x="39" y="66"/>
                      <a:pt x="41" y="66"/>
                    </a:cubicBezTo>
                    <a:cubicBezTo>
                      <a:pt x="44" y="66"/>
                      <a:pt x="46" y="67"/>
                      <a:pt x="47" y="69"/>
                    </a:cubicBezTo>
                    <a:cubicBezTo>
                      <a:pt x="47" y="69"/>
                      <a:pt x="48" y="70"/>
                      <a:pt x="48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4"/>
                      <a:pt x="47" y="74"/>
                      <a:pt x="47" y="75"/>
                    </a:cubicBezTo>
                    <a:cubicBezTo>
                      <a:pt x="46" y="77"/>
                      <a:pt x="44" y="78"/>
                      <a:pt x="41" y="78"/>
                    </a:cubicBezTo>
                    <a:cubicBezTo>
                      <a:pt x="39" y="78"/>
                      <a:pt x="37" y="77"/>
                      <a:pt x="36" y="75"/>
                    </a:cubicBezTo>
                    <a:moveTo>
                      <a:pt x="40" y="86"/>
                    </a:moveTo>
                    <a:cubicBezTo>
                      <a:pt x="38" y="86"/>
                      <a:pt x="36" y="84"/>
                      <a:pt x="35" y="82"/>
                    </a:cubicBezTo>
                    <a:cubicBezTo>
                      <a:pt x="34" y="82"/>
                      <a:pt x="34" y="81"/>
                      <a:pt x="3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6"/>
                      <a:pt x="9" y="77"/>
                      <a:pt x="10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9"/>
                      <a:pt x="37" y="81"/>
                      <a:pt x="40" y="81"/>
                    </a:cubicBezTo>
                    <a:lnTo>
                      <a:pt x="40" y="86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1" y="66"/>
                      <a:pt x="11" y="66"/>
                      <a:pt x="11" y="66"/>
                    </a:cubicBezTo>
                    <a:lnTo>
                      <a:pt x="11" y="22"/>
                    </a:lnTo>
                    <a:close/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6" y="40"/>
                      <a:pt x="37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1"/>
                      <a:pt x="40" y="52"/>
                      <a:pt x="41" y="52"/>
                    </a:cubicBezTo>
                    <a:cubicBezTo>
                      <a:pt x="42" y="52"/>
                      <a:pt x="43" y="51"/>
                      <a:pt x="43" y="5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7" y="39"/>
                      <a:pt x="47" y="3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60" y="20"/>
                      <a:pt x="60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7" y="64"/>
                      <a:pt x="45" y="62"/>
                      <a:pt x="41" y="62"/>
                    </a:cubicBezTo>
                    <a:cubicBezTo>
                      <a:pt x="38" y="62"/>
                      <a:pt x="35" y="64"/>
                      <a:pt x="34" y="66"/>
                    </a:cubicBezTo>
                    <a:cubicBezTo>
                      <a:pt x="18" y="66"/>
                      <a:pt x="18" y="66"/>
                      <a:pt x="18" y="66"/>
                    </a:cubicBezTo>
                    <a:lnTo>
                      <a:pt x="18" y="16"/>
                    </a:lnTo>
                    <a:close/>
                    <a:moveTo>
                      <a:pt x="27" y="13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8" y="18"/>
                      <a:pt x="37" y="18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7" y="13"/>
                    </a:lnTo>
                    <a:close/>
                    <a:moveTo>
                      <a:pt x="69" y="19"/>
                    </a:move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69" y="66"/>
                      <a:pt x="69" y="66"/>
                      <a:pt x="69" y="66"/>
                    </a:cubicBezTo>
                    <a:lnTo>
                      <a:pt x="69" y="19"/>
                    </a:lnTo>
                    <a:close/>
                    <a:moveTo>
                      <a:pt x="82" y="19"/>
                    </a:moveTo>
                    <a:cubicBezTo>
                      <a:pt x="74" y="19"/>
                      <a:pt x="74" y="19"/>
                      <a:pt x="74" y="19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4" y="88"/>
                      <a:pt x="38" y="90"/>
                      <a:pt x="41" y="90"/>
                    </a:cubicBezTo>
                    <a:cubicBezTo>
                      <a:pt x="45" y="90"/>
                      <a:pt x="49" y="88"/>
                      <a:pt x="5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3" y="19"/>
                      <a:pt x="82" y="1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18"/>
              <p:cNvSpPr>
                <a:spLocks/>
              </p:cNvSpPr>
              <p:nvPr/>
            </p:nvSpPr>
            <p:spPr bwMode="auto">
              <a:xfrm>
                <a:off x="6659" y="3886"/>
                <a:ext cx="256" cy="350"/>
              </a:xfrm>
              <a:custGeom>
                <a:avLst/>
                <a:gdLst>
                  <a:gd name="T0" fmla="*/ 79 w 81"/>
                  <a:gd name="T1" fmla="*/ 86 h 108"/>
                  <a:gd name="T2" fmla="*/ 81 w 81"/>
                  <a:gd name="T3" fmla="*/ 84 h 108"/>
                  <a:gd name="T4" fmla="*/ 81 w 81"/>
                  <a:gd name="T5" fmla="*/ 11 h 108"/>
                  <a:gd name="T6" fmla="*/ 79 w 81"/>
                  <a:gd name="T7" fmla="*/ 9 h 108"/>
                  <a:gd name="T8" fmla="*/ 22 w 81"/>
                  <a:gd name="T9" fmla="*/ 9 h 108"/>
                  <a:gd name="T10" fmla="*/ 11 w 81"/>
                  <a:gd name="T11" fmla="*/ 0 h 108"/>
                  <a:gd name="T12" fmla="*/ 0 w 81"/>
                  <a:gd name="T13" fmla="*/ 11 h 108"/>
                  <a:gd name="T14" fmla="*/ 0 w 81"/>
                  <a:gd name="T15" fmla="*/ 11 h 108"/>
                  <a:gd name="T16" fmla="*/ 0 w 81"/>
                  <a:gd name="T17" fmla="*/ 97 h 108"/>
                  <a:gd name="T18" fmla="*/ 0 w 81"/>
                  <a:gd name="T19" fmla="*/ 97 h 108"/>
                  <a:gd name="T20" fmla="*/ 11 w 81"/>
                  <a:gd name="T21" fmla="*/ 108 h 108"/>
                  <a:gd name="T22" fmla="*/ 75 w 81"/>
                  <a:gd name="T23" fmla="*/ 108 h 108"/>
                  <a:gd name="T24" fmla="*/ 77 w 81"/>
                  <a:gd name="T25" fmla="*/ 106 h 108"/>
                  <a:gd name="T26" fmla="*/ 75 w 81"/>
                  <a:gd name="T27" fmla="*/ 104 h 108"/>
                  <a:gd name="T28" fmla="*/ 11 w 81"/>
                  <a:gd name="T29" fmla="*/ 104 h 108"/>
                  <a:gd name="T30" fmla="*/ 4 w 81"/>
                  <a:gd name="T31" fmla="*/ 97 h 108"/>
                  <a:gd name="T32" fmla="*/ 4 w 81"/>
                  <a:gd name="T33" fmla="*/ 97 h 108"/>
                  <a:gd name="T34" fmla="*/ 4 w 81"/>
                  <a:gd name="T35" fmla="*/ 97 h 108"/>
                  <a:gd name="T36" fmla="*/ 11 w 81"/>
                  <a:gd name="T37" fmla="*/ 89 h 108"/>
                  <a:gd name="T38" fmla="*/ 19 w 81"/>
                  <a:gd name="T39" fmla="*/ 97 h 108"/>
                  <a:gd name="T40" fmla="*/ 21 w 81"/>
                  <a:gd name="T41" fmla="*/ 98 h 108"/>
                  <a:gd name="T42" fmla="*/ 21 w 81"/>
                  <a:gd name="T43" fmla="*/ 98 h 108"/>
                  <a:gd name="T44" fmla="*/ 79 w 81"/>
                  <a:gd name="T45" fmla="*/ 98 h 108"/>
                  <a:gd name="T46" fmla="*/ 81 w 81"/>
                  <a:gd name="T47" fmla="*/ 97 h 108"/>
                  <a:gd name="T48" fmla="*/ 81 w 81"/>
                  <a:gd name="T49" fmla="*/ 90 h 108"/>
                  <a:gd name="T50" fmla="*/ 79 w 81"/>
                  <a:gd name="T51" fmla="*/ 88 h 108"/>
                  <a:gd name="T52" fmla="*/ 78 w 81"/>
                  <a:gd name="T53" fmla="*/ 90 h 108"/>
                  <a:gd name="T54" fmla="*/ 78 w 81"/>
                  <a:gd name="T55" fmla="*/ 95 h 108"/>
                  <a:gd name="T56" fmla="*/ 22 w 81"/>
                  <a:gd name="T57" fmla="*/ 95 h 108"/>
                  <a:gd name="T58" fmla="*/ 22 w 81"/>
                  <a:gd name="T59" fmla="*/ 44 h 108"/>
                  <a:gd name="T60" fmla="*/ 21 w 81"/>
                  <a:gd name="T61" fmla="*/ 42 h 108"/>
                  <a:gd name="T62" fmla="*/ 19 w 81"/>
                  <a:gd name="T63" fmla="*/ 44 h 108"/>
                  <a:gd name="T64" fmla="*/ 19 w 81"/>
                  <a:gd name="T65" fmla="*/ 89 h 108"/>
                  <a:gd name="T66" fmla="*/ 11 w 81"/>
                  <a:gd name="T67" fmla="*/ 86 h 108"/>
                  <a:gd name="T68" fmla="*/ 4 w 81"/>
                  <a:gd name="T69" fmla="*/ 89 h 108"/>
                  <a:gd name="T70" fmla="*/ 4 w 81"/>
                  <a:gd name="T71" fmla="*/ 11 h 108"/>
                  <a:gd name="T72" fmla="*/ 4 w 81"/>
                  <a:gd name="T73" fmla="*/ 11 h 108"/>
                  <a:gd name="T74" fmla="*/ 11 w 81"/>
                  <a:gd name="T75" fmla="*/ 3 h 108"/>
                  <a:gd name="T76" fmla="*/ 19 w 81"/>
                  <a:gd name="T77" fmla="*/ 11 h 108"/>
                  <a:gd name="T78" fmla="*/ 19 w 81"/>
                  <a:gd name="T79" fmla="*/ 38 h 108"/>
                  <a:gd name="T80" fmla="*/ 21 w 81"/>
                  <a:gd name="T81" fmla="*/ 40 h 108"/>
                  <a:gd name="T82" fmla="*/ 22 w 81"/>
                  <a:gd name="T83" fmla="*/ 38 h 108"/>
                  <a:gd name="T84" fmla="*/ 22 w 81"/>
                  <a:gd name="T85" fmla="*/ 12 h 108"/>
                  <a:gd name="T86" fmla="*/ 78 w 81"/>
                  <a:gd name="T87" fmla="*/ 12 h 108"/>
                  <a:gd name="T88" fmla="*/ 78 w 81"/>
                  <a:gd name="T89" fmla="*/ 84 h 108"/>
                  <a:gd name="T90" fmla="*/ 79 w 81"/>
                  <a:gd name="T91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108">
                    <a:moveTo>
                      <a:pt x="79" y="86"/>
                    </a:moveTo>
                    <a:cubicBezTo>
                      <a:pt x="80" y="86"/>
                      <a:pt x="81" y="85"/>
                      <a:pt x="81" y="84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0" y="9"/>
                      <a:pt x="7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5" y="108"/>
                      <a:pt x="11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6" y="108"/>
                      <a:pt x="77" y="107"/>
                      <a:pt x="77" y="106"/>
                    </a:cubicBezTo>
                    <a:cubicBezTo>
                      <a:pt x="77" y="105"/>
                      <a:pt x="76" y="104"/>
                      <a:pt x="75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7" y="104"/>
                      <a:pt x="4" y="101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2"/>
                      <a:pt x="7" y="89"/>
                      <a:pt x="11" y="89"/>
                    </a:cubicBezTo>
                    <a:cubicBezTo>
                      <a:pt x="16" y="89"/>
                      <a:pt x="19" y="92"/>
                      <a:pt x="19" y="97"/>
                    </a:cubicBezTo>
                    <a:cubicBezTo>
                      <a:pt x="19" y="97"/>
                      <a:pt x="20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1" y="97"/>
                      <a:pt x="81" y="9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9"/>
                      <a:pt x="80" y="88"/>
                      <a:pt x="79" y="88"/>
                    </a:cubicBezTo>
                    <a:cubicBezTo>
                      <a:pt x="78" y="88"/>
                      <a:pt x="78" y="89"/>
                      <a:pt x="78" y="90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1" y="42"/>
                      <a:pt x="21" y="42"/>
                    </a:cubicBezTo>
                    <a:cubicBezTo>
                      <a:pt x="20" y="42"/>
                      <a:pt x="19" y="43"/>
                      <a:pt x="19" y="44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7" y="87"/>
                      <a:pt x="14" y="86"/>
                      <a:pt x="11" y="86"/>
                    </a:cubicBezTo>
                    <a:cubicBezTo>
                      <a:pt x="8" y="86"/>
                      <a:pt x="6" y="87"/>
                      <a:pt x="4" y="8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6"/>
                      <a:pt x="7" y="3"/>
                      <a:pt x="11" y="3"/>
                    </a:cubicBezTo>
                    <a:cubicBezTo>
                      <a:pt x="16" y="3"/>
                      <a:pt x="19" y="6"/>
                      <a:pt x="19" y="11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20" y="40"/>
                      <a:pt x="21" y="40"/>
                    </a:cubicBezTo>
                    <a:cubicBezTo>
                      <a:pt x="21" y="40"/>
                      <a:pt x="22" y="39"/>
                      <a:pt x="22" y="38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6"/>
                      <a:pt x="79" y="8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19"/>
              <p:cNvSpPr>
                <a:spLocks/>
              </p:cNvSpPr>
              <p:nvPr/>
            </p:nvSpPr>
            <p:spPr bwMode="auto">
              <a:xfrm>
                <a:off x="6735" y="4081"/>
                <a:ext cx="73" cy="9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0"/>
              <p:cNvSpPr>
                <a:spLocks/>
              </p:cNvSpPr>
              <p:nvPr/>
            </p:nvSpPr>
            <p:spPr bwMode="auto">
              <a:xfrm>
                <a:off x="6735" y="4103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"/>
              <p:cNvSpPr>
                <a:spLocks/>
              </p:cNvSpPr>
              <p:nvPr/>
            </p:nvSpPr>
            <p:spPr bwMode="auto">
              <a:xfrm>
                <a:off x="6735" y="4126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1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1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"/>
              <p:cNvSpPr>
                <a:spLocks/>
              </p:cNvSpPr>
              <p:nvPr/>
            </p:nvSpPr>
            <p:spPr bwMode="auto">
              <a:xfrm>
                <a:off x="6735" y="4145"/>
                <a:ext cx="73" cy="13"/>
              </a:xfrm>
              <a:custGeom>
                <a:avLst/>
                <a:gdLst>
                  <a:gd name="T0" fmla="*/ 22 w 23"/>
                  <a:gd name="T1" fmla="*/ 0 h 4"/>
                  <a:gd name="T2" fmla="*/ 2 w 23"/>
                  <a:gd name="T3" fmla="*/ 0 h 4"/>
                  <a:gd name="T4" fmla="*/ 0 w 23"/>
                  <a:gd name="T5" fmla="*/ 2 h 4"/>
                  <a:gd name="T6" fmla="*/ 2 w 23"/>
                  <a:gd name="T7" fmla="*/ 4 h 4"/>
                  <a:gd name="T8" fmla="*/ 22 w 23"/>
                  <a:gd name="T9" fmla="*/ 4 h 4"/>
                  <a:gd name="T10" fmla="*/ 23 w 23"/>
                  <a:gd name="T11" fmla="*/ 2 h 4"/>
                  <a:gd name="T12" fmla="*/ 22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3"/>
              <p:cNvSpPr>
                <a:spLocks/>
              </p:cNvSpPr>
              <p:nvPr/>
            </p:nvSpPr>
            <p:spPr bwMode="auto">
              <a:xfrm>
                <a:off x="6735" y="4168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4"/>
              <p:cNvSpPr>
                <a:spLocks/>
              </p:cNvSpPr>
              <p:nvPr/>
            </p:nvSpPr>
            <p:spPr bwMode="auto">
              <a:xfrm>
                <a:off x="6820" y="3951"/>
                <a:ext cx="73" cy="10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2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2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5"/>
              <p:cNvSpPr>
                <a:spLocks/>
              </p:cNvSpPr>
              <p:nvPr/>
            </p:nvSpPr>
            <p:spPr bwMode="auto">
              <a:xfrm>
                <a:off x="6820" y="3974"/>
                <a:ext cx="73" cy="9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1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1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6"/>
              <p:cNvSpPr>
                <a:spLocks/>
              </p:cNvSpPr>
              <p:nvPr/>
            </p:nvSpPr>
            <p:spPr bwMode="auto">
              <a:xfrm>
                <a:off x="6820" y="3993"/>
                <a:ext cx="73" cy="13"/>
              </a:xfrm>
              <a:custGeom>
                <a:avLst/>
                <a:gdLst>
                  <a:gd name="T0" fmla="*/ 1 w 23"/>
                  <a:gd name="T1" fmla="*/ 4 h 4"/>
                  <a:gd name="T2" fmla="*/ 21 w 23"/>
                  <a:gd name="T3" fmla="*/ 4 h 4"/>
                  <a:gd name="T4" fmla="*/ 23 w 23"/>
                  <a:gd name="T5" fmla="*/ 2 h 4"/>
                  <a:gd name="T6" fmla="*/ 21 w 23"/>
                  <a:gd name="T7" fmla="*/ 0 h 4"/>
                  <a:gd name="T8" fmla="*/ 1 w 23"/>
                  <a:gd name="T9" fmla="*/ 0 h 4"/>
                  <a:gd name="T10" fmla="*/ 0 w 23"/>
                  <a:gd name="T11" fmla="*/ 2 h 4"/>
                  <a:gd name="T12" fmla="*/ 1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7"/>
              <p:cNvSpPr>
                <a:spLocks/>
              </p:cNvSpPr>
              <p:nvPr/>
            </p:nvSpPr>
            <p:spPr bwMode="auto">
              <a:xfrm>
                <a:off x="6820" y="4145"/>
                <a:ext cx="73" cy="13"/>
              </a:xfrm>
              <a:custGeom>
                <a:avLst/>
                <a:gdLst>
                  <a:gd name="T0" fmla="*/ 21 w 23"/>
                  <a:gd name="T1" fmla="*/ 0 h 4"/>
                  <a:gd name="T2" fmla="*/ 1 w 23"/>
                  <a:gd name="T3" fmla="*/ 0 h 4"/>
                  <a:gd name="T4" fmla="*/ 0 w 23"/>
                  <a:gd name="T5" fmla="*/ 2 h 4"/>
                  <a:gd name="T6" fmla="*/ 1 w 23"/>
                  <a:gd name="T7" fmla="*/ 4 h 4"/>
                  <a:gd name="T8" fmla="*/ 21 w 23"/>
                  <a:gd name="T9" fmla="*/ 4 h 4"/>
                  <a:gd name="T10" fmla="*/ 23 w 23"/>
                  <a:gd name="T11" fmla="*/ 2 h 4"/>
                  <a:gd name="T12" fmla="*/ 21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8"/>
              <p:cNvSpPr>
                <a:spLocks/>
              </p:cNvSpPr>
              <p:nvPr/>
            </p:nvSpPr>
            <p:spPr bwMode="auto">
              <a:xfrm>
                <a:off x="6820" y="4168"/>
                <a:ext cx="73" cy="10"/>
              </a:xfrm>
              <a:custGeom>
                <a:avLst/>
                <a:gdLst>
                  <a:gd name="T0" fmla="*/ 21 w 23"/>
                  <a:gd name="T1" fmla="*/ 0 h 3"/>
                  <a:gd name="T2" fmla="*/ 1 w 23"/>
                  <a:gd name="T3" fmla="*/ 0 h 3"/>
                  <a:gd name="T4" fmla="*/ 0 w 23"/>
                  <a:gd name="T5" fmla="*/ 2 h 3"/>
                  <a:gd name="T6" fmla="*/ 1 w 23"/>
                  <a:gd name="T7" fmla="*/ 3 h 3"/>
                  <a:gd name="T8" fmla="*/ 21 w 23"/>
                  <a:gd name="T9" fmla="*/ 3 h 3"/>
                  <a:gd name="T10" fmla="*/ 23 w 23"/>
                  <a:gd name="T11" fmla="*/ 2 h 3"/>
                  <a:gd name="T12" fmla="*/ 21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6782" y="4210"/>
                <a:ext cx="124" cy="10"/>
              </a:xfrm>
              <a:custGeom>
                <a:avLst/>
                <a:gdLst>
                  <a:gd name="T0" fmla="*/ 37 w 39"/>
                  <a:gd name="T1" fmla="*/ 0 h 3"/>
                  <a:gd name="T2" fmla="*/ 1 w 39"/>
                  <a:gd name="T3" fmla="*/ 0 h 3"/>
                  <a:gd name="T4" fmla="*/ 0 w 39"/>
                  <a:gd name="T5" fmla="*/ 1 h 3"/>
                  <a:gd name="T6" fmla="*/ 1 w 39"/>
                  <a:gd name="T7" fmla="*/ 3 h 3"/>
                  <a:gd name="T8" fmla="*/ 37 w 39"/>
                  <a:gd name="T9" fmla="*/ 3 h 3"/>
                  <a:gd name="T10" fmla="*/ 39 w 39"/>
                  <a:gd name="T11" fmla="*/ 1 h 3"/>
                  <a:gd name="T12" fmla="*/ 37 w 3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">
                    <a:moveTo>
                      <a:pt x="3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6675" y="4178"/>
                <a:ext cx="98" cy="42"/>
              </a:xfrm>
              <a:custGeom>
                <a:avLst/>
                <a:gdLst>
                  <a:gd name="T0" fmla="*/ 6 w 31"/>
                  <a:gd name="T1" fmla="*/ 4 h 13"/>
                  <a:gd name="T2" fmla="*/ 9 w 31"/>
                  <a:gd name="T3" fmla="*/ 7 h 13"/>
                  <a:gd name="T4" fmla="*/ 11 w 31"/>
                  <a:gd name="T5" fmla="*/ 8 h 13"/>
                  <a:gd name="T6" fmla="*/ 12 w 31"/>
                  <a:gd name="T7" fmla="*/ 7 h 13"/>
                  <a:gd name="T8" fmla="*/ 6 w 31"/>
                  <a:gd name="T9" fmla="*/ 0 h 13"/>
                  <a:gd name="T10" fmla="*/ 0 w 31"/>
                  <a:gd name="T11" fmla="*/ 7 h 13"/>
                  <a:gd name="T12" fmla="*/ 6 w 31"/>
                  <a:gd name="T13" fmla="*/ 13 h 13"/>
                  <a:gd name="T14" fmla="*/ 30 w 31"/>
                  <a:gd name="T15" fmla="*/ 13 h 13"/>
                  <a:gd name="T16" fmla="*/ 31 w 31"/>
                  <a:gd name="T17" fmla="*/ 11 h 13"/>
                  <a:gd name="T18" fmla="*/ 30 w 31"/>
                  <a:gd name="T19" fmla="*/ 10 h 13"/>
                  <a:gd name="T20" fmla="*/ 6 w 31"/>
                  <a:gd name="T21" fmla="*/ 10 h 13"/>
                  <a:gd name="T22" fmla="*/ 3 w 31"/>
                  <a:gd name="T23" fmla="*/ 7 h 13"/>
                  <a:gd name="T24" fmla="*/ 6 w 31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3">
                    <a:moveTo>
                      <a:pt x="6" y="4"/>
                    </a:moveTo>
                    <a:cubicBezTo>
                      <a:pt x="8" y="4"/>
                      <a:pt x="9" y="5"/>
                      <a:pt x="9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3" y="5"/>
                      <a:pt x="5" y="4"/>
                      <a:pt x="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31"/>
              <p:cNvSpPr>
                <a:spLocks noEditPoints="1"/>
              </p:cNvSpPr>
              <p:nvPr/>
            </p:nvSpPr>
            <p:spPr bwMode="auto">
              <a:xfrm>
                <a:off x="6735" y="3951"/>
                <a:ext cx="73" cy="120"/>
              </a:xfrm>
              <a:custGeom>
                <a:avLst/>
                <a:gdLst>
                  <a:gd name="T0" fmla="*/ 20 w 23"/>
                  <a:gd name="T1" fmla="*/ 34 h 37"/>
                  <a:gd name="T2" fmla="*/ 11 w 23"/>
                  <a:gd name="T3" fmla="*/ 34 h 37"/>
                  <a:gd name="T4" fmla="*/ 11 w 23"/>
                  <a:gd name="T5" fmla="*/ 28 h 37"/>
                  <a:gd name="T6" fmla="*/ 14 w 23"/>
                  <a:gd name="T7" fmla="*/ 28 h 37"/>
                  <a:gd name="T8" fmla="*/ 15 w 23"/>
                  <a:gd name="T9" fmla="*/ 27 h 37"/>
                  <a:gd name="T10" fmla="*/ 15 w 23"/>
                  <a:gd name="T11" fmla="*/ 26 h 37"/>
                  <a:gd name="T12" fmla="*/ 15 w 23"/>
                  <a:gd name="T13" fmla="*/ 13 h 37"/>
                  <a:gd name="T14" fmla="*/ 16 w 23"/>
                  <a:gd name="T15" fmla="*/ 11 h 37"/>
                  <a:gd name="T16" fmla="*/ 15 w 23"/>
                  <a:gd name="T17" fmla="*/ 4 h 37"/>
                  <a:gd name="T18" fmla="*/ 15 w 23"/>
                  <a:gd name="T19" fmla="*/ 3 h 37"/>
                  <a:gd name="T20" fmla="*/ 20 w 23"/>
                  <a:gd name="T21" fmla="*/ 3 h 37"/>
                  <a:gd name="T22" fmla="*/ 20 w 23"/>
                  <a:gd name="T23" fmla="*/ 34 h 37"/>
                  <a:gd name="T24" fmla="*/ 3 w 23"/>
                  <a:gd name="T25" fmla="*/ 16 h 37"/>
                  <a:gd name="T26" fmla="*/ 8 w 23"/>
                  <a:gd name="T27" fmla="*/ 15 h 37"/>
                  <a:gd name="T28" fmla="*/ 12 w 23"/>
                  <a:gd name="T29" fmla="*/ 15 h 37"/>
                  <a:gd name="T30" fmla="*/ 12 w 23"/>
                  <a:gd name="T31" fmla="*/ 24 h 37"/>
                  <a:gd name="T32" fmla="*/ 10 w 23"/>
                  <a:gd name="T33" fmla="*/ 24 h 37"/>
                  <a:gd name="T34" fmla="*/ 8 w 23"/>
                  <a:gd name="T35" fmla="*/ 26 h 37"/>
                  <a:gd name="T36" fmla="*/ 8 w 23"/>
                  <a:gd name="T37" fmla="*/ 34 h 37"/>
                  <a:gd name="T38" fmla="*/ 3 w 23"/>
                  <a:gd name="T39" fmla="*/ 34 h 37"/>
                  <a:gd name="T40" fmla="*/ 3 w 23"/>
                  <a:gd name="T41" fmla="*/ 16 h 37"/>
                  <a:gd name="T42" fmla="*/ 11 w 23"/>
                  <a:gd name="T43" fmla="*/ 3 h 37"/>
                  <a:gd name="T44" fmla="*/ 13 w 23"/>
                  <a:gd name="T45" fmla="*/ 10 h 37"/>
                  <a:gd name="T46" fmla="*/ 8 w 23"/>
                  <a:gd name="T47" fmla="*/ 12 h 37"/>
                  <a:gd name="T48" fmla="*/ 3 w 23"/>
                  <a:gd name="T49" fmla="*/ 13 h 37"/>
                  <a:gd name="T50" fmla="*/ 3 w 23"/>
                  <a:gd name="T51" fmla="*/ 3 h 37"/>
                  <a:gd name="T52" fmla="*/ 11 w 23"/>
                  <a:gd name="T53" fmla="*/ 3 h 37"/>
                  <a:gd name="T54" fmla="*/ 23 w 23"/>
                  <a:gd name="T55" fmla="*/ 2 h 37"/>
                  <a:gd name="T56" fmla="*/ 22 w 23"/>
                  <a:gd name="T57" fmla="*/ 0 h 37"/>
                  <a:gd name="T58" fmla="*/ 2 w 23"/>
                  <a:gd name="T59" fmla="*/ 0 h 37"/>
                  <a:gd name="T60" fmla="*/ 0 w 23"/>
                  <a:gd name="T61" fmla="*/ 2 h 37"/>
                  <a:gd name="T62" fmla="*/ 0 w 23"/>
                  <a:gd name="T63" fmla="*/ 35 h 37"/>
                  <a:gd name="T64" fmla="*/ 2 w 23"/>
                  <a:gd name="T65" fmla="*/ 37 h 37"/>
                  <a:gd name="T66" fmla="*/ 22 w 23"/>
                  <a:gd name="T67" fmla="*/ 37 h 37"/>
                  <a:gd name="T68" fmla="*/ 23 w 23"/>
                  <a:gd name="T69" fmla="*/ 35 h 37"/>
                  <a:gd name="T70" fmla="*/ 23 w 23"/>
                  <a:gd name="T7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7"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7" y="9"/>
                      <a:pt x="17" y="6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0" y="34"/>
                    </a:lnTo>
                    <a:close/>
                    <a:moveTo>
                      <a:pt x="3" y="16"/>
                    </a:moveTo>
                    <a:cubicBezTo>
                      <a:pt x="5" y="16"/>
                      <a:pt x="6" y="16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8" y="25"/>
                      <a:pt x="8" y="2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3" y="16"/>
                    </a:lnTo>
                    <a:close/>
                    <a:moveTo>
                      <a:pt x="11" y="3"/>
                    </a:moveTo>
                    <a:cubicBezTo>
                      <a:pt x="12" y="5"/>
                      <a:pt x="14" y="8"/>
                      <a:pt x="13" y="10"/>
                    </a:cubicBezTo>
                    <a:cubicBezTo>
                      <a:pt x="13" y="11"/>
                      <a:pt x="12" y="12"/>
                      <a:pt x="8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1" y="3"/>
                    </a:lnTo>
                    <a:close/>
                    <a:moveTo>
                      <a:pt x="23" y="2"/>
                    </a:moveTo>
                    <a:cubicBezTo>
                      <a:pt x="23" y="1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6"/>
                      <a:pt x="23" y="35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32"/>
              <p:cNvSpPr>
                <a:spLocks noEditPoints="1"/>
              </p:cNvSpPr>
              <p:nvPr/>
            </p:nvSpPr>
            <p:spPr bwMode="auto">
              <a:xfrm>
                <a:off x="6820" y="4016"/>
                <a:ext cx="73" cy="116"/>
              </a:xfrm>
              <a:custGeom>
                <a:avLst/>
                <a:gdLst>
                  <a:gd name="T0" fmla="*/ 3 w 23"/>
                  <a:gd name="T1" fmla="*/ 33 h 36"/>
                  <a:gd name="T2" fmla="*/ 3 w 23"/>
                  <a:gd name="T3" fmla="*/ 29 h 36"/>
                  <a:gd name="T4" fmla="*/ 8 w 23"/>
                  <a:gd name="T5" fmla="*/ 22 h 36"/>
                  <a:gd name="T6" fmla="*/ 15 w 23"/>
                  <a:gd name="T7" fmla="*/ 29 h 36"/>
                  <a:gd name="T8" fmla="*/ 18 w 23"/>
                  <a:gd name="T9" fmla="*/ 28 h 36"/>
                  <a:gd name="T10" fmla="*/ 18 w 23"/>
                  <a:gd name="T11" fmla="*/ 26 h 36"/>
                  <a:gd name="T12" fmla="*/ 16 w 23"/>
                  <a:gd name="T13" fmla="*/ 24 h 36"/>
                  <a:gd name="T14" fmla="*/ 19 w 23"/>
                  <a:gd name="T15" fmla="*/ 21 h 36"/>
                  <a:gd name="T16" fmla="*/ 19 w 23"/>
                  <a:gd name="T17" fmla="*/ 33 h 36"/>
                  <a:gd name="T18" fmla="*/ 3 w 23"/>
                  <a:gd name="T19" fmla="*/ 33 h 36"/>
                  <a:gd name="T20" fmla="*/ 19 w 23"/>
                  <a:gd name="T21" fmla="*/ 3 h 36"/>
                  <a:gd name="T22" fmla="*/ 19 w 23"/>
                  <a:gd name="T23" fmla="*/ 16 h 36"/>
                  <a:gd name="T24" fmla="*/ 13 w 23"/>
                  <a:gd name="T25" fmla="*/ 22 h 36"/>
                  <a:gd name="T26" fmla="*/ 9 w 23"/>
                  <a:gd name="T27" fmla="*/ 19 h 36"/>
                  <a:gd name="T28" fmla="*/ 8 w 23"/>
                  <a:gd name="T29" fmla="*/ 19 h 36"/>
                  <a:gd name="T30" fmla="*/ 7 w 23"/>
                  <a:gd name="T31" fmla="*/ 19 h 36"/>
                  <a:gd name="T32" fmla="*/ 3 w 23"/>
                  <a:gd name="T33" fmla="*/ 24 h 36"/>
                  <a:gd name="T34" fmla="*/ 3 w 23"/>
                  <a:gd name="T35" fmla="*/ 3 h 36"/>
                  <a:gd name="T36" fmla="*/ 19 w 23"/>
                  <a:gd name="T37" fmla="*/ 3 h 36"/>
                  <a:gd name="T38" fmla="*/ 23 w 23"/>
                  <a:gd name="T39" fmla="*/ 1 h 36"/>
                  <a:gd name="T40" fmla="*/ 21 w 23"/>
                  <a:gd name="T41" fmla="*/ 0 h 36"/>
                  <a:gd name="T42" fmla="*/ 1 w 23"/>
                  <a:gd name="T43" fmla="*/ 0 h 36"/>
                  <a:gd name="T44" fmla="*/ 0 w 23"/>
                  <a:gd name="T45" fmla="*/ 1 h 36"/>
                  <a:gd name="T46" fmla="*/ 0 w 23"/>
                  <a:gd name="T47" fmla="*/ 35 h 36"/>
                  <a:gd name="T48" fmla="*/ 1 w 23"/>
                  <a:gd name="T49" fmla="*/ 36 h 36"/>
                  <a:gd name="T50" fmla="*/ 21 w 23"/>
                  <a:gd name="T51" fmla="*/ 36 h 36"/>
                  <a:gd name="T52" fmla="*/ 23 w 23"/>
                  <a:gd name="T53" fmla="*/ 35 h 36"/>
                  <a:gd name="T54" fmla="*/ 23 w 23"/>
                  <a:gd name="T5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3" y="33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8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3" y="33"/>
                    </a:lnTo>
                    <a:close/>
                    <a:moveTo>
                      <a:pt x="19" y="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9" y="3"/>
                    </a:lnTo>
                    <a:close/>
                    <a:moveTo>
                      <a:pt x="23" y="1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3" y="36"/>
                      <a:pt x="23" y="35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33"/>
              <p:cNvSpPr>
                <a:spLocks noEditPoints="1"/>
              </p:cNvSpPr>
              <p:nvPr/>
            </p:nvSpPr>
            <p:spPr bwMode="auto">
              <a:xfrm>
                <a:off x="6833" y="4032"/>
                <a:ext cx="38" cy="39"/>
              </a:xfrm>
              <a:custGeom>
                <a:avLst/>
                <a:gdLst>
                  <a:gd name="T0" fmla="*/ 6 w 12"/>
                  <a:gd name="T1" fmla="*/ 3 h 12"/>
                  <a:gd name="T2" fmla="*/ 8 w 12"/>
                  <a:gd name="T3" fmla="*/ 6 h 12"/>
                  <a:gd name="T4" fmla="*/ 6 w 12"/>
                  <a:gd name="T5" fmla="*/ 9 h 12"/>
                  <a:gd name="T6" fmla="*/ 3 w 12"/>
                  <a:gd name="T7" fmla="*/ 6 h 12"/>
                  <a:gd name="T8" fmla="*/ 6 w 12"/>
                  <a:gd name="T9" fmla="*/ 3 h 12"/>
                  <a:gd name="T10" fmla="*/ 6 w 12"/>
                  <a:gd name="T11" fmla="*/ 12 h 12"/>
                  <a:gd name="T12" fmla="*/ 12 w 12"/>
                  <a:gd name="T13" fmla="*/ 6 h 12"/>
                  <a:gd name="T14" fmla="*/ 6 w 12"/>
                  <a:gd name="T15" fmla="*/ 0 h 12"/>
                  <a:gd name="T16" fmla="*/ 0 w 12"/>
                  <a:gd name="T17" fmla="*/ 6 h 12"/>
                  <a:gd name="T18" fmla="*/ 6 w 12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6" y="9"/>
                    </a:cubicBezTo>
                    <a:cubicBezTo>
                      <a:pt x="4" y="9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34"/>
              <p:cNvSpPr>
                <a:spLocks/>
              </p:cNvSpPr>
              <p:nvPr/>
            </p:nvSpPr>
            <p:spPr bwMode="auto">
              <a:xfrm>
                <a:off x="6751" y="4003"/>
                <a:ext cx="19" cy="13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1 h 4"/>
                  <a:gd name="T4" fmla="*/ 4 w 6"/>
                  <a:gd name="T5" fmla="*/ 0 h 4"/>
                  <a:gd name="T6" fmla="*/ 1 w 6"/>
                  <a:gd name="T7" fmla="*/ 1 h 4"/>
                  <a:gd name="T8" fmla="*/ 0 w 6"/>
                  <a:gd name="T9" fmla="*/ 3 h 4"/>
                  <a:gd name="T10" fmla="*/ 2 w 6"/>
                  <a:gd name="T11" fmla="*/ 4 h 4"/>
                  <a:gd name="T12" fmla="*/ 2 w 6"/>
                  <a:gd name="T13" fmla="*/ 4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35"/>
              <p:cNvSpPr>
                <a:spLocks/>
              </p:cNvSpPr>
              <p:nvPr/>
            </p:nvSpPr>
            <p:spPr bwMode="auto">
              <a:xfrm>
                <a:off x="6163" y="4006"/>
                <a:ext cx="19" cy="75"/>
              </a:xfrm>
              <a:custGeom>
                <a:avLst/>
                <a:gdLst>
                  <a:gd name="T0" fmla="*/ 1 w 6"/>
                  <a:gd name="T1" fmla="*/ 0 h 23"/>
                  <a:gd name="T2" fmla="*/ 0 w 6"/>
                  <a:gd name="T3" fmla="*/ 1 h 23"/>
                  <a:gd name="T4" fmla="*/ 1 w 6"/>
                  <a:gd name="T5" fmla="*/ 2 h 23"/>
                  <a:gd name="T6" fmla="*/ 3 w 6"/>
                  <a:gd name="T7" fmla="*/ 4 h 23"/>
                  <a:gd name="T8" fmla="*/ 3 w 6"/>
                  <a:gd name="T9" fmla="*/ 19 h 23"/>
                  <a:gd name="T10" fmla="*/ 1 w 6"/>
                  <a:gd name="T11" fmla="*/ 20 h 23"/>
                  <a:gd name="T12" fmla="*/ 0 w 6"/>
                  <a:gd name="T13" fmla="*/ 22 h 23"/>
                  <a:gd name="T14" fmla="*/ 1 w 6"/>
                  <a:gd name="T15" fmla="*/ 23 h 23"/>
                  <a:gd name="T16" fmla="*/ 6 w 6"/>
                  <a:gd name="T17" fmla="*/ 19 h 23"/>
                  <a:gd name="T18" fmla="*/ 6 w 6"/>
                  <a:gd name="T19" fmla="*/ 4 h 23"/>
                  <a:gd name="T20" fmla="*/ 1 w 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4" y="23"/>
                      <a:pt x="6" y="21"/>
                      <a:pt x="6" y="1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6056" y="4061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2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008" y="4061"/>
                <a:ext cx="10" cy="10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6040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39"/>
              <p:cNvSpPr>
                <a:spLocks/>
              </p:cNvSpPr>
              <p:nvPr/>
            </p:nvSpPr>
            <p:spPr bwMode="auto">
              <a:xfrm>
                <a:off x="6024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40"/>
              <p:cNvSpPr>
                <a:spLocks/>
              </p:cNvSpPr>
              <p:nvPr/>
            </p:nvSpPr>
            <p:spPr bwMode="auto">
              <a:xfrm>
                <a:off x="5945" y="4006"/>
                <a:ext cx="183" cy="20"/>
              </a:xfrm>
              <a:custGeom>
                <a:avLst/>
                <a:gdLst>
                  <a:gd name="T0" fmla="*/ 0 w 58"/>
                  <a:gd name="T1" fmla="*/ 4 h 6"/>
                  <a:gd name="T2" fmla="*/ 1 w 58"/>
                  <a:gd name="T3" fmla="*/ 6 h 6"/>
                  <a:gd name="T4" fmla="*/ 1 w 58"/>
                  <a:gd name="T5" fmla="*/ 6 h 6"/>
                  <a:gd name="T6" fmla="*/ 3 w 58"/>
                  <a:gd name="T7" fmla="*/ 5 h 6"/>
                  <a:gd name="T8" fmla="*/ 5 w 58"/>
                  <a:gd name="T9" fmla="*/ 3 h 6"/>
                  <a:gd name="T10" fmla="*/ 52 w 58"/>
                  <a:gd name="T11" fmla="*/ 3 h 6"/>
                  <a:gd name="T12" fmla="*/ 55 w 58"/>
                  <a:gd name="T13" fmla="*/ 5 h 6"/>
                  <a:gd name="T14" fmla="*/ 57 w 58"/>
                  <a:gd name="T15" fmla="*/ 6 h 6"/>
                  <a:gd name="T16" fmla="*/ 58 w 58"/>
                  <a:gd name="T17" fmla="*/ 4 h 6"/>
                  <a:gd name="T18" fmla="*/ 52 w 58"/>
                  <a:gd name="T19" fmla="*/ 0 h 6"/>
                  <a:gd name="T20" fmla="*/ 5 w 58"/>
                  <a:gd name="T21" fmla="*/ 0 h 6"/>
                  <a:gd name="T22" fmla="*/ 0 w 5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4"/>
                      <a:pt x="55" y="5"/>
                    </a:cubicBezTo>
                    <a:cubicBezTo>
                      <a:pt x="55" y="6"/>
                      <a:pt x="56" y="6"/>
                      <a:pt x="57" y="6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2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41"/>
              <p:cNvSpPr>
                <a:spLocks/>
              </p:cNvSpPr>
              <p:nvPr/>
            </p:nvSpPr>
            <p:spPr bwMode="auto">
              <a:xfrm>
                <a:off x="5961" y="3912"/>
                <a:ext cx="151" cy="91"/>
              </a:xfrm>
              <a:custGeom>
                <a:avLst/>
                <a:gdLst>
                  <a:gd name="T0" fmla="*/ 1 w 48"/>
                  <a:gd name="T1" fmla="*/ 28 h 28"/>
                  <a:gd name="T2" fmla="*/ 2 w 48"/>
                  <a:gd name="T3" fmla="*/ 26 h 28"/>
                  <a:gd name="T4" fmla="*/ 2 w 48"/>
                  <a:gd name="T5" fmla="*/ 3 h 28"/>
                  <a:gd name="T6" fmla="*/ 46 w 48"/>
                  <a:gd name="T7" fmla="*/ 3 h 28"/>
                  <a:gd name="T8" fmla="*/ 46 w 48"/>
                  <a:gd name="T9" fmla="*/ 26 h 28"/>
                  <a:gd name="T10" fmla="*/ 47 w 48"/>
                  <a:gd name="T11" fmla="*/ 28 h 28"/>
                  <a:gd name="T12" fmla="*/ 48 w 48"/>
                  <a:gd name="T13" fmla="*/ 26 h 28"/>
                  <a:gd name="T14" fmla="*/ 48 w 48"/>
                  <a:gd name="T15" fmla="*/ 2 h 28"/>
                  <a:gd name="T16" fmla="*/ 47 w 48"/>
                  <a:gd name="T17" fmla="*/ 0 h 28"/>
                  <a:gd name="T18" fmla="*/ 1 w 48"/>
                  <a:gd name="T19" fmla="*/ 0 h 28"/>
                  <a:gd name="T20" fmla="*/ 0 w 48"/>
                  <a:gd name="T21" fmla="*/ 2 h 28"/>
                  <a:gd name="T22" fmla="*/ 0 w 48"/>
                  <a:gd name="T23" fmla="*/ 26 h 28"/>
                  <a:gd name="T24" fmla="*/ 1 w 4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8">
                    <a:moveTo>
                      <a:pt x="1" y="28"/>
                    </a:moveTo>
                    <a:cubicBezTo>
                      <a:pt x="2" y="28"/>
                      <a:pt x="2" y="27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7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8"/>
                      <a:pt x="1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42"/>
              <p:cNvSpPr>
                <a:spLocks noEditPoints="1"/>
              </p:cNvSpPr>
              <p:nvPr/>
            </p:nvSpPr>
            <p:spPr bwMode="auto">
              <a:xfrm>
                <a:off x="5917" y="3987"/>
                <a:ext cx="240" cy="220"/>
              </a:xfrm>
              <a:custGeom>
                <a:avLst/>
                <a:gdLst>
                  <a:gd name="T0" fmla="*/ 68 w 76"/>
                  <a:gd name="T1" fmla="*/ 66 h 68"/>
                  <a:gd name="T2" fmla="*/ 8 w 76"/>
                  <a:gd name="T3" fmla="*/ 66 h 68"/>
                  <a:gd name="T4" fmla="*/ 2 w 76"/>
                  <a:gd name="T5" fmla="*/ 60 h 68"/>
                  <a:gd name="T6" fmla="*/ 2 w 76"/>
                  <a:gd name="T7" fmla="*/ 21 h 68"/>
                  <a:gd name="T8" fmla="*/ 2 w 76"/>
                  <a:gd name="T9" fmla="*/ 21 h 68"/>
                  <a:gd name="T10" fmla="*/ 2 w 76"/>
                  <a:gd name="T11" fmla="*/ 21 h 68"/>
                  <a:gd name="T12" fmla="*/ 8 w 76"/>
                  <a:gd name="T13" fmla="*/ 15 h 68"/>
                  <a:gd name="T14" fmla="*/ 12 w 76"/>
                  <a:gd name="T15" fmla="*/ 15 h 68"/>
                  <a:gd name="T16" fmla="*/ 16 w 76"/>
                  <a:gd name="T17" fmla="*/ 18 h 68"/>
                  <a:gd name="T18" fmla="*/ 38 w 76"/>
                  <a:gd name="T19" fmla="*/ 32 h 68"/>
                  <a:gd name="T20" fmla="*/ 60 w 76"/>
                  <a:gd name="T21" fmla="*/ 18 h 68"/>
                  <a:gd name="T22" fmla="*/ 64 w 76"/>
                  <a:gd name="T23" fmla="*/ 15 h 68"/>
                  <a:gd name="T24" fmla="*/ 68 w 76"/>
                  <a:gd name="T25" fmla="*/ 15 h 68"/>
                  <a:gd name="T26" fmla="*/ 73 w 76"/>
                  <a:gd name="T27" fmla="*/ 21 h 68"/>
                  <a:gd name="T28" fmla="*/ 73 w 76"/>
                  <a:gd name="T29" fmla="*/ 21 h 68"/>
                  <a:gd name="T30" fmla="*/ 73 w 76"/>
                  <a:gd name="T31" fmla="*/ 21 h 68"/>
                  <a:gd name="T32" fmla="*/ 73 w 76"/>
                  <a:gd name="T33" fmla="*/ 60 h 68"/>
                  <a:gd name="T34" fmla="*/ 68 w 76"/>
                  <a:gd name="T35" fmla="*/ 66 h 68"/>
                  <a:gd name="T36" fmla="*/ 51 w 76"/>
                  <a:gd name="T37" fmla="*/ 25 h 68"/>
                  <a:gd name="T38" fmla="*/ 38 w 76"/>
                  <a:gd name="T39" fmla="*/ 30 h 68"/>
                  <a:gd name="T40" fmla="*/ 24 w 76"/>
                  <a:gd name="T41" fmla="*/ 25 h 68"/>
                  <a:gd name="T42" fmla="*/ 38 w 76"/>
                  <a:gd name="T43" fmla="*/ 20 h 68"/>
                  <a:gd name="T44" fmla="*/ 51 w 76"/>
                  <a:gd name="T45" fmla="*/ 25 h 68"/>
                  <a:gd name="T46" fmla="*/ 76 w 76"/>
                  <a:gd name="T47" fmla="*/ 7 h 68"/>
                  <a:gd name="T48" fmla="*/ 69 w 76"/>
                  <a:gd name="T49" fmla="*/ 0 h 68"/>
                  <a:gd name="T50" fmla="*/ 65 w 76"/>
                  <a:gd name="T51" fmla="*/ 0 h 68"/>
                  <a:gd name="T52" fmla="*/ 64 w 76"/>
                  <a:gd name="T53" fmla="*/ 2 h 68"/>
                  <a:gd name="T54" fmla="*/ 65 w 76"/>
                  <a:gd name="T55" fmla="*/ 3 h 68"/>
                  <a:gd name="T56" fmla="*/ 69 w 76"/>
                  <a:gd name="T57" fmla="*/ 3 h 68"/>
                  <a:gd name="T58" fmla="*/ 73 w 76"/>
                  <a:gd name="T59" fmla="*/ 7 h 68"/>
                  <a:gd name="T60" fmla="*/ 73 w 76"/>
                  <a:gd name="T61" fmla="*/ 15 h 68"/>
                  <a:gd name="T62" fmla="*/ 68 w 76"/>
                  <a:gd name="T63" fmla="*/ 13 h 68"/>
                  <a:gd name="T64" fmla="*/ 64 w 76"/>
                  <a:gd name="T65" fmla="*/ 13 h 68"/>
                  <a:gd name="T66" fmla="*/ 58 w 76"/>
                  <a:gd name="T67" fmla="*/ 17 h 68"/>
                  <a:gd name="T68" fmla="*/ 53 w 76"/>
                  <a:gd name="T69" fmla="*/ 23 h 68"/>
                  <a:gd name="T70" fmla="*/ 38 w 76"/>
                  <a:gd name="T71" fmla="*/ 17 h 68"/>
                  <a:gd name="T72" fmla="*/ 22 w 76"/>
                  <a:gd name="T73" fmla="*/ 23 h 68"/>
                  <a:gd name="T74" fmla="*/ 18 w 76"/>
                  <a:gd name="T75" fmla="*/ 17 h 68"/>
                  <a:gd name="T76" fmla="*/ 12 w 76"/>
                  <a:gd name="T77" fmla="*/ 13 h 68"/>
                  <a:gd name="T78" fmla="*/ 8 w 76"/>
                  <a:gd name="T79" fmla="*/ 13 h 68"/>
                  <a:gd name="T80" fmla="*/ 2 w 76"/>
                  <a:gd name="T81" fmla="*/ 15 h 68"/>
                  <a:gd name="T82" fmla="*/ 2 w 76"/>
                  <a:gd name="T83" fmla="*/ 7 h 68"/>
                  <a:gd name="T84" fmla="*/ 6 w 76"/>
                  <a:gd name="T85" fmla="*/ 3 h 68"/>
                  <a:gd name="T86" fmla="*/ 11 w 76"/>
                  <a:gd name="T87" fmla="*/ 3 h 68"/>
                  <a:gd name="T88" fmla="*/ 12 w 76"/>
                  <a:gd name="T89" fmla="*/ 2 h 68"/>
                  <a:gd name="T90" fmla="*/ 11 w 76"/>
                  <a:gd name="T91" fmla="*/ 0 h 68"/>
                  <a:gd name="T92" fmla="*/ 6 w 76"/>
                  <a:gd name="T93" fmla="*/ 0 h 68"/>
                  <a:gd name="T94" fmla="*/ 0 w 76"/>
                  <a:gd name="T95" fmla="*/ 7 h 68"/>
                  <a:gd name="T96" fmla="*/ 0 w 76"/>
                  <a:gd name="T97" fmla="*/ 60 h 68"/>
                  <a:gd name="T98" fmla="*/ 8 w 76"/>
                  <a:gd name="T99" fmla="*/ 68 h 68"/>
                  <a:gd name="T100" fmla="*/ 68 w 76"/>
                  <a:gd name="T101" fmla="*/ 68 h 68"/>
                  <a:gd name="T102" fmla="*/ 76 w 76"/>
                  <a:gd name="T103" fmla="*/ 60 h 68"/>
                  <a:gd name="T104" fmla="*/ 76 w 76"/>
                  <a:gd name="T10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68">
                    <a:moveTo>
                      <a:pt x="68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5" y="66"/>
                      <a:pt x="2" y="63"/>
                      <a:pt x="2" y="6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8"/>
                      <a:pt x="5" y="15"/>
                      <a:pt x="8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5" y="16"/>
                      <a:pt x="16" y="18"/>
                    </a:cubicBezTo>
                    <a:cubicBezTo>
                      <a:pt x="19" y="27"/>
                      <a:pt x="28" y="32"/>
                      <a:pt x="38" y="32"/>
                    </a:cubicBezTo>
                    <a:cubicBezTo>
                      <a:pt x="48" y="32"/>
                      <a:pt x="56" y="27"/>
                      <a:pt x="60" y="18"/>
                    </a:cubicBezTo>
                    <a:cubicBezTo>
                      <a:pt x="61" y="16"/>
                      <a:pt x="62" y="15"/>
                      <a:pt x="64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1" y="15"/>
                      <a:pt x="73" y="18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3"/>
                      <a:pt x="71" y="66"/>
                      <a:pt x="68" y="66"/>
                    </a:cubicBezTo>
                    <a:moveTo>
                      <a:pt x="51" y="25"/>
                    </a:moveTo>
                    <a:cubicBezTo>
                      <a:pt x="48" y="28"/>
                      <a:pt x="43" y="30"/>
                      <a:pt x="38" y="30"/>
                    </a:cubicBezTo>
                    <a:cubicBezTo>
                      <a:pt x="33" y="30"/>
                      <a:pt x="28" y="28"/>
                      <a:pt x="24" y="25"/>
                    </a:cubicBezTo>
                    <a:cubicBezTo>
                      <a:pt x="28" y="22"/>
                      <a:pt x="33" y="20"/>
                      <a:pt x="38" y="20"/>
                    </a:cubicBezTo>
                    <a:cubicBezTo>
                      <a:pt x="43" y="20"/>
                      <a:pt x="48" y="22"/>
                      <a:pt x="51" y="25"/>
                    </a:cubicBezTo>
                    <a:moveTo>
                      <a:pt x="76" y="7"/>
                    </a:moveTo>
                    <a:cubicBezTo>
                      <a:pt x="76" y="3"/>
                      <a:pt x="73" y="0"/>
                      <a:pt x="6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4" y="1"/>
                      <a:pt x="64" y="2"/>
                    </a:cubicBezTo>
                    <a:cubicBezTo>
                      <a:pt x="64" y="2"/>
                      <a:pt x="65" y="3"/>
                      <a:pt x="65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3"/>
                      <a:pt x="73" y="5"/>
                      <a:pt x="73" y="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3"/>
                      <a:pt x="70" y="13"/>
                      <a:pt x="68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3"/>
                      <a:pt x="59" y="14"/>
                      <a:pt x="58" y="17"/>
                    </a:cubicBezTo>
                    <a:cubicBezTo>
                      <a:pt x="57" y="19"/>
                      <a:pt x="55" y="21"/>
                      <a:pt x="53" y="23"/>
                    </a:cubicBezTo>
                    <a:cubicBezTo>
                      <a:pt x="49" y="19"/>
                      <a:pt x="44" y="17"/>
                      <a:pt x="38" y="17"/>
                    </a:cubicBezTo>
                    <a:cubicBezTo>
                      <a:pt x="32" y="17"/>
                      <a:pt x="27" y="19"/>
                      <a:pt x="22" y="23"/>
                    </a:cubicBezTo>
                    <a:cubicBezTo>
                      <a:pt x="20" y="21"/>
                      <a:pt x="19" y="19"/>
                      <a:pt x="18" y="17"/>
                    </a:cubicBezTo>
                    <a:cubicBezTo>
                      <a:pt x="17" y="14"/>
                      <a:pt x="15" y="13"/>
                      <a:pt x="12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4" y="13"/>
                      <a:pt x="2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4" y="3"/>
                      <a:pt x="6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3" y="68"/>
                      <a:pt x="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2" y="68"/>
                      <a:pt x="76" y="65"/>
                      <a:pt x="76" y="60"/>
                    </a:cubicBez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43"/>
              <p:cNvSpPr>
                <a:spLocks/>
              </p:cNvSpPr>
              <p:nvPr/>
            </p:nvSpPr>
            <p:spPr bwMode="auto">
              <a:xfrm>
                <a:off x="5986" y="3941"/>
                <a:ext cx="101" cy="10"/>
              </a:xfrm>
              <a:custGeom>
                <a:avLst/>
                <a:gdLst>
                  <a:gd name="T0" fmla="*/ 31 w 32"/>
                  <a:gd name="T1" fmla="*/ 0 h 3"/>
                  <a:gd name="T2" fmla="*/ 1 w 32"/>
                  <a:gd name="T3" fmla="*/ 0 h 3"/>
                  <a:gd name="T4" fmla="*/ 0 w 32"/>
                  <a:gd name="T5" fmla="*/ 1 h 3"/>
                  <a:gd name="T6" fmla="*/ 1 w 32"/>
                  <a:gd name="T7" fmla="*/ 3 h 3"/>
                  <a:gd name="T8" fmla="*/ 31 w 32"/>
                  <a:gd name="T9" fmla="*/ 3 h 3"/>
                  <a:gd name="T10" fmla="*/ 32 w 32"/>
                  <a:gd name="T11" fmla="*/ 1 h 3"/>
                  <a:gd name="T12" fmla="*/ 31 w 3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44"/>
              <p:cNvSpPr>
                <a:spLocks/>
              </p:cNvSpPr>
              <p:nvPr/>
            </p:nvSpPr>
            <p:spPr bwMode="auto">
              <a:xfrm>
                <a:off x="6018" y="3983"/>
                <a:ext cx="69" cy="10"/>
              </a:xfrm>
              <a:custGeom>
                <a:avLst/>
                <a:gdLst>
                  <a:gd name="T0" fmla="*/ 21 w 22"/>
                  <a:gd name="T1" fmla="*/ 0 h 3"/>
                  <a:gd name="T2" fmla="*/ 1 w 22"/>
                  <a:gd name="T3" fmla="*/ 0 h 3"/>
                  <a:gd name="T4" fmla="*/ 0 w 22"/>
                  <a:gd name="T5" fmla="*/ 2 h 3"/>
                  <a:gd name="T6" fmla="*/ 1 w 22"/>
                  <a:gd name="T7" fmla="*/ 3 h 3"/>
                  <a:gd name="T8" fmla="*/ 21 w 22"/>
                  <a:gd name="T9" fmla="*/ 3 h 3"/>
                  <a:gd name="T10" fmla="*/ 22 w 22"/>
                  <a:gd name="T11" fmla="*/ 2 h 3"/>
                  <a:gd name="T12" fmla="*/ 21 w 2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45"/>
              <p:cNvSpPr>
                <a:spLocks/>
              </p:cNvSpPr>
              <p:nvPr/>
            </p:nvSpPr>
            <p:spPr bwMode="auto">
              <a:xfrm>
                <a:off x="5986" y="3983"/>
                <a:ext cx="25" cy="10"/>
              </a:xfrm>
              <a:custGeom>
                <a:avLst/>
                <a:gdLst>
                  <a:gd name="T0" fmla="*/ 1 w 8"/>
                  <a:gd name="T1" fmla="*/ 3 h 3"/>
                  <a:gd name="T2" fmla="*/ 7 w 8"/>
                  <a:gd name="T3" fmla="*/ 3 h 3"/>
                  <a:gd name="T4" fmla="*/ 8 w 8"/>
                  <a:gd name="T5" fmla="*/ 2 h 3"/>
                  <a:gd name="T6" fmla="*/ 7 w 8"/>
                  <a:gd name="T7" fmla="*/ 0 h 3"/>
                  <a:gd name="T8" fmla="*/ 1 w 8"/>
                  <a:gd name="T9" fmla="*/ 0 h 3"/>
                  <a:gd name="T10" fmla="*/ 0 w 8"/>
                  <a:gd name="T11" fmla="*/ 2 h 3"/>
                  <a:gd name="T12" fmla="*/ 1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46"/>
              <p:cNvSpPr>
                <a:spLocks/>
              </p:cNvSpPr>
              <p:nvPr/>
            </p:nvSpPr>
            <p:spPr bwMode="auto">
              <a:xfrm>
                <a:off x="6056" y="3964"/>
                <a:ext cx="31" cy="7"/>
              </a:xfrm>
              <a:custGeom>
                <a:avLst/>
                <a:gdLst>
                  <a:gd name="T0" fmla="*/ 9 w 10"/>
                  <a:gd name="T1" fmla="*/ 0 h 2"/>
                  <a:gd name="T2" fmla="*/ 2 w 10"/>
                  <a:gd name="T3" fmla="*/ 0 h 2"/>
                  <a:gd name="T4" fmla="*/ 0 w 10"/>
                  <a:gd name="T5" fmla="*/ 1 h 2"/>
                  <a:gd name="T6" fmla="*/ 2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47"/>
              <p:cNvSpPr>
                <a:spLocks/>
              </p:cNvSpPr>
              <p:nvPr/>
            </p:nvSpPr>
            <p:spPr bwMode="auto">
              <a:xfrm>
                <a:off x="5986" y="3964"/>
                <a:ext cx="66" cy="7"/>
              </a:xfrm>
              <a:custGeom>
                <a:avLst/>
                <a:gdLst>
                  <a:gd name="T0" fmla="*/ 1 w 21"/>
                  <a:gd name="T1" fmla="*/ 2 h 2"/>
                  <a:gd name="T2" fmla="*/ 19 w 21"/>
                  <a:gd name="T3" fmla="*/ 2 h 2"/>
                  <a:gd name="T4" fmla="*/ 21 w 21"/>
                  <a:gd name="T5" fmla="*/ 1 h 2"/>
                  <a:gd name="T6" fmla="*/ 19 w 21"/>
                  <a:gd name="T7" fmla="*/ 0 h 2"/>
                  <a:gd name="T8" fmla="*/ 1 w 21"/>
                  <a:gd name="T9" fmla="*/ 0 h 2"/>
                  <a:gd name="T10" fmla="*/ 0 w 21"/>
                  <a:gd name="T11" fmla="*/ 1 h 2"/>
                  <a:gd name="T12" fmla="*/ 1 w 2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48"/>
              <p:cNvSpPr>
                <a:spLocks noEditPoints="1"/>
              </p:cNvSpPr>
              <p:nvPr/>
            </p:nvSpPr>
            <p:spPr bwMode="auto">
              <a:xfrm>
                <a:off x="592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49"/>
              <p:cNvSpPr>
                <a:spLocks noEditPoints="1"/>
              </p:cNvSpPr>
              <p:nvPr/>
            </p:nvSpPr>
            <p:spPr bwMode="auto">
              <a:xfrm>
                <a:off x="6002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3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50"/>
              <p:cNvSpPr>
                <a:spLocks noEditPoints="1"/>
              </p:cNvSpPr>
              <p:nvPr/>
            </p:nvSpPr>
            <p:spPr bwMode="auto">
              <a:xfrm>
                <a:off x="6075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2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51"/>
              <p:cNvSpPr>
                <a:spLocks noEditPoints="1"/>
              </p:cNvSpPr>
              <p:nvPr/>
            </p:nvSpPr>
            <p:spPr bwMode="auto">
              <a:xfrm>
                <a:off x="610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52"/>
              <p:cNvSpPr>
                <a:spLocks noEditPoints="1"/>
              </p:cNvSpPr>
              <p:nvPr/>
            </p:nvSpPr>
            <p:spPr bwMode="auto">
              <a:xfrm>
                <a:off x="5964" y="4162"/>
                <a:ext cx="35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53"/>
              <p:cNvSpPr>
                <a:spLocks noEditPoints="1"/>
              </p:cNvSpPr>
              <p:nvPr/>
            </p:nvSpPr>
            <p:spPr bwMode="auto">
              <a:xfrm>
                <a:off x="6037" y="4162"/>
                <a:ext cx="34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54"/>
              <p:cNvSpPr>
                <a:spLocks noEditPoints="1"/>
              </p:cNvSpPr>
              <p:nvPr/>
            </p:nvSpPr>
            <p:spPr bwMode="auto">
              <a:xfrm>
                <a:off x="5929" y="4094"/>
                <a:ext cx="35" cy="35"/>
              </a:xfrm>
              <a:custGeom>
                <a:avLst/>
                <a:gdLst>
                  <a:gd name="T0" fmla="*/ 5 w 11"/>
                  <a:gd name="T1" fmla="*/ 3 h 11"/>
                  <a:gd name="T2" fmla="*/ 8 w 11"/>
                  <a:gd name="T3" fmla="*/ 5 h 11"/>
                  <a:gd name="T4" fmla="*/ 5 w 11"/>
                  <a:gd name="T5" fmla="*/ 8 h 11"/>
                  <a:gd name="T6" fmla="*/ 3 w 11"/>
                  <a:gd name="T7" fmla="*/ 5 h 11"/>
                  <a:gd name="T8" fmla="*/ 5 w 11"/>
                  <a:gd name="T9" fmla="*/ 3 h 11"/>
                  <a:gd name="T10" fmla="*/ 5 w 11"/>
                  <a:gd name="T11" fmla="*/ 11 h 11"/>
                  <a:gd name="T12" fmla="*/ 11 w 11"/>
                  <a:gd name="T13" fmla="*/ 5 h 11"/>
                  <a:gd name="T14" fmla="*/ 5 w 11"/>
                  <a:gd name="T15" fmla="*/ 0 h 11"/>
                  <a:gd name="T16" fmla="*/ 0 w 11"/>
                  <a:gd name="T17" fmla="*/ 5 h 11"/>
                  <a:gd name="T18" fmla="*/ 5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55"/>
              <p:cNvSpPr>
                <a:spLocks noEditPoints="1"/>
              </p:cNvSpPr>
              <p:nvPr/>
            </p:nvSpPr>
            <p:spPr bwMode="auto">
              <a:xfrm>
                <a:off x="6002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3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/>
            </p:nvSpPr>
            <p:spPr bwMode="auto">
              <a:xfrm>
                <a:off x="6075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2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6" y="3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57"/>
              <p:cNvSpPr>
                <a:spLocks noEditPoints="1"/>
              </p:cNvSpPr>
              <p:nvPr/>
            </p:nvSpPr>
            <p:spPr bwMode="auto">
              <a:xfrm>
                <a:off x="6109" y="4094"/>
                <a:ext cx="35" cy="35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5 h 11"/>
                  <a:gd name="T4" fmla="*/ 5 w 11"/>
                  <a:gd name="T5" fmla="*/ 3 h 11"/>
                  <a:gd name="T6" fmla="*/ 8 w 11"/>
                  <a:gd name="T7" fmla="*/ 5 h 11"/>
                  <a:gd name="T8" fmla="*/ 5 w 11"/>
                  <a:gd name="T9" fmla="*/ 8 h 11"/>
                  <a:gd name="T10" fmla="*/ 5 w 11"/>
                  <a:gd name="T11" fmla="*/ 0 h 11"/>
                  <a:gd name="T12" fmla="*/ 0 w 11"/>
                  <a:gd name="T13" fmla="*/ 5 h 11"/>
                  <a:gd name="T14" fmla="*/ 5 w 11"/>
                  <a:gd name="T15" fmla="*/ 11 h 11"/>
                  <a:gd name="T16" fmla="*/ 11 w 11"/>
                  <a:gd name="T17" fmla="*/ 5 h 11"/>
                  <a:gd name="T18" fmla="*/ 5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58"/>
              <p:cNvSpPr>
                <a:spLocks noEditPoints="1"/>
              </p:cNvSpPr>
              <p:nvPr/>
            </p:nvSpPr>
            <p:spPr bwMode="auto">
              <a:xfrm>
                <a:off x="5964" y="4094"/>
                <a:ext cx="35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9" y="11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59"/>
              <p:cNvSpPr>
                <a:spLocks noEditPoints="1"/>
              </p:cNvSpPr>
              <p:nvPr/>
            </p:nvSpPr>
            <p:spPr bwMode="auto">
              <a:xfrm>
                <a:off x="6037" y="4094"/>
                <a:ext cx="34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60"/>
              <p:cNvSpPr>
                <a:spLocks noEditPoints="1"/>
              </p:cNvSpPr>
              <p:nvPr/>
            </p:nvSpPr>
            <p:spPr bwMode="auto">
              <a:xfrm>
                <a:off x="5983" y="4126"/>
                <a:ext cx="35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61"/>
              <p:cNvSpPr>
                <a:spLocks noEditPoints="1"/>
              </p:cNvSpPr>
              <p:nvPr/>
            </p:nvSpPr>
            <p:spPr bwMode="auto">
              <a:xfrm>
                <a:off x="6056" y="4126"/>
                <a:ext cx="34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62"/>
              <p:cNvSpPr>
                <a:spLocks noEditPoints="1"/>
              </p:cNvSpPr>
              <p:nvPr/>
            </p:nvSpPr>
            <p:spPr bwMode="auto">
              <a:xfrm>
                <a:off x="6090" y="4126"/>
                <a:ext cx="35" cy="36"/>
              </a:xfrm>
              <a:custGeom>
                <a:avLst/>
                <a:gdLst>
                  <a:gd name="T0" fmla="*/ 6 w 11"/>
                  <a:gd name="T1" fmla="*/ 8 h 11"/>
                  <a:gd name="T2" fmla="*/ 3 w 11"/>
                  <a:gd name="T3" fmla="*/ 6 h 11"/>
                  <a:gd name="T4" fmla="*/ 6 w 11"/>
                  <a:gd name="T5" fmla="*/ 3 h 11"/>
                  <a:gd name="T6" fmla="*/ 8 w 11"/>
                  <a:gd name="T7" fmla="*/ 6 h 11"/>
                  <a:gd name="T8" fmla="*/ 6 w 11"/>
                  <a:gd name="T9" fmla="*/ 8 h 11"/>
                  <a:gd name="T10" fmla="*/ 11 w 11"/>
                  <a:gd name="T11" fmla="*/ 6 h 11"/>
                  <a:gd name="T12" fmla="*/ 6 w 11"/>
                  <a:gd name="T13" fmla="*/ 0 h 11"/>
                  <a:gd name="T14" fmla="*/ 0 w 11"/>
                  <a:gd name="T15" fmla="*/ 6 h 11"/>
                  <a:gd name="T16" fmla="*/ 6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63"/>
              <p:cNvSpPr>
                <a:spLocks noEditPoints="1"/>
              </p:cNvSpPr>
              <p:nvPr/>
            </p:nvSpPr>
            <p:spPr bwMode="auto">
              <a:xfrm>
                <a:off x="5948" y="4126"/>
                <a:ext cx="32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8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4" y="8"/>
                      <a:pt x="2" y="7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64"/>
              <p:cNvSpPr>
                <a:spLocks noEditPoints="1"/>
              </p:cNvSpPr>
              <p:nvPr/>
            </p:nvSpPr>
            <p:spPr bwMode="auto">
              <a:xfrm>
                <a:off x="6021" y="4126"/>
                <a:ext cx="31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7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65"/>
              <p:cNvSpPr>
                <a:spLocks/>
              </p:cNvSpPr>
              <p:nvPr/>
            </p:nvSpPr>
            <p:spPr bwMode="auto">
              <a:xfrm>
                <a:off x="658" y="4136"/>
                <a:ext cx="9" cy="19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4 h 6"/>
                  <a:gd name="T8" fmla="*/ 2 w 3"/>
                  <a:gd name="T9" fmla="*/ 6 h 6"/>
                  <a:gd name="T10" fmla="*/ 2 w 3"/>
                  <a:gd name="T11" fmla="*/ 6 h 6"/>
                  <a:gd name="T12" fmla="*/ 3 w 3"/>
                  <a:gd name="T13" fmla="*/ 4 h 6"/>
                  <a:gd name="T14" fmla="*/ 3 w 3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66"/>
              <p:cNvSpPr>
                <a:spLocks/>
              </p:cNvSpPr>
              <p:nvPr/>
            </p:nvSpPr>
            <p:spPr bwMode="auto">
              <a:xfrm>
                <a:off x="468" y="3971"/>
                <a:ext cx="148" cy="103"/>
              </a:xfrm>
              <a:custGeom>
                <a:avLst/>
                <a:gdLst>
                  <a:gd name="T0" fmla="*/ 45 w 47"/>
                  <a:gd name="T1" fmla="*/ 7 h 32"/>
                  <a:gd name="T2" fmla="*/ 39 w 47"/>
                  <a:gd name="T3" fmla="*/ 7 h 32"/>
                  <a:gd name="T4" fmla="*/ 24 w 47"/>
                  <a:gd name="T5" fmla="*/ 3 h 32"/>
                  <a:gd name="T6" fmla="*/ 23 w 47"/>
                  <a:gd name="T7" fmla="*/ 3 h 32"/>
                  <a:gd name="T8" fmla="*/ 7 w 47"/>
                  <a:gd name="T9" fmla="*/ 8 h 32"/>
                  <a:gd name="T10" fmla="*/ 3 w 47"/>
                  <a:gd name="T11" fmla="*/ 1 h 32"/>
                  <a:gd name="T12" fmla="*/ 1 w 47"/>
                  <a:gd name="T13" fmla="*/ 0 h 32"/>
                  <a:gd name="T14" fmla="*/ 0 w 47"/>
                  <a:gd name="T15" fmla="*/ 2 h 32"/>
                  <a:gd name="T16" fmla="*/ 5 w 47"/>
                  <a:gd name="T17" fmla="*/ 11 h 32"/>
                  <a:gd name="T18" fmla="*/ 7 w 47"/>
                  <a:gd name="T19" fmla="*/ 17 h 32"/>
                  <a:gd name="T20" fmla="*/ 5 w 47"/>
                  <a:gd name="T21" fmla="*/ 29 h 32"/>
                  <a:gd name="T22" fmla="*/ 6 w 47"/>
                  <a:gd name="T23" fmla="*/ 31 h 32"/>
                  <a:gd name="T24" fmla="*/ 7 w 47"/>
                  <a:gd name="T25" fmla="*/ 31 h 32"/>
                  <a:gd name="T26" fmla="*/ 8 w 47"/>
                  <a:gd name="T27" fmla="*/ 29 h 32"/>
                  <a:gd name="T28" fmla="*/ 10 w 47"/>
                  <a:gd name="T29" fmla="*/ 19 h 32"/>
                  <a:gd name="T30" fmla="*/ 13 w 47"/>
                  <a:gd name="T31" fmla="*/ 19 h 32"/>
                  <a:gd name="T32" fmla="*/ 13 w 47"/>
                  <a:gd name="T33" fmla="*/ 19 h 32"/>
                  <a:gd name="T34" fmla="*/ 15 w 47"/>
                  <a:gd name="T35" fmla="*/ 18 h 32"/>
                  <a:gd name="T36" fmla="*/ 13 w 47"/>
                  <a:gd name="T37" fmla="*/ 16 h 32"/>
                  <a:gd name="T38" fmla="*/ 10 w 47"/>
                  <a:gd name="T39" fmla="*/ 15 h 32"/>
                  <a:gd name="T40" fmla="*/ 9 w 47"/>
                  <a:gd name="T41" fmla="*/ 11 h 32"/>
                  <a:gd name="T42" fmla="*/ 23 w 47"/>
                  <a:gd name="T43" fmla="*/ 6 h 32"/>
                  <a:gd name="T44" fmla="*/ 38 w 47"/>
                  <a:gd name="T45" fmla="*/ 10 h 32"/>
                  <a:gd name="T46" fmla="*/ 40 w 47"/>
                  <a:gd name="T47" fmla="*/ 17 h 32"/>
                  <a:gd name="T48" fmla="*/ 39 w 47"/>
                  <a:gd name="T49" fmla="*/ 18 h 32"/>
                  <a:gd name="T50" fmla="*/ 35 w 47"/>
                  <a:gd name="T51" fmla="*/ 15 h 32"/>
                  <a:gd name="T52" fmla="*/ 33 w 47"/>
                  <a:gd name="T53" fmla="*/ 15 h 32"/>
                  <a:gd name="T54" fmla="*/ 29 w 47"/>
                  <a:gd name="T55" fmla="*/ 18 h 32"/>
                  <a:gd name="T56" fmla="*/ 19 w 47"/>
                  <a:gd name="T57" fmla="*/ 17 h 32"/>
                  <a:gd name="T58" fmla="*/ 17 w 47"/>
                  <a:gd name="T59" fmla="*/ 18 h 32"/>
                  <a:gd name="T60" fmla="*/ 19 w 47"/>
                  <a:gd name="T61" fmla="*/ 20 h 32"/>
                  <a:gd name="T62" fmla="*/ 28 w 47"/>
                  <a:gd name="T63" fmla="*/ 21 h 32"/>
                  <a:gd name="T64" fmla="*/ 33 w 47"/>
                  <a:gd name="T65" fmla="*/ 31 h 32"/>
                  <a:gd name="T66" fmla="*/ 34 w 47"/>
                  <a:gd name="T67" fmla="*/ 32 h 32"/>
                  <a:gd name="T68" fmla="*/ 35 w 47"/>
                  <a:gd name="T69" fmla="*/ 32 h 32"/>
                  <a:gd name="T70" fmla="*/ 36 w 47"/>
                  <a:gd name="T71" fmla="*/ 30 h 32"/>
                  <a:gd name="T72" fmla="*/ 31 w 47"/>
                  <a:gd name="T73" fmla="*/ 20 h 32"/>
                  <a:gd name="T74" fmla="*/ 34 w 47"/>
                  <a:gd name="T75" fmla="*/ 18 h 32"/>
                  <a:gd name="T76" fmla="*/ 38 w 47"/>
                  <a:gd name="T77" fmla="*/ 21 h 32"/>
                  <a:gd name="T78" fmla="*/ 40 w 47"/>
                  <a:gd name="T79" fmla="*/ 21 h 32"/>
                  <a:gd name="T80" fmla="*/ 43 w 47"/>
                  <a:gd name="T81" fmla="*/ 19 h 32"/>
                  <a:gd name="T82" fmla="*/ 44 w 47"/>
                  <a:gd name="T83" fmla="*/ 17 h 32"/>
                  <a:gd name="T84" fmla="*/ 42 w 47"/>
                  <a:gd name="T85" fmla="*/ 11 h 32"/>
                  <a:gd name="T86" fmla="*/ 45 w 47"/>
                  <a:gd name="T87" fmla="*/ 11 h 32"/>
                  <a:gd name="T88" fmla="*/ 45 w 47"/>
                  <a:gd name="T89" fmla="*/ 11 h 32"/>
                  <a:gd name="T90" fmla="*/ 46 w 47"/>
                  <a:gd name="T91" fmla="*/ 9 h 32"/>
                  <a:gd name="T92" fmla="*/ 45 w 47"/>
                  <a:gd name="T9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2">
                    <a:moveTo>
                      <a:pt x="45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0"/>
                      <a:pt x="8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3" y="14"/>
                      <a:pt x="33" y="1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7" y="19"/>
                      <a:pt x="18" y="20"/>
                      <a:pt x="1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30"/>
                      <a:pt x="36" y="3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8"/>
                      <a:pt x="44" y="1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47" y="8"/>
                      <a:pt x="46" y="7"/>
                      <a:pt x="45" y="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67"/>
              <p:cNvSpPr>
                <a:spLocks/>
              </p:cNvSpPr>
              <p:nvPr/>
            </p:nvSpPr>
            <p:spPr bwMode="auto">
              <a:xfrm>
                <a:off x="427" y="4119"/>
                <a:ext cx="54" cy="59"/>
              </a:xfrm>
              <a:custGeom>
                <a:avLst/>
                <a:gdLst>
                  <a:gd name="T0" fmla="*/ 17 w 17"/>
                  <a:gd name="T1" fmla="*/ 11 h 18"/>
                  <a:gd name="T2" fmla="*/ 17 w 17"/>
                  <a:gd name="T3" fmla="*/ 2 h 18"/>
                  <a:gd name="T4" fmla="*/ 15 w 17"/>
                  <a:gd name="T5" fmla="*/ 0 h 18"/>
                  <a:gd name="T6" fmla="*/ 14 w 17"/>
                  <a:gd name="T7" fmla="*/ 2 h 18"/>
                  <a:gd name="T8" fmla="*/ 14 w 17"/>
                  <a:gd name="T9" fmla="*/ 10 h 18"/>
                  <a:gd name="T10" fmla="*/ 13 w 17"/>
                  <a:gd name="T11" fmla="*/ 10 h 18"/>
                  <a:gd name="T12" fmla="*/ 10 w 17"/>
                  <a:gd name="T13" fmla="*/ 3 h 18"/>
                  <a:gd name="T14" fmla="*/ 8 w 17"/>
                  <a:gd name="T15" fmla="*/ 2 h 18"/>
                  <a:gd name="T16" fmla="*/ 7 w 17"/>
                  <a:gd name="T17" fmla="*/ 4 h 18"/>
                  <a:gd name="T18" fmla="*/ 10 w 17"/>
                  <a:gd name="T19" fmla="*/ 12 h 18"/>
                  <a:gd name="T20" fmla="*/ 10 w 17"/>
                  <a:gd name="T21" fmla="*/ 12 h 18"/>
                  <a:gd name="T22" fmla="*/ 4 w 17"/>
                  <a:gd name="T23" fmla="*/ 6 h 18"/>
                  <a:gd name="T24" fmla="*/ 2 w 17"/>
                  <a:gd name="T25" fmla="*/ 6 h 18"/>
                  <a:gd name="T26" fmla="*/ 2 w 17"/>
                  <a:gd name="T27" fmla="*/ 9 h 18"/>
                  <a:gd name="T28" fmla="*/ 7 w 17"/>
                  <a:gd name="T29" fmla="*/ 14 h 18"/>
                  <a:gd name="T30" fmla="*/ 7 w 17"/>
                  <a:gd name="T31" fmla="*/ 14 h 18"/>
                  <a:gd name="T32" fmla="*/ 3 w 17"/>
                  <a:gd name="T33" fmla="*/ 13 h 18"/>
                  <a:gd name="T34" fmla="*/ 0 w 17"/>
                  <a:gd name="T35" fmla="*/ 14 h 18"/>
                  <a:gd name="T36" fmla="*/ 2 w 17"/>
                  <a:gd name="T37" fmla="*/ 16 h 18"/>
                  <a:gd name="T38" fmla="*/ 7 w 17"/>
                  <a:gd name="T39" fmla="*/ 18 h 18"/>
                  <a:gd name="T40" fmla="*/ 8 w 17"/>
                  <a:gd name="T41" fmla="*/ 18 h 18"/>
                  <a:gd name="T42" fmla="*/ 9 w 17"/>
                  <a:gd name="T43" fmla="*/ 18 h 18"/>
                  <a:gd name="T44" fmla="*/ 16 w 17"/>
                  <a:gd name="T45" fmla="*/ 12 h 18"/>
                  <a:gd name="T46" fmla="*/ 17 w 17"/>
                  <a:gd name="T4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68"/>
              <p:cNvSpPr>
                <a:spLocks/>
              </p:cNvSpPr>
              <p:nvPr/>
            </p:nvSpPr>
            <p:spPr bwMode="auto">
              <a:xfrm>
                <a:off x="474" y="4145"/>
                <a:ext cx="35" cy="46"/>
              </a:xfrm>
              <a:custGeom>
                <a:avLst/>
                <a:gdLst>
                  <a:gd name="T0" fmla="*/ 8 w 11"/>
                  <a:gd name="T1" fmla="*/ 1 h 14"/>
                  <a:gd name="T2" fmla="*/ 4 w 11"/>
                  <a:gd name="T3" fmla="*/ 4 h 14"/>
                  <a:gd name="T4" fmla="*/ 4 w 11"/>
                  <a:gd name="T5" fmla="*/ 5 h 14"/>
                  <a:gd name="T6" fmla="*/ 1 w 11"/>
                  <a:gd name="T7" fmla="*/ 12 h 14"/>
                  <a:gd name="T8" fmla="*/ 2 w 11"/>
                  <a:gd name="T9" fmla="*/ 14 h 14"/>
                  <a:gd name="T10" fmla="*/ 2 w 11"/>
                  <a:gd name="T11" fmla="*/ 14 h 14"/>
                  <a:gd name="T12" fmla="*/ 4 w 11"/>
                  <a:gd name="T13" fmla="*/ 13 h 14"/>
                  <a:gd name="T14" fmla="*/ 7 w 11"/>
                  <a:gd name="T15" fmla="*/ 6 h 14"/>
                  <a:gd name="T16" fmla="*/ 10 w 11"/>
                  <a:gd name="T17" fmla="*/ 3 h 14"/>
                  <a:gd name="T18" fmla="*/ 10 w 11"/>
                  <a:gd name="T19" fmla="*/ 1 h 14"/>
                  <a:gd name="T20" fmla="*/ 8 w 11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8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69"/>
              <p:cNvSpPr>
                <a:spLocks/>
              </p:cNvSpPr>
              <p:nvPr/>
            </p:nvSpPr>
            <p:spPr bwMode="auto">
              <a:xfrm>
                <a:off x="455" y="4168"/>
                <a:ext cx="22" cy="1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3 h 6"/>
                  <a:gd name="T4" fmla="*/ 1 w 7"/>
                  <a:gd name="T5" fmla="*/ 5 h 6"/>
                  <a:gd name="T6" fmla="*/ 2 w 7"/>
                  <a:gd name="T7" fmla="*/ 6 h 6"/>
                  <a:gd name="T8" fmla="*/ 3 w 7"/>
                  <a:gd name="T9" fmla="*/ 6 h 6"/>
                  <a:gd name="T10" fmla="*/ 6 w 7"/>
                  <a:gd name="T11" fmla="*/ 4 h 6"/>
                  <a:gd name="T12" fmla="*/ 6 w 7"/>
                  <a:gd name="T13" fmla="*/ 1 h 6"/>
                  <a:gd name="T14" fmla="*/ 4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70"/>
              <p:cNvSpPr>
                <a:spLocks/>
              </p:cNvSpPr>
              <p:nvPr/>
            </p:nvSpPr>
            <p:spPr bwMode="auto">
              <a:xfrm>
                <a:off x="553" y="4094"/>
                <a:ext cx="54" cy="58"/>
              </a:xfrm>
              <a:custGeom>
                <a:avLst/>
                <a:gdLst>
                  <a:gd name="T0" fmla="*/ 15 w 17"/>
                  <a:gd name="T1" fmla="*/ 13 h 18"/>
                  <a:gd name="T2" fmla="*/ 10 w 17"/>
                  <a:gd name="T3" fmla="*/ 14 h 18"/>
                  <a:gd name="T4" fmla="*/ 10 w 17"/>
                  <a:gd name="T5" fmla="*/ 14 h 18"/>
                  <a:gd name="T6" fmla="*/ 15 w 17"/>
                  <a:gd name="T7" fmla="*/ 9 h 18"/>
                  <a:gd name="T8" fmla="*/ 16 w 17"/>
                  <a:gd name="T9" fmla="*/ 6 h 18"/>
                  <a:gd name="T10" fmla="*/ 13 w 17"/>
                  <a:gd name="T11" fmla="*/ 6 h 18"/>
                  <a:gd name="T12" fmla="*/ 7 w 17"/>
                  <a:gd name="T13" fmla="*/ 12 h 18"/>
                  <a:gd name="T14" fmla="*/ 7 w 17"/>
                  <a:gd name="T15" fmla="*/ 12 h 18"/>
                  <a:gd name="T16" fmla="*/ 10 w 17"/>
                  <a:gd name="T17" fmla="*/ 4 h 18"/>
                  <a:gd name="T18" fmla="*/ 9 w 17"/>
                  <a:gd name="T19" fmla="*/ 2 h 18"/>
                  <a:gd name="T20" fmla="*/ 7 w 17"/>
                  <a:gd name="T21" fmla="*/ 3 h 18"/>
                  <a:gd name="T22" fmla="*/ 4 w 17"/>
                  <a:gd name="T23" fmla="*/ 10 h 18"/>
                  <a:gd name="T24" fmla="*/ 3 w 17"/>
                  <a:gd name="T25" fmla="*/ 10 h 18"/>
                  <a:gd name="T26" fmla="*/ 3 w 17"/>
                  <a:gd name="T27" fmla="*/ 2 h 18"/>
                  <a:gd name="T28" fmla="*/ 2 w 17"/>
                  <a:gd name="T29" fmla="*/ 0 h 18"/>
                  <a:gd name="T30" fmla="*/ 0 w 17"/>
                  <a:gd name="T31" fmla="*/ 2 h 18"/>
                  <a:gd name="T32" fmla="*/ 0 w 17"/>
                  <a:gd name="T33" fmla="*/ 11 h 18"/>
                  <a:gd name="T34" fmla="*/ 1 w 17"/>
                  <a:gd name="T35" fmla="*/ 12 h 18"/>
                  <a:gd name="T36" fmla="*/ 9 w 17"/>
                  <a:gd name="T37" fmla="*/ 18 h 18"/>
                  <a:gd name="T38" fmla="*/ 10 w 17"/>
                  <a:gd name="T39" fmla="*/ 18 h 18"/>
                  <a:gd name="T40" fmla="*/ 10 w 17"/>
                  <a:gd name="T41" fmla="*/ 18 h 18"/>
                  <a:gd name="T42" fmla="*/ 16 w 17"/>
                  <a:gd name="T43" fmla="*/ 16 h 18"/>
                  <a:gd name="T44" fmla="*/ 17 w 17"/>
                  <a:gd name="T45" fmla="*/ 14 h 18"/>
                  <a:gd name="T46" fmla="*/ 15 w 17"/>
                  <a:gd name="T4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6" y="13"/>
                      <a:pt x="15" y="12"/>
                      <a:pt x="15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71"/>
              <p:cNvSpPr>
                <a:spLocks/>
              </p:cNvSpPr>
              <p:nvPr/>
            </p:nvSpPr>
            <p:spPr bwMode="auto">
              <a:xfrm>
                <a:off x="525" y="4119"/>
                <a:ext cx="35" cy="46"/>
              </a:xfrm>
              <a:custGeom>
                <a:avLst/>
                <a:gdLst>
                  <a:gd name="T0" fmla="*/ 8 w 11"/>
                  <a:gd name="T1" fmla="*/ 5 h 14"/>
                  <a:gd name="T2" fmla="*/ 7 w 11"/>
                  <a:gd name="T3" fmla="*/ 4 h 14"/>
                  <a:gd name="T4" fmla="*/ 4 w 11"/>
                  <a:gd name="T5" fmla="*/ 1 h 14"/>
                  <a:gd name="T6" fmla="*/ 1 w 11"/>
                  <a:gd name="T7" fmla="*/ 1 h 14"/>
                  <a:gd name="T8" fmla="*/ 1 w 11"/>
                  <a:gd name="T9" fmla="*/ 3 h 14"/>
                  <a:gd name="T10" fmla="*/ 4 w 11"/>
                  <a:gd name="T11" fmla="*/ 6 h 14"/>
                  <a:gd name="T12" fmla="*/ 7 w 11"/>
                  <a:gd name="T13" fmla="*/ 13 h 14"/>
                  <a:gd name="T14" fmla="*/ 9 w 11"/>
                  <a:gd name="T15" fmla="*/ 14 h 14"/>
                  <a:gd name="T16" fmla="*/ 9 w 11"/>
                  <a:gd name="T17" fmla="*/ 14 h 14"/>
                  <a:gd name="T18" fmla="*/ 10 w 11"/>
                  <a:gd name="T19" fmla="*/ 12 h 14"/>
                  <a:gd name="T20" fmla="*/ 8 w 11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0" y="12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72"/>
              <p:cNvSpPr>
                <a:spLocks/>
              </p:cNvSpPr>
              <p:nvPr/>
            </p:nvSpPr>
            <p:spPr bwMode="auto">
              <a:xfrm>
                <a:off x="560" y="4142"/>
                <a:ext cx="19" cy="20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1 h 6"/>
                  <a:gd name="T4" fmla="*/ 0 w 6"/>
                  <a:gd name="T5" fmla="*/ 1 h 6"/>
                  <a:gd name="T6" fmla="*/ 0 w 6"/>
                  <a:gd name="T7" fmla="*/ 4 h 6"/>
                  <a:gd name="T8" fmla="*/ 3 w 6"/>
                  <a:gd name="T9" fmla="*/ 6 h 6"/>
                  <a:gd name="T10" fmla="*/ 4 w 6"/>
                  <a:gd name="T11" fmla="*/ 6 h 6"/>
                  <a:gd name="T12" fmla="*/ 6 w 6"/>
                  <a:gd name="T13" fmla="*/ 5 h 6"/>
                  <a:gd name="T14" fmla="*/ 5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3"/>
                      <a:pt x="5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73"/>
              <p:cNvSpPr>
                <a:spLocks noEditPoints="1"/>
              </p:cNvSpPr>
              <p:nvPr/>
            </p:nvSpPr>
            <p:spPr bwMode="auto">
              <a:xfrm>
                <a:off x="345" y="3886"/>
                <a:ext cx="379" cy="356"/>
              </a:xfrm>
              <a:custGeom>
                <a:avLst/>
                <a:gdLst>
                  <a:gd name="T0" fmla="*/ 11 w 120"/>
                  <a:gd name="T1" fmla="*/ 106 h 110"/>
                  <a:gd name="T2" fmla="*/ 14 w 120"/>
                  <a:gd name="T3" fmla="*/ 61 h 110"/>
                  <a:gd name="T4" fmla="*/ 27 w 120"/>
                  <a:gd name="T5" fmla="*/ 55 h 110"/>
                  <a:gd name="T6" fmla="*/ 28 w 120"/>
                  <a:gd name="T7" fmla="*/ 53 h 110"/>
                  <a:gd name="T8" fmla="*/ 26 w 120"/>
                  <a:gd name="T9" fmla="*/ 52 h 110"/>
                  <a:gd name="T10" fmla="*/ 21 w 120"/>
                  <a:gd name="T11" fmla="*/ 54 h 110"/>
                  <a:gd name="T12" fmla="*/ 28 w 120"/>
                  <a:gd name="T13" fmla="*/ 14 h 110"/>
                  <a:gd name="T14" fmla="*/ 52 w 120"/>
                  <a:gd name="T15" fmla="*/ 11 h 110"/>
                  <a:gd name="T16" fmla="*/ 50 w 120"/>
                  <a:gd name="T17" fmla="*/ 16 h 110"/>
                  <a:gd name="T18" fmla="*/ 51 w 120"/>
                  <a:gd name="T19" fmla="*/ 18 h 110"/>
                  <a:gd name="T20" fmla="*/ 51 w 120"/>
                  <a:gd name="T21" fmla="*/ 18 h 110"/>
                  <a:gd name="T22" fmla="*/ 53 w 120"/>
                  <a:gd name="T23" fmla="*/ 17 h 110"/>
                  <a:gd name="T24" fmla="*/ 58 w 120"/>
                  <a:gd name="T25" fmla="*/ 4 h 110"/>
                  <a:gd name="T26" fmla="*/ 76 w 120"/>
                  <a:gd name="T27" fmla="*/ 4 h 110"/>
                  <a:gd name="T28" fmla="*/ 81 w 120"/>
                  <a:gd name="T29" fmla="*/ 15 h 110"/>
                  <a:gd name="T30" fmla="*/ 82 w 120"/>
                  <a:gd name="T31" fmla="*/ 16 h 110"/>
                  <a:gd name="T32" fmla="*/ 94 w 120"/>
                  <a:gd name="T33" fmla="*/ 17 h 110"/>
                  <a:gd name="T34" fmla="*/ 98 w 120"/>
                  <a:gd name="T35" fmla="*/ 74 h 110"/>
                  <a:gd name="T36" fmla="*/ 100 w 120"/>
                  <a:gd name="T37" fmla="*/ 76 h 110"/>
                  <a:gd name="T38" fmla="*/ 100 w 120"/>
                  <a:gd name="T39" fmla="*/ 76 h 110"/>
                  <a:gd name="T40" fmla="*/ 102 w 120"/>
                  <a:gd name="T41" fmla="*/ 74 h 110"/>
                  <a:gd name="T42" fmla="*/ 101 w 120"/>
                  <a:gd name="T43" fmla="*/ 67 h 110"/>
                  <a:gd name="T44" fmla="*/ 106 w 120"/>
                  <a:gd name="T45" fmla="*/ 68 h 110"/>
                  <a:gd name="T46" fmla="*/ 108 w 120"/>
                  <a:gd name="T47" fmla="*/ 106 h 110"/>
                  <a:gd name="T48" fmla="*/ 11 w 120"/>
                  <a:gd name="T49" fmla="*/ 106 h 110"/>
                  <a:gd name="T50" fmla="*/ 118 w 120"/>
                  <a:gd name="T51" fmla="*/ 106 h 110"/>
                  <a:gd name="T52" fmla="*/ 112 w 120"/>
                  <a:gd name="T53" fmla="*/ 106 h 110"/>
                  <a:gd name="T54" fmla="*/ 110 w 120"/>
                  <a:gd name="T55" fmla="*/ 67 h 110"/>
                  <a:gd name="T56" fmla="*/ 108 w 120"/>
                  <a:gd name="T57" fmla="*/ 65 h 110"/>
                  <a:gd name="T58" fmla="*/ 101 w 120"/>
                  <a:gd name="T59" fmla="*/ 63 h 110"/>
                  <a:gd name="T60" fmla="*/ 97 w 120"/>
                  <a:gd name="T61" fmla="*/ 15 h 110"/>
                  <a:gd name="T62" fmla="*/ 95 w 120"/>
                  <a:gd name="T63" fmla="*/ 14 h 110"/>
                  <a:gd name="T64" fmla="*/ 84 w 120"/>
                  <a:gd name="T65" fmla="*/ 12 h 110"/>
                  <a:gd name="T66" fmla="*/ 79 w 120"/>
                  <a:gd name="T67" fmla="*/ 1 h 110"/>
                  <a:gd name="T68" fmla="*/ 77 w 120"/>
                  <a:gd name="T69" fmla="*/ 0 h 110"/>
                  <a:gd name="T70" fmla="*/ 57 w 120"/>
                  <a:gd name="T71" fmla="*/ 0 h 110"/>
                  <a:gd name="T72" fmla="*/ 55 w 120"/>
                  <a:gd name="T73" fmla="*/ 1 h 110"/>
                  <a:gd name="T74" fmla="*/ 53 w 120"/>
                  <a:gd name="T75" fmla="*/ 7 h 110"/>
                  <a:gd name="T76" fmla="*/ 26 w 120"/>
                  <a:gd name="T77" fmla="*/ 11 h 110"/>
                  <a:gd name="T78" fmla="*/ 24 w 120"/>
                  <a:gd name="T79" fmla="*/ 12 h 110"/>
                  <a:gd name="T80" fmla="*/ 17 w 120"/>
                  <a:gd name="T81" fmla="*/ 56 h 110"/>
                  <a:gd name="T82" fmla="*/ 11 w 120"/>
                  <a:gd name="T83" fmla="*/ 58 h 110"/>
                  <a:gd name="T84" fmla="*/ 10 w 120"/>
                  <a:gd name="T85" fmla="*/ 60 h 110"/>
                  <a:gd name="T86" fmla="*/ 8 w 120"/>
                  <a:gd name="T87" fmla="*/ 106 h 110"/>
                  <a:gd name="T88" fmla="*/ 2 w 120"/>
                  <a:gd name="T89" fmla="*/ 106 h 110"/>
                  <a:gd name="T90" fmla="*/ 0 w 120"/>
                  <a:gd name="T91" fmla="*/ 108 h 110"/>
                  <a:gd name="T92" fmla="*/ 2 w 120"/>
                  <a:gd name="T93" fmla="*/ 110 h 110"/>
                  <a:gd name="T94" fmla="*/ 118 w 120"/>
                  <a:gd name="T95" fmla="*/ 110 h 110"/>
                  <a:gd name="T96" fmla="*/ 120 w 120"/>
                  <a:gd name="T97" fmla="*/ 108 h 110"/>
                  <a:gd name="T98" fmla="*/ 118 w 120"/>
                  <a:gd name="T9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10">
                    <a:moveTo>
                      <a:pt x="11" y="106"/>
                    </a:moveTo>
                    <a:cubicBezTo>
                      <a:pt x="14" y="61"/>
                      <a:pt x="14" y="61"/>
                      <a:pt x="14" y="61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55"/>
                      <a:pt x="29" y="54"/>
                      <a:pt x="28" y="53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50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2" y="16"/>
                      <a:pt x="82" y="16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9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5"/>
                      <a:pt x="102" y="75"/>
                      <a:pt x="102" y="74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106"/>
                      <a:pt x="108" y="106"/>
                      <a:pt x="108" y="106"/>
                    </a:cubicBezTo>
                    <a:lnTo>
                      <a:pt x="11" y="106"/>
                    </a:lnTo>
                    <a:close/>
                    <a:moveTo>
                      <a:pt x="118" y="106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6"/>
                      <a:pt x="109" y="66"/>
                      <a:pt x="108" y="65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1"/>
                      <a:pt x="55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0" y="59"/>
                      <a:pt x="10" y="6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6"/>
                      <a:pt x="0" y="107"/>
                      <a:pt x="0" y="108"/>
                    </a:cubicBezTo>
                    <a:cubicBezTo>
                      <a:pt x="0" y="109"/>
                      <a:pt x="1" y="110"/>
                      <a:pt x="2" y="110"/>
                    </a:cubicBezTo>
                    <a:cubicBezTo>
                      <a:pt x="118" y="110"/>
                      <a:pt x="118" y="110"/>
                      <a:pt x="118" y="110"/>
                    </a:cubicBezTo>
                    <a:cubicBezTo>
                      <a:pt x="119" y="110"/>
                      <a:pt x="120" y="109"/>
                      <a:pt x="120" y="108"/>
                    </a:cubicBezTo>
                    <a:cubicBezTo>
                      <a:pt x="120" y="107"/>
                      <a:pt x="119" y="106"/>
                      <a:pt x="118" y="10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621" y="4022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75"/>
              <p:cNvSpPr>
                <a:spLocks/>
              </p:cNvSpPr>
              <p:nvPr/>
            </p:nvSpPr>
            <p:spPr bwMode="auto">
              <a:xfrm>
                <a:off x="4621" y="3951"/>
                <a:ext cx="63" cy="36"/>
              </a:xfrm>
              <a:custGeom>
                <a:avLst/>
                <a:gdLst>
                  <a:gd name="T0" fmla="*/ 2 w 20"/>
                  <a:gd name="T1" fmla="*/ 11 h 11"/>
                  <a:gd name="T2" fmla="*/ 3 w 20"/>
                  <a:gd name="T3" fmla="*/ 11 h 11"/>
                  <a:gd name="T4" fmla="*/ 19 w 20"/>
                  <a:gd name="T5" fmla="*/ 4 h 11"/>
                  <a:gd name="T6" fmla="*/ 20 w 20"/>
                  <a:gd name="T7" fmla="*/ 2 h 11"/>
                  <a:gd name="T8" fmla="*/ 18 w 20"/>
                  <a:gd name="T9" fmla="*/ 0 h 11"/>
                  <a:gd name="T10" fmla="*/ 1 w 20"/>
                  <a:gd name="T11" fmla="*/ 8 h 11"/>
                  <a:gd name="T12" fmla="*/ 0 w 20"/>
                  <a:gd name="T13" fmla="*/ 10 h 11"/>
                  <a:gd name="T14" fmla="*/ 2 w 20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2" y="11"/>
                    </a:move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6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76"/>
              <p:cNvSpPr>
                <a:spLocks/>
              </p:cNvSpPr>
              <p:nvPr/>
            </p:nvSpPr>
            <p:spPr bwMode="auto">
              <a:xfrm>
                <a:off x="4428" y="3886"/>
                <a:ext cx="341" cy="353"/>
              </a:xfrm>
              <a:custGeom>
                <a:avLst/>
                <a:gdLst>
                  <a:gd name="T0" fmla="*/ 106 w 108"/>
                  <a:gd name="T1" fmla="*/ 28 h 109"/>
                  <a:gd name="T2" fmla="*/ 104 w 108"/>
                  <a:gd name="T3" fmla="*/ 29 h 109"/>
                  <a:gd name="T4" fmla="*/ 104 w 108"/>
                  <a:gd name="T5" fmla="*/ 100 h 109"/>
                  <a:gd name="T6" fmla="*/ 99 w 108"/>
                  <a:gd name="T7" fmla="*/ 105 h 109"/>
                  <a:gd name="T8" fmla="*/ 56 w 108"/>
                  <a:gd name="T9" fmla="*/ 105 h 109"/>
                  <a:gd name="T10" fmla="*/ 56 w 108"/>
                  <a:gd name="T11" fmla="*/ 101 h 109"/>
                  <a:gd name="T12" fmla="*/ 72 w 108"/>
                  <a:gd name="T13" fmla="*/ 98 h 109"/>
                  <a:gd name="T14" fmla="*/ 98 w 108"/>
                  <a:gd name="T15" fmla="*/ 102 h 109"/>
                  <a:gd name="T16" fmla="*/ 100 w 108"/>
                  <a:gd name="T17" fmla="*/ 101 h 109"/>
                  <a:gd name="T18" fmla="*/ 101 w 108"/>
                  <a:gd name="T19" fmla="*/ 100 h 109"/>
                  <a:gd name="T20" fmla="*/ 101 w 108"/>
                  <a:gd name="T21" fmla="*/ 20 h 109"/>
                  <a:gd name="T22" fmla="*/ 99 w 108"/>
                  <a:gd name="T23" fmla="*/ 19 h 109"/>
                  <a:gd name="T24" fmla="*/ 95 w 108"/>
                  <a:gd name="T25" fmla="*/ 18 h 109"/>
                  <a:gd name="T26" fmla="*/ 93 w 108"/>
                  <a:gd name="T27" fmla="*/ 19 h 109"/>
                  <a:gd name="T28" fmla="*/ 95 w 108"/>
                  <a:gd name="T29" fmla="*/ 21 h 109"/>
                  <a:gd name="T30" fmla="*/ 97 w 108"/>
                  <a:gd name="T31" fmla="*/ 22 h 109"/>
                  <a:gd name="T32" fmla="*/ 97 w 108"/>
                  <a:gd name="T33" fmla="*/ 97 h 109"/>
                  <a:gd name="T34" fmla="*/ 72 w 108"/>
                  <a:gd name="T35" fmla="*/ 94 h 109"/>
                  <a:gd name="T36" fmla="*/ 54 w 108"/>
                  <a:gd name="T37" fmla="*/ 98 h 109"/>
                  <a:gd name="T38" fmla="*/ 37 w 108"/>
                  <a:gd name="T39" fmla="*/ 94 h 109"/>
                  <a:gd name="T40" fmla="*/ 10 w 108"/>
                  <a:gd name="T41" fmla="*/ 98 h 109"/>
                  <a:gd name="T42" fmla="*/ 10 w 108"/>
                  <a:gd name="T43" fmla="*/ 22 h 109"/>
                  <a:gd name="T44" fmla="*/ 37 w 108"/>
                  <a:gd name="T45" fmla="*/ 19 h 109"/>
                  <a:gd name="T46" fmla="*/ 52 w 108"/>
                  <a:gd name="T47" fmla="*/ 22 h 109"/>
                  <a:gd name="T48" fmla="*/ 52 w 108"/>
                  <a:gd name="T49" fmla="*/ 93 h 109"/>
                  <a:gd name="T50" fmla="*/ 53 w 108"/>
                  <a:gd name="T51" fmla="*/ 94 h 109"/>
                  <a:gd name="T52" fmla="*/ 55 w 108"/>
                  <a:gd name="T53" fmla="*/ 94 h 109"/>
                  <a:gd name="T54" fmla="*/ 89 w 108"/>
                  <a:gd name="T55" fmla="*/ 78 h 109"/>
                  <a:gd name="T56" fmla="*/ 90 w 108"/>
                  <a:gd name="T57" fmla="*/ 76 h 109"/>
                  <a:gd name="T58" fmla="*/ 90 w 108"/>
                  <a:gd name="T59" fmla="*/ 2 h 109"/>
                  <a:gd name="T60" fmla="*/ 89 w 108"/>
                  <a:gd name="T61" fmla="*/ 1 h 109"/>
                  <a:gd name="T62" fmla="*/ 87 w 108"/>
                  <a:gd name="T63" fmla="*/ 1 h 109"/>
                  <a:gd name="T64" fmla="*/ 58 w 108"/>
                  <a:gd name="T65" fmla="*/ 15 h 109"/>
                  <a:gd name="T66" fmla="*/ 58 w 108"/>
                  <a:gd name="T67" fmla="*/ 18 h 109"/>
                  <a:gd name="T68" fmla="*/ 60 w 108"/>
                  <a:gd name="T69" fmla="*/ 18 h 109"/>
                  <a:gd name="T70" fmla="*/ 86 w 108"/>
                  <a:gd name="T71" fmla="*/ 5 h 109"/>
                  <a:gd name="T72" fmla="*/ 86 w 108"/>
                  <a:gd name="T73" fmla="*/ 75 h 109"/>
                  <a:gd name="T74" fmla="*/ 56 w 108"/>
                  <a:gd name="T75" fmla="*/ 90 h 109"/>
                  <a:gd name="T76" fmla="*/ 56 w 108"/>
                  <a:gd name="T77" fmla="*/ 20 h 109"/>
                  <a:gd name="T78" fmla="*/ 55 w 108"/>
                  <a:gd name="T79" fmla="*/ 19 h 109"/>
                  <a:gd name="T80" fmla="*/ 37 w 108"/>
                  <a:gd name="T81" fmla="*/ 15 h 109"/>
                  <a:gd name="T82" fmla="*/ 8 w 108"/>
                  <a:gd name="T83" fmla="*/ 19 h 109"/>
                  <a:gd name="T84" fmla="*/ 7 w 108"/>
                  <a:gd name="T85" fmla="*/ 20 h 109"/>
                  <a:gd name="T86" fmla="*/ 7 w 108"/>
                  <a:gd name="T87" fmla="*/ 100 h 109"/>
                  <a:gd name="T88" fmla="*/ 7 w 108"/>
                  <a:gd name="T89" fmla="*/ 101 h 109"/>
                  <a:gd name="T90" fmla="*/ 9 w 108"/>
                  <a:gd name="T91" fmla="*/ 102 h 109"/>
                  <a:gd name="T92" fmla="*/ 9 w 108"/>
                  <a:gd name="T93" fmla="*/ 102 h 109"/>
                  <a:gd name="T94" fmla="*/ 37 w 108"/>
                  <a:gd name="T95" fmla="*/ 98 h 109"/>
                  <a:gd name="T96" fmla="*/ 52 w 108"/>
                  <a:gd name="T97" fmla="*/ 101 h 109"/>
                  <a:gd name="T98" fmla="*/ 52 w 108"/>
                  <a:gd name="T99" fmla="*/ 105 h 109"/>
                  <a:gd name="T100" fmla="*/ 9 w 108"/>
                  <a:gd name="T101" fmla="*/ 105 h 109"/>
                  <a:gd name="T102" fmla="*/ 3 w 108"/>
                  <a:gd name="T103" fmla="*/ 100 h 109"/>
                  <a:gd name="T104" fmla="*/ 3 w 108"/>
                  <a:gd name="T105" fmla="*/ 29 h 109"/>
                  <a:gd name="T106" fmla="*/ 1 w 108"/>
                  <a:gd name="T107" fmla="*/ 28 h 109"/>
                  <a:gd name="T108" fmla="*/ 0 w 108"/>
                  <a:gd name="T109" fmla="*/ 29 h 109"/>
                  <a:gd name="T110" fmla="*/ 0 w 108"/>
                  <a:gd name="T111" fmla="*/ 100 h 109"/>
                  <a:gd name="T112" fmla="*/ 9 w 108"/>
                  <a:gd name="T113" fmla="*/ 109 h 109"/>
                  <a:gd name="T114" fmla="*/ 99 w 108"/>
                  <a:gd name="T115" fmla="*/ 109 h 109"/>
                  <a:gd name="T116" fmla="*/ 108 w 108"/>
                  <a:gd name="T117" fmla="*/ 100 h 109"/>
                  <a:gd name="T118" fmla="*/ 108 w 108"/>
                  <a:gd name="T119" fmla="*/ 29 h 109"/>
                  <a:gd name="T120" fmla="*/ 106 w 108"/>
                  <a:gd name="T121" fmla="*/ 2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09">
                    <a:moveTo>
                      <a:pt x="106" y="28"/>
                    </a:moveTo>
                    <a:cubicBezTo>
                      <a:pt x="105" y="28"/>
                      <a:pt x="104" y="28"/>
                      <a:pt x="104" y="29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3"/>
                      <a:pt x="102" y="105"/>
                      <a:pt x="99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8" y="100"/>
                      <a:pt x="65" y="98"/>
                      <a:pt x="72" y="98"/>
                    </a:cubicBezTo>
                    <a:cubicBezTo>
                      <a:pt x="88" y="98"/>
                      <a:pt x="98" y="102"/>
                      <a:pt x="98" y="102"/>
                    </a:cubicBezTo>
                    <a:cubicBezTo>
                      <a:pt x="99" y="102"/>
                      <a:pt x="100" y="102"/>
                      <a:pt x="100" y="101"/>
                    </a:cubicBezTo>
                    <a:cubicBezTo>
                      <a:pt x="100" y="101"/>
                      <a:pt x="101" y="100"/>
                      <a:pt x="101" y="10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99" y="19"/>
                    </a:cubicBezTo>
                    <a:cubicBezTo>
                      <a:pt x="99" y="19"/>
                      <a:pt x="98" y="18"/>
                      <a:pt x="95" y="18"/>
                    </a:cubicBezTo>
                    <a:cubicBezTo>
                      <a:pt x="94" y="18"/>
                      <a:pt x="94" y="18"/>
                      <a:pt x="93" y="19"/>
                    </a:cubicBezTo>
                    <a:cubicBezTo>
                      <a:pt x="93" y="20"/>
                      <a:pt x="94" y="21"/>
                      <a:pt x="95" y="21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96"/>
                      <a:pt x="84" y="94"/>
                      <a:pt x="72" y="94"/>
                    </a:cubicBezTo>
                    <a:cubicBezTo>
                      <a:pt x="64" y="94"/>
                      <a:pt x="56" y="97"/>
                      <a:pt x="54" y="98"/>
                    </a:cubicBezTo>
                    <a:cubicBezTo>
                      <a:pt x="52" y="97"/>
                      <a:pt x="45" y="94"/>
                      <a:pt x="37" y="94"/>
                    </a:cubicBezTo>
                    <a:cubicBezTo>
                      <a:pt x="25" y="94"/>
                      <a:pt x="15" y="97"/>
                      <a:pt x="10" y="9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1"/>
                      <a:pt x="25" y="19"/>
                      <a:pt x="37" y="19"/>
                    </a:cubicBezTo>
                    <a:cubicBezTo>
                      <a:pt x="44" y="19"/>
                      <a:pt x="50" y="21"/>
                      <a:pt x="52" y="2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4"/>
                      <a:pt x="53" y="94"/>
                    </a:cubicBezTo>
                    <a:cubicBezTo>
                      <a:pt x="53" y="95"/>
                      <a:pt x="54" y="95"/>
                      <a:pt x="55" y="94"/>
                    </a:cubicBezTo>
                    <a:cubicBezTo>
                      <a:pt x="55" y="94"/>
                      <a:pt x="73" y="83"/>
                      <a:pt x="89" y="78"/>
                    </a:cubicBezTo>
                    <a:cubicBezTo>
                      <a:pt x="89" y="78"/>
                      <a:pt x="90" y="77"/>
                      <a:pt x="90" y="76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1"/>
                      <a:pt x="89" y="1"/>
                    </a:cubicBezTo>
                    <a:cubicBezTo>
                      <a:pt x="89" y="0"/>
                      <a:pt x="88" y="0"/>
                      <a:pt x="87" y="1"/>
                    </a:cubicBezTo>
                    <a:cubicBezTo>
                      <a:pt x="73" y="6"/>
                      <a:pt x="58" y="15"/>
                      <a:pt x="58" y="15"/>
                    </a:cubicBezTo>
                    <a:cubicBezTo>
                      <a:pt x="57" y="16"/>
                      <a:pt x="57" y="17"/>
                      <a:pt x="58" y="18"/>
                    </a:cubicBezTo>
                    <a:cubicBezTo>
                      <a:pt x="58" y="19"/>
                      <a:pt x="59" y="19"/>
                      <a:pt x="60" y="18"/>
                    </a:cubicBezTo>
                    <a:cubicBezTo>
                      <a:pt x="60" y="18"/>
                      <a:pt x="73" y="10"/>
                      <a:pt x="86" y="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79"/>
                      <a:pt x="61" y="86"/>
                      <a:pt x="56" y="9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4" y="19"/>
                      <a:pt x="47" y="15"/>
                      <a:pt x="37" y="15"/>
                    </a:cubicBezTo>
                    <a:cubicBezTo>
                      <a:pt x="21" y="15"/>
                      <a:pt x="9" y="18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8" y="102"/>
                      <a:pt x="8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22" y="98"/>
                      <a:pt x="37" y="98"/>
                    </a:cubicBezTo>
                    <a:cubicBezTo>
                      <a:pt x="44" y="98"/>
                      <a:pt x="50" y="100"/>
                      <a:pt x="52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5"/>
                      <a:pt x="3" y="103"/>
                      <a:pt x="3" y="10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9"/>
                      <a:pt x="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4" y="109"/>
                      <a:pt x="108" y="105"/>
                      <a:pt x="108" y="100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7" y="28"/>
                      <a:pt x="106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77"/>
              <p:cNvSpPr>
                <a:spLocks/>
              </p:cNvSpPr>
              <p:nvPr/>
            </p:nvSpPr>
            <p:spPr bwMode="auto">
              <a:xfrm>
                <a:off x="4621" y="3987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8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78"/>
              <p:cNvSpPr>
                <a:spLocks/>
              </p:cNvSpPr>
              <p:nvPr/>
            </p:nvSpPr>
            <p:spPr bwMode="auto">
              <a:xfrm>
                <a:off x="4621" y="4058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79"/>
              <p:cNvSpPr>
                <a:spLocks/>
              </p:cNvSpPr>
              <p:nvPr/>
            </p:nvSpPr>
            <p:spPr bwMode="auto">
              <a:xfrm>
                <a:off x="4482" y="3987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7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7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4482" y="4022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621" y="4094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0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82"/>
              <p:cNvSpPr>
                <a:spLocks/>
              </p:cNvSpPr>
              <p:nvPr/>
            </p:nvSpPr>
            <p:spPr bwMode="auto">
              <a:xfrm>
                <a:off x="4482" y="4058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83"/>
              <p:cNvSpPr>
                <a:spLocks/>
              </p:cNvSpPr>
              <p:nvPr/>
            </p:nvSpPr>
            <p:spPr bwMode="auto">
              <a:xfrm>
                <a:off x="4482" y="4129"/>
                <a:ext cx="88" cy="23"/>
              </a:xfrm>
              <a:custGeom>
                <a:avLst/>
                <a:gdLst>
                  <a:gd name="T0" fmla="*/ 26 w 28"/>
                  <a:gd name="T1" fmla="*/ 2 h 7"/>
                  <a:gd name="T2" fmla="*/ 2 w 28"/>
                  <a:gd name="T3" fmla="*/ 3 h 7"/>
                  <a:gd name="T4" fmla="*/ 1 w 28"/>
                  <a:gd name="T5" fmla="*/ 5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2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3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84"/>
              <p:cNvSpPr>
                <a:spLocks/>
              </p:cNvSpPr>
              <p:nvPr/>
            </p:nvSpPr>
            <p:spPr bwMode="auto">
              <a:xfrm>
                <a:off x="4482" y="4094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3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85"/>
              <p:cNvSpPr>
                <a:spLocks noEditPoints="1"/>
              </p:cNvSpPr>
              <p:nvPr/>
            </p:nvSpPr>
            <p:spPr bwMode="auto">
              <a:xfrm>
                <a:off x="2908" y="4194"/>
                <a:ext cx="379" cy="52"/>
              </a:xfrm>
              <a:custGeom>
                <a:avLst/>
                <a:gdLst>
                  <a:gd name="T0" fmla="*/ 4 w 120"/>
                  <a:gd name="T1" fmla="*/ 12 h 16"/>
                  <a:gd name="T2" fmla="*/ 116 w 120"/>
                  <a:gd name="T3" fmla="*/ 12 h 16"/>
                  <a:gd name="T4" fmla="*/ 116 w 120"/>
                  <a:gd name="T5" fmla="*/ 4 h 16"/>
                  <a:gd name="T6" fmla="*/ 4 w 120"/>
                  <a:gd name="T7" fmla="*/ 4 h 16"/>
                  <a:gd name="T8" fmla="*/ 4 w 120"/>
                  <a:gd name="T9" fmla="*/ 12 h 16"/>
                  <a:gd name="T10" fmla="*/ 118 w 120"/>
                  <a:gd name="T11" fmla="*/ 16 h 16"/>
                  <a:gd name="T12" fmla="*/ 2 w 120"/>
                  <a:gd name="T13" fmla="*/ 16 h 16"/>
                  <a:gd name="T14" fmla="*/ 0 w 120"/>
                  <a:gd name="T15" fmla="*/ 14 h 16"/>
                  <a:gd name="T16" fmla="*/ 0 w 120"/>
                  <a:gd name="T17" fmla="*/ 2 h 16"/>
                  <a:gd name="T18" fmla="*/ 2 w 120"/>
                  <a:gd name="T19" fmla="*/ 0 h 16"/>
                  <a:gd name="T20" fmla="*/ 118 w 120"/>
                  <a:gd name="T21" fmla="*/ 0 h 16"/>
                  <a:gd name="T22" fmla="*/ 120 w 120"/>
                  <a:gd name="T23" fmla="*/ 2 h 16"/>
                  <a:gd name="T24" fmla="*/ 120 w 120"/>
                  <a:gd name="T25" fmla="*/ 14 h 16"/>
                  <a:gd name="T26" fmla="*/ 118 w 1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6">
                    <a:moveTo>
                      <a:pt x="4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  <a:moveTo>
                      <a:pt x="118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20" y="1"/>
                      <a:pt x="120" y="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5"/>
                      <a:pt x="119" y="16"/>
                      <a:pt x="118" y="1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86"/>
              <p:cNvSpPr>
                <a:spLocks noEditPoints="1"/>
              </p:cNvSpPr>
              <p:nvPr/>
            </p:nvSpPr>
            <p:spPr bwMode="auto">
              <a:xfrm>
                <a:off x="2927" y="4129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87"/>
              <p:cNvSpPr>
                <a:spLocks/>
              </p:cNvSpPr>
              <p:nvPr/>
            </p:nvSpPr>
            <p:spPr bwMode="auto">
              <a:xfrm>
                <a:off x="2971" y="416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88"/>
              <p:cNvSpPr>
                <a:spLocks noEditPoints="1"/>
              </p:cNvSpPr>
              <p:nvPr/>
            </p:nvSpPr>
            <p:spPr bwMode="auto">
              <a:xfrm>
                <a:off x="2908" y="4064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89"/>
              <p:cNvSpPr>
                <a:spLocks/>
              </p:cNvSpPr>
              <p:nvPr/>
            </p:nvSpPr>
            <p:spPr bwMode="auto">
              <a:xfrm>
                <a:off x="2952" y="4097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90"/>
              <p:cNvSpPr>
                <a:spLocks noEditPoints="1"/>
              </p:cNvSpPr>
              <p:nvPr/>
            </p:nvSpPr>
            <p:spPr bwMode="auto">
              <a:xfrm>
                <a:off x="2927" y="4000"/>
                <a:ext cx="227" cy="77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7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8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91"/>
              <p:cNvSpPr>
                <a:spLocks noEditPoints="1"/>
              </p:cNvSpPr>
              <p:nvPr/>
            </p:nvSpPr>
            <p:spPr bwMode="auto">
              <a:xfrm>
                <a:off x="3120" y="3925"/>
                <a:ext cx="139" cy="282"/>
              </a:xfrm>
              <a:custGeom>
                <a:avLst/>
                <a:gdLst>
                  <a:gd name="T0" fmla="*/ 5 w 44"/>
                  <a:gd name="T1" fmla="*/ 9 h 87"/>
                  <a:gd name="T2" fmla="*/ 24 w 44"/>
                  <a:gd name="T3" fmla="*/ 83 h 87"/>
                  <a:gd name="T4" fmla="*/ 40 w 44"/>
                  <a:gd name="T5" fmla="*/ 78 h 87"/>
                  <a:gd name="T6" fmla="*/ 20 w 44"/>
                  <a:gd name="T7" fmla="*/ 5 h 87"/>
                  <a:gd name="T8" fmla="*/ 5 w 44"/>
                  <a:gd name="T9" fmla="*/ 9 h 87"/>
                  <a:gd name="T10" fmla="*/ 23 w 44"/>
                  <a:gd name="T11" fmla="*/ 87 h 87"/>
                  <a:gd name="T12" fmla="*/ 21 w 44"/>
                  <a:gd name="T13" fmla="*/ 86 h 87"/>
                  <a:gd name="T14" fmla="*/ 0 w 44"/>
                  <a:gd name="T15" fmla="*/ 8 h 87"/>
                  <a:gd name="T16" fmla="*/ 2 w 44"/>
                  <a:gd name="T17" fmla="*/ 6 h 87"/>
                  <a:gd name="T18" fmla="*/ 21 w 44"/>
                  <a:gd name="T19" fmla="*/ 0 h 87"/>
                  <a:gd name="T20" fmla="*/ 23 w 44"/>
                  <a:gd name="T21" fmla="*/ 2 h 87"/>
                  <a:gd name="T22" fmla="*/ 44 w 44"/>
                  <a:gd name="T23" fmla="*/ 79 h 87"/>
                  <a:gd name="T24" fmla="*/ 44 w 44"/>
                  <a:gd name="T25" fmla="*/ 81 h 87"/>
                  <a:gd name="T26" fmla="*/ 43 w 44"/>
                  <a:gd name="T27" fmla="*/ 82 h 87"/>
                  <a:gd name="T28" fmla="*/ 23 w 44"/>
                  <a:gd name="T2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87">
                    <a:moveTo>
                      <a:pt x="5" y="9"/>
                    </a:moveTo>
                    <a:cubicBezTo>
                      <a:pt x="24" y="83"/>
                      <a:pt x="24" y="83"/>
                      <a:pt x="24" y="8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9"/>
                    </a:lnTo>
                    <a:close/>
                    <a:moveTo>
                      <a:pt x="23" y="87"/>
                    </a:moveTo>
                    <a:cubicBezTo>
                      <a:pt x="22" y="87"/>
                      <a:pt x="21" y="86"/>
                      <a:pt x="21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1"/>
                    </a:cubicBezTo>
                    <a:cubicBezTo>
                      <a:pt x="44" y="81"/>
                      <a:pt x="43" y="82"/>
                      <a:pt x="43" y="82"/>
                    </a:cubicBezTo>
                    <a:cubicBezTo>
                      <a:pt x="23" y="87"/>
                      <a:pt x="23" y="87"/>
                      <a:pt x="23" y="8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92"/>
              <p:cNvSpPr>
                <a:spLocks/>
              </p:cNvSpPr>
              <p:nvPr/>
            </p:nvSpPr>
            <p:spPr bwMode="auto">
              <a:xfrm>
                <a:off x="2971" y="403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93"/>
              <p:cNvSpPr>
                <a:spLocks noEditPoints="1"/>
              </p:cNvSpPr>
              <p:nvPr/>
            </p:nvSpPr>
            <p:spPr bwMode="auto">
              <a:xfrm>
                <a:off x="3129" y="3964"/>
                <a:ext cx="82" cy="55"/>
              </a:xfrm>
              <a:custGeom>
                <a:avLst/>
                <a:gdLst>
                  <a:gd name="T0" fmla="*/ 5 w 26"/>
                  <a:gd name="T1" fmla="*/ 9 h 17"/>
                  <a:gd name="T2" fmla="*/ 6 w 26"/>
                  <a:gd name="T3" fmla="*/ 12 h 17"/>
                  <a:gd name="T4" fmla="*/ 21 w 26"/>
                  <a:gd name="T5" fmla="*/ 8 h 17"/>
                  <a:gd name="T6" fmla="*/ 20 w 26"/>
                  <a:gd name="T7" fmla="*/ 4 h 17"/>
                  <a:gd name="T8" fmla="*/ 5 w 26"/>
                  <a:gd name="T9" fmla="*/ 9 h 17"/>
                  <a:gd name="T10" fmla="*/ 4 w 26"/>
                  <a:gd name="T11" fmla="*/ 17 h 17"/>
                  <a:gd name="T12" fmla="*/ 2 w 26"/>
                  <a:gd name="T13" fmla="*/ 15 h 17"/>
                  <a:gd name="T14" fmla="*/ 0 w 26"/>
                  <a:gd name="T15" fmla="*/ 8 h 17"/>
                  <a:gd name="T16" fmla="*/ 1 w 26"/>
                  <a:gd name="T17" fmla="*/ 6 h 17"/>
                  <a:gd name="T18" fmla="*/ 2 w 26"/>
                  <a:gd name="T19" fmla="*/ 5 h 17"/>
                  <a:gd name="T20" fmla="*/ 21 w 26"/>
                  <a:gd name="T21" fmla="*/ 0 h 17"/>
                  <a:gd name="T22" fmla="*/ 23 w 26"/>
                  <a:gd name="T23" fmla="*/ 0 h 17"/>
                  <a:gd name="T24" fmla="*/ 24 w 26"/>
                  <a:gd name="T25" fmla="*/ 1 h 17"/>
                  <a:gd name="T26" fmla="*/ 26 w 26"/>
                  <a:gd name="T27" fmla="*/ 9 h 17"/>
                  <a:gd name="T28" fmla="*/ 24 w 26"/>
                  <a:gd name="T29" fmla="*/ 11 h 17"/>
                  <a:gd name="T30" fmla="*/ 5 w 26"/>
                  <a:gd name="T31" fmla="*/ 17 h 17"/>
                  <a:gd name="T32" fmla="*/ 4 w 26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5" y="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5" y="9"/>
                    </a:lnTo>
                    <a:close/>
                    <a:moveTo>
                      <a:pt x="4" y="17"/>
                    </a:moveTo>
                    <a:cubicBezTo>
                      <a:pt x="4" y="17"/>
                      <a:pt x="3" y="16"/>
                      <a:pt x="2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94"/>
              <p:cNvSpPr>
                <a:spLocks noEditPoints="1"/>
              </p:cNvSpPr>
              <p:nvPr/>
            </p:nvSpPr>
            <p:spPr bwMode="auto">
              <a:xfrm>
                <a:off x="3170" y="4113"/>
                <a:ext cx="79" cy="55"/>
              </a:xfrm>
              <a:custGeom>
                <a:avLst/>
                <a:gdLst>
                  <a:gd name="T0" fmla="*/ 4 w 25"/>
                  <a:gd name="T1" fmla="*/ 9 h 17"/>
                  <a:gd name="T2" fmla="*/ 5 w 25"/>
                  <a:gd name="T3" fmla="*/ 13 h 17"/>
                  <a:gd name="T4" fmla="*/ 21 w 25"/>
                  <a:gd name="T5" fmla="*/ 9 h 17"/>
                  <a:gd name="T6" fmla="*/ 20 w 25"/>
                  <a:gd name="T7" fmla="*/ 5 h 17"/>
                  <a:gd name="T8" fmla="*/ 4 w 25"/>
                  <a:gd name="T9" fmla="*/ 9 h 17"/>
                  <a:gd name="T10" fmla="*/ 4 w 25"/>
                  <a:gd name="T11" fmla="*/ 17 h 17"/>
                  <a:gd name="T12" fmla="*/ 2 w 25"/>
                  <a:gd name="T13" fmla="*/ 16 h 17"/>
                  <a:gd name="T14" fmla="*/ 0 w 25"/>
                  <a:gd name="T15" fmla="*/ 8 h 17"/>
                  <a:gd name="T16" fmla="*/ 0 w 25"/>
                  <a:gd name="T17" fmla="*/ 7 h 17"/>
                  <a:gd name="T18" fmla="*/ 1 w 25"/>
                  <a:gd name="T19" fmla="*/ 6 h 17"/>
                  <a:gd name="T20" fmla="*/ 21 w 25"/>
                  <a:gd name="T21" fmla="*/ 0 h 17"/>
                  <a:gd name="T22" fmla="*/ 22 w 25"/>
                  <a:gd name="T23" fmla="*/ 1 h 17"/>
                  <a:gd name="T24" fmla="*/ 23 w 25"/>
                  <a:gd name="T25" fmla="*/ 2 h 17"/>
                  <a:gd name="T26" fmla="*/ 25 w 25"/>
                  <a:gd name="T27" fmla="*/ 10 h 17"/>
                  <a:gd name="T28" fmla="*/ 24 w 25"/>
                  <a:gd name="T29" fmla="*/ 12 h 17"/>
                  <a:gd name="T30" fmla="*/ 4 w 25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4" y="9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4" y="9"/>
                    </a:lnTo>
                    <a:close/>
                    <a:moveTo>
                      <a:pt x="4" y="17"/>
                    </a:moveTo>
                    <a:cubicBezTo>
                      <a:pt x="3" y="17"/>
                      <a:pt x="2" y="17"/>
                      <a:pt x="2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95"/>
              <p:cNvSpPr>
                <a:spLocks/>
              </p:cNvSpPr>
              <p:nvPr/>
            </p:nvSpPr>
            <p:spPr bwMode="auto">
              <a:xfrm>
                <a:off x="3173" y="4022"/>
                <a:ext cx="32" cy="88"/>
              </a:xfrm>
              <a:custGeom>
                <a:avLst/>
                <a:gdLst>
                  <a:gd name="T0" fmla="*/ 8 w 10"/>
                  <a:gd name="T1" fmla="*/ 27 h 27"/>
                  <a:gd name="T2" fmla="*/ 6 w 10"/>
                  <a:gd name="T3" fmla="*/ 26 h 27"/>
                  <a:gd name="T4" fmla="*/ 0 w 10"/>
                  <a:gd name="T5" fmla="*/ 3 h 27"/>
                  <a:gd name="T6" fmla="*/ 2 w 10"/>
                  <a:gd name="T7" fmla="*/ 0 h 27"/>
                  <a:gd name="T8" fmla="*/ 4 w 10"/>
                  <a:gd name="T9" fmla="*/ 2 h 27"/>
                  <a:gd name="T10" fmla="*/ 10 w 10"/>
                  <a:gd name="T11" fmla="*/ 25 h 27"/>
                  <a:gd name="T12" fmla="*/ 9 w 10"/>
                  <a:gd name="T13" fmla="*/ 27 h 27"/>
                  <a:gd name="T14" fmla="*/ 8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8" y="27"/>
                    </a:moveTo>
                    <a:cubicBezTo>
                      <a:pt x="8" y="27"/>
                      <a:pt x="7" y="27"/>
                      <a:pt x="6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7"/>
                      <a:pt x="9" y="2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96"/>
              <p:cNvSpPr>
                <a:spLocks noEditPoints="1"/>
              </p:cNvSpPr>
              <p:nvPr/>
            </p:nvSpPr>
            <p:spPr bwMode="auto">
              <a:xfrm>
                <a:off x="1501" y="3899"/>
                <a:ext cx="250" cy="343"/>
              </a:xfrm>
              <a:custGeom>
                <a:avLst/>
                <a:gdLst>
                  <a:gd name="T0" fmla="*/ 55 w 79"/>
                  <a:gd name="T1" fmla="*/ 9 h 106"/>
                  <a:gd name="T2" fmla="*/ 17 w 79"/>
                  <a:gd name="T3" fmla="*/ 9 h 106"/>
                  <a:gd name="T4" fmla="*/ 11 w 79"/>
                  <a:gd name="T5" fmla="*/ 15 h 106"/>
                  <a:gd name="T6" fmla="*/ 11 w 79"/>
                  <a:gd name="T7" fmla="*/ 90 h 106"/>
                  <a:gd name="T8" fmla="*/ 7 w 79"/>
                  <a:gd name="T9" fmla="*/ 94 h 106"/>
                  <a:gd name="T10" fmla="*/ 4 w 79"/>
                  <a:gd name="T11" fmla="*/ 90 h 106"/>
                  <a:gd name="T12" fmla="*/ 4 w 79"/>
                  <a:gd name="T13" fmla="*/ 7 h 106"/>
                  <a:gd name="T14" fmla="*/ 7 w 79"/>
                  <a:gd name="T15" fmla="*/ 3 h 106"/>
                  <a:gd name="T16" fmla="*/ 52 w 79"/>
                  <a:gd name="T17" fmla="*/ 3 h 106"/>
                  <a:gd name="T18" fmla="*/ 55 w 79"/>
                  <a:gd name="T19" fmla="*/ 7 h 106"/>
                  <a:gd name="T20" fmla="*/ 55 w 79"/>
                  <a:gd name="T21" fmla="*/ 9 h 106"/>
                  <a:gd name="T22" fmla="*/ 21 w 79"/>
                  <a:gd name="T23" fmla="*/ 94 h 106"/>
                  <a:gd name="T24" fmla="*/ 13 w 79"/>
                  <a:gd name="T25" fmla="*/ 94 h 106"/>
                  <a:gd name="T26" fmla="*/ 14 w 79"/>
                  <a:gd name="T27" fmla="*/ 90 h 106"/>
                  <a:gd name="T28" fmla="*/ 14 w 79"/>
                  <a:gd name="T29" fmla="*/ 15 h 106"/>
                  <a:gd name="T30" fmla="*/ 17 w 79"/>
                  <a:gd name="T31" fmla="*/ 12 h 106"/>
                  <a:gd name="T32" fmla="*/ 21 w 79"/>
                  <a:gd name="T33" fmla="*/ 15 h 106"/>
                  <a:gd name="T34" fmla="*/ 21 w 79"/>
                  <a:gd name="T35" fmla="*/ 94 h 106"/>
                  <a:gd name="T36" fmla="*/ 72 w 79"/>
                  <a:gd name="T37" fmla="*/ 9 h 106"/>
                  <a:gd name="T38" fmla="*/ 58 w 79"/>
                  <a:gd name="T39" fmla="*/ 9 h 106"/>
                  <a:gd name="T40" fmla="*/ 58 w 79"/>
                  <a:gd name="T41" fmla="*/ 7 h 106"/>
                  <a:gd name="T42" fmla="*/ 52 w 79"/>
                  <a:gd name="T43" fmla="*/ 0 h 106"/>
                  <a:gd name="T44" fmla="*/ 7 w 79"/>
                  <a:gd name="T45" fmla="*/ 0 h 106"/>
                  <a:gd name="T46" fmla="*/ 0 w 79"/>
                  <a:gd name="T47" fmla="*/ 7 h 106"/>
                  <a:gd name="T48" fmla="*/ 0 w 79"/>
                  <a:gd name="T49" fmla="*/ 90 h 106"/>
                  <a:gd name="T50" fmla="*/ 7 w 79"/>
                  <a:gd name="T51" fmla="*/ 97 h 106"/>
                  <a:gd name="T52" fmla="*/ 7 w 79"/>
                  <a:gd name="T53" fmla="*/ 97 h 106"/>
                  <a:gd name="T54" fmla="*/ 21 w 79"/>
                  <a:gd name="T55" fmla="*/ 97 h 106"/>
                  <a:gd name="T56" fmla="*/ 21 w 79"/>
                  <a:gd name="T57" fmla="*/ 99 h 106"/>
                  <a:gd name="T58" fmla="*/ 28 w 79"/>
                  <a:gd name="T59" fmla="*/ 106 h 106"/>
                  <a:gd name="T60" fmla="*/ 72 w 79"/>
                  <a:gd name="T61" fmla="*/ 106 h 106"/>
                  <a:gd name="T62" fmla="*/ 79 w 79"/>
                  <a:gd name="T63" fmla="*/ 99 h 106"/>
                  <a:gd name="T64" fmla="*/ 79 w 79"/>
                  <a:gd name="T65" fmla="*/ 62 h 106"/>
                  <a:gd name="T66" fmla="*/ 77 w 79"/>
                  <a:gd name="T67" fmla="*/ 61 h 106"/>
                  <a:gd name="T68" fmla="*/ 76 w 79"/>
                  <a:gd name="T69" fmla="*/ 62 h 106"/>
                  <a:gd name="T70" fmla="*/ 76 w 79"/>
                  <a:gd name="T71" fmla="*/ 99 h 106"/>
                  <a:gd name="T72" fmla="*/ 72 w 79"/>
                  <a:gd name="T73" fmla="*/ 102 h 106"/>
                  <a:gd name="T74" fmla="*/ 28 w 79"/>
                  <a:gd name="T75" fmla="*/ 102 h 106"/>
                  <a:gd name="T76" fmla="*/ 24 w 79"/>
                  <a:gd name="T77" fmla="*/ 99 h 106"/>
                  <a:gd name="T78" fmla="*/ 24 w 79"/>
                  <a:gd name="T79" fmla="*/ 15 h 106"/>
                  <a:gd name="T80" fmla="*/ 23 w 79"/>
                  <a:gd name="T81" fmla="*/ 12 h 106"/>
                  <a:gd name="T82" fmla="*/ 72 w 79"/>
                  <a:gd name="T83" fmla="*/ 12 h 106"/>
                  <a:gd name="T84" fmla="*/ 76 w 79"/>
                  <a:gd name="T85" fmla="*/ 16 h 106"/>
                  <a:gd name="T86" fmla="*/ 76 w 79"/>
                  <a:gd name="T87" fmla="*/ 55 h 106"/>
                  <a:gd name="T88" fmla="*/ 77 w 79"/>
                  <a:gd name="T89" fmla="*/ 56 h 106"/>
                  <a:gd name="T90" fmla="*/ 79 w 79"/>
                  <a:gd name="T91" fmla="*/ 55 h 106"/>
                  <a:gd name="T92" fmla="*/ 79 w 79"/>
                  <a:gd name="T93" fmla="*/ 16 h 106"/>
                  <a:gd name="T94" fmla="*/ 72 w 79"/>
                  <a:gd name="T95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06">
                    <a:moveTo>
                      <a:pt x="5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1" y="12"/>
                      <a:pt x="11" y="1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2"/>
                      <a:pt x="9" y="94"/>
                      <a:pt x="7" y="94"/>
                    </a:cubicBezTo>
                    <a:cubicBezTo>
                      <a:pt x="5" y="94"/>
                      <a:pt x="4" y="92"/>
                      <a:pt x="4" y="9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5"/>
                      <a:pt x="55" y="7"/>
                    </a:cubicBezTo>
                    <a:lnTo>
                      <a:pt x="55" y="9"/>
                    </a:lnTo>
                    <a:close/>
                    <a:moveTo>
                      <a:pt x="21" y="94"/>
                    </a:move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3"/>
                      <a:pt x="14" y="91"/>
                      <a:pt x="14" y="9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3"/>
                      <a:pt x="15" y="12"/>
                      <a:pt x="17" y="12"/>
                    </a:cubicBezTo>
                    <a:cubicBezTo>
                      <a:pt x="19" y="12"/>
                      <a:pt x="21" y="13"/>
                      <a:pt x="21" y="15"/>
                    </a:cubicBezTo>
                    <a:lnTo>
                      <a:pt x="21" y="94"/>
                    </a:lnTo>
                    <a:close/>
                    <a:moveTo>
                      <a:pt x="72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3" y="97"/>
                      <a:pt x="7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3"/>
                      <a:pt x="24" y="106"/>
                      <a:pt x="28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6" y="106"/>
                      <a:pt x="79" y="103"/>
                      <a:pt x="79" y="9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8" y="61"/>
                      <a:pt x="77" y="61"/>
                    </a:cubicBezTo>
                    <a:cubicBezTo>
                      <a:pt x="76" y="61"/>
                      <a:pt x="76" y="62"/>
                      <a:pt x="76" y="62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4" y="102"/>
                      <a:pt x="72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6" y="102"/>
                      <a:pt x="24" y="101"/>
                      <a:pt x="24" y="9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4" y="12"/>
                      <a:pt x="76" y="14"/>
                      <a:pt x="76" y="16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8" y="56"/>
                      <a:pt x="79" y="56"/>
                      <a:pt x="79" y="5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2"/>
                      <a:pt x="76" y="9"/>
                      <a:pt x="7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97"/>
              <p:cNvSpPr>
                <a:spLocks/>
              </p:cNvSpPr>
              <p:nvPr/>
            </p:nvSpPr>
            <p:spPr bwMode="auto">
              <a:xfrm>
                <a:off x="1621" y="4071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98"/>
              <p:cNvSpPr>
                <a:spLocks/>
              </p:cNvSpPr>
              <p:nvPr/>
            </p:nvSpPr>
            <p:spPr bwMode="auto">
              <a:xfrm>
                <a:off x="1621" y="4097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Freeform 99"/>
              <p:cNvSpPr>
                <a:spLocks/>
              </p:cNvSpPr>
              <p:nvPr/>
            </p:nvSpPr>
            <p:spPr bwMode="auto">
              <a:xfrm>
                <a:off x="1621" y="4119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100"/>
              <p:cNvSpPr>
                <a:spLocks/>
              </p:cNvSpPr>
              <p:nvPr/>
            </p:nvSpPr>
            <p:spPr bwMode="auto">
              <a:xfrm>
                <a:off x="1621" y="4142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Freeform 101"/>
              <p:cNvSpPr>
                <a:spLocks/>
              </p:cNvSpPr>
              <p:nvPr/>
            </p:nvSpPr>
            <p:spPr bwMode="auto">
              <a:xfrm>
                <a:off x="1621" y="4165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102"/>
              <p:cNvSpPr>
                <a:spLocks/>
              </p:cNvSpPr>
              <p:nvPr/>
            </p:nvSpPr>
            <p:spPr bwMode="auto">
              <a:xfrm>
                <a:off x="1621" y="4191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103"/>
              <p:cNvSpPr>
                <a:spLocks/>
              </p:cNvSpPr>
              <p:nvPr/>
            </p:nvSpPr>
            <p:spPr bwMode="auto">
              <a:xfrm>
                <a:off x="1599" y="4071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104"/>
              <p:cNvSpPr>
                <a:spLocks/>
              </p:cNvSpPr>
              <p:nvPr/>
            </p:nvSpPr>
            <p:spPr bwMode="auto">
              <a:xfrm>
                <a:off x="1599" y="4097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105"/>
              <p:cNvSpPr>
                <a:spLocks/>
              </p:cNvSpPr>
              <p:nvPr/>
            </p:nvSpPr>
            <p:spPr bwMode="auto">
              <a:xfrm>
                <a:off x="1599" y="4119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106"/>
              <p:cNvSpPr>
                <a:spLocks/>
              </p:cNvSpPr>
              <p:nvPr/>
            </p:nvSpPr>
            <p:spPr bwMode="auto">
              <a:xfrm>
                <a:off x="1599" y="4142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107"/>
              <p:cNvSpPr>
                <a:spLocks/>
              </p:cNvSpPr>
              <p:nvPr/>
            </p:nvSpPr>
            <p:spPr bwMode="auto">
              <a:xfrm>
                <a:off x="1621" y="4003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108"/>
              <p:cNvSpPr>
                <a:spLocks/>
              </p:cNvSpPr>
              <p:nvPr/>
            </p:nvSpPr>
            <p:spPr bwMode="auto">
              <a:xfrm>
                <a:off x="1621" y="4026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109"/>
              <p:cNvSpPr>
                <a:spLocks/>
              </p:cNvSpPr>
              <p:nvPr/>
            </p:nvSpPr>
            <p:spPr bwMode="auto">
              <a:xfrm>
                <a:off x="1621" y="4048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110"/>
              <p:cNvSpPr>
                <a:spLocks/>
              </p:cNvSpPr>
              <p:nvPr/>
            </p:nvSpPr>
            <p:spPr bwMode="auto">
              <a:xfrm>
                <a:off x="1599" y="4003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111"/>
              <p:cNvSpPr>
                <a:spLocks/>
              </p:cNvSpPr>
              <p:nvPr/>
            </p:nvSpPr>
            <p:spPr bwMode="auto">
              <a:xfrm>
                <a:off x="1599" y="402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112"/>
              <p:cNvSpPr>
                <a:spLocks/>
              </p:cNvSpPr>
              <p:nvPr/>
            </p:nvSpPr>
            <p:spPr bwMode="auto">
              <a:xfrm>
                <a:off x="1599" y="4048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113"/>
              <p:cNvSpPr>
                <a:spLocks/>
              </p:cNvSpPr>
              <p:nvPr/>
            </p:nvSpPr>
            <p:spPr bwMode="auto">
              <a:xfrm>
                <a:off x="1621" y="3977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114"/>
              <p:cNvSpPr>
                <a:spLocks/>
              </p:cNvSpPr>
              <p:nvPr/>
            </p:nvSpPr>
            <p:spPr bwMode="auto">
              <a:xfrm>
                <a:off x="1599" y="3977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115"/>
              <p:cNvSpPr>
                <a:spLocks/>
              </p:cNvSpPr>
              <p:nvPr/>
            </p:nvSpPr>
            <p:spPr bwMode="auto">
              <a:xfrm>
                <a:off x="1599" y="4165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116"/>
              <p:cNvSpPr>
                <a:spLocks/>
              </p:cNvSpPr>
              <p:nvPr/>
            </p:nvSpPr>
            <p:spPr bwMode="auto">
              <a:xfrm>
                <a:off x="1599" y="4191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117"/>
              <p:cNvSpPr>
                <a:spLocks noEditPoints="1"/>
              </p:cNvSpPr>
              <p:nvPr/>
            </p:nvSpPr>
            <p:spPr bwMode="auto">
              <a:xfrm>
                <a:off x="1751" y="3951"/>
                <a:ext cx="101" cy="272"/>
              </a:xfrm>
              <a:custGeom>
                <a:avLst/>
                <a:gdLst>
                  <a:gd name="T0" fmla="*/ 20 w 32"/>
                  <a:gd name="T1" fmla="*/ 72 h 84"/>
                  <a:gd name="T2" fmla="*/ 13 w 32"/>
                  <a:gd name="T3" fmla="*/ 72 h 84"/>
                  <a:gd name="T4" fmla="*/ 13 w 32"/>
                  <a:gd name="T5" fmla="*/ 71 h 84"/>
                  <a:gd name="T6" fmla="*/ 17 w 32"/>
                  <a:gd name="T7" fmla="*/ 79 h 84"/>
                  <a:gd name="T8" fmla="*/ 16 w 32"/>
                  <a:gd name="T9" fmla="*/ 79 h 84"/>
                  <a:gd name="T10" fmla="*/ 17 w 32"/>
                  <a:gd name="T11" fmla="*/ 75 h 84"/>
                  <a:gd name="T12" fmla="*/ 28 w 32"/>
                  <a:gd name="T13" fmla="*/ 23 h 84"/>
                  <a:gd name="T14" fmla="*/ 28 w 32"/>
                  <a:gd name="T15" fmla="*/ 21 h 84"/>
                  <a:gd name="T16" fmla="*/ 18 w 32"/>
                  <a:gd name="T17" fmla="*/ 1 h 84"/>
                  <a:gd name="T18" fmla="*/ 25 w 32"/>
                  <a:gd name="T19" fmla="*/ 19 h 84"/>
                  <a:gd name="T20" fmla="*/ 25 w 32"/>
                  <a:gd name="T21" fmla="*/ 26 h 84"/>
                  <a:gd name="T22" fmla="*/ 22 w 32"/>
                  <a:gd name="T23" fmla="*/ 36 h 84"/>
                  <a:gd name="T24" fmla="*/ 26 w 32"/>
                  <a:gd name="T25" fmla="*/ 39 h 84"/>
                  <a:gd name="T26" fmla="*/ 20 w 32"/>
                  <a:gd name="T27" fmla="*/ 48 h 84"/>
                  <a:gd name="T28" fmla="*/ 22 w 32"/>
                  <a:gd name="T29" fmla="*/ 49 h 84"/>
                  <a:gd name="T30" fmla="*/ 18 w 32"/>
                  <a:gd name="T31" fmla="*/ 17 h 84"/>
                  <a:gd name="T32" fmla="*/ 15 w 32"/>
                  <a:gd name="T33" fmla="*/ 17 h 84"/>
                  <a:gd name="T34" fmla="*/ 10 w 32"/>
                  <a:gd name="T35" fmla="*/ 49 h 84"/>
                  <a:gd name="T36" fmla="*/ 12 w 32"/>
                  <a:gd name="T37" fmla="*/ 48 h 84"/>
                  <a:gd name="T38" fmla="*/ 7 w 32"/>
                  <a:gd name="T39" fmla="*/ 39 h 84"/>
                  <a:gd name="T40" fmla="*/ 10 w 32"/>
                  <a:gd name="T41" fmla="*/ 36 h 84"/>
                  <a:gd name="T42" fmla="*/ 7 w 32"/>
                  <a:gd name="T43" fmla="*/ 26 h 84"/>
                  <a:gd name="T44" fmla="*/ 7 w 32"/>
                  <a:gd name="T45" fmla="*/ 19 h 84"/>
                  <a:gd name="T46" fmla="*/ 14 w 32"/>
                  <a:gd name="T47" fmla="*/ 1 h 84"/>
                  <a:gd name="T48" fmla="*/ 4 w 32"/>
                  <a:gd name="T49" fmla="*/ 21 h 84"/>
                  <a:gd name="T50" fmla="*/ 5 w 32"/>
                  <a:gd name="T51" fmla="*/ 23 h 84"/>
                  <a:gd name="T52" fmla="*/ 6 w 32"/>
                  <a:gd name="T53" fmla="*/ 35 h 84"/>
                  <a:gd name="T54" fmla="*/ 3 w 32"/>
                  <a:gd name="T55" fmla="*/ 39 h 84"/>
                  <a:gd name="T56" fmla="*/ 7 w 32"/>
                  <a:gd name="T57" fmla="*/ 51 h 84"/>
                  <a:gd name="T58" fmla="*/ 15 w 32"/>
                  <a:gd name="T59" fmla="*/ 60 h 84"/>
                  <a:gd name="T60" fmla="*/ 13 w 32"/>
                  <a:gd name="T61" fmla="*/ 65 h 84"/>
                  <a:gd name="T62" fmla="*/ 15 w 32"/>
                  <a:gd name="T63" fmla="*/ 68 h 84"/>
                  <a:gd name="T64" fmla="*/ 10 w 32"/>
                  <a:gd name="T65" fmla="*/ 72 h 84"/>
                  <a:gd name="T66" fmla="*/ 12 w 32"/>
                  <a:gd name="T67" fmla="*/ 79 h 84"/>
                  <a:gd name="T68" fmla="*/ 14 w 32"/>
                  <a:gd name="T69" fmla="*/ 83 h 84"/>
                  <a:gd name="T70" fmla="*/ 18 w 32"/>
                  <a:gd name="T71" fmla="*/ 83 h 84"/>
                  <a:gd name="T72" fmla="*/ 20 w 32"/>
                  <a:gd name="T73" fmla="*/ 79 h 84"/>
                  <a:gd name="T74" fmla="*/ 23 w 32"/>
                  <a:gd name="T75" fmla="*/ 72 h 84"/>
                  <a:gd name="T76" fmla="*/ 18 w 32"/>
                  <a:gd name="T77" fmla="*/ 68 h 84"/>
                  <a:gd name="T78" fmla="*/ 19 w 32"/>
                  <a:gd name="T79" fmla="*/ 65 h 84"/>
                  <a:gd name="T80" fmla="*/ 18 w 32"/>
                  <a:gd name="T81" fmla="*/ 60 h 84"/>
                  <a:gd name="T82" fmla="*/ 25 w 32"/>
                  <a:gd name="T83" fmla="*/ 51 h 84"/>
                  <a:gd name="T84" fmla="*/ 29 w 32"/>
                  <a:gd name="T85" fmla="*/ 39 h 84"/>
                  <a:gd name="T86" fmla="*/ 26 w 32"/>
                  <a:gd name="T87" fmla="*/ 35 h 84"/>
                  <a:gd name="T88" fmla="*/ 31 w 32"/>
                  <a:gd name="T8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19" y="71"/>
                    </a:moveTo>
                    <a:cubicBezTo>
                      <a:pt x="19" y="71"/>
                      <a:pt x="20" y="71"/>
                      <a:pt x="20" y="72"/>
                    </a:cubicBezTo>
                    <a:cubicBezTo>
                      <a:pt x="20" y="72"/>
                      <a:pt x="19" y="72"/>
                      <a:pt x="19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1"/>
                      <a:pt x="13" y="71"/>
                      <a:pt x="13" y="71"/>
                    </a:cubicBezTo>
                    <a:lnTo>
                      <a:pt x="19" y="71"/>
                    </a:lnTo>
                    <a:close/>
                    <a:moveTo>
                      <a:pt x="17" y="79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5"/>
                      <a:pt x="17" y="75"/>
                      <a:pt x="17" y="75"/>
                    </a:cubicBezTo>
                    <a:lnTo>
                      <a:pt x="17" y="79"/>
                    </a:lnTo>
                    <a:close/>
                    <a:moveTo>
                      <a:pt x="28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2" y="13"/>
                      <a:pt x="28" y="3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25" y="6"/>
                      <a:pt x="29" y="13"/>
                      <a:pt x="25" y="1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4" y="27"/>
                      <a:pt x="25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5" y="32"/>
                      <a:pt x="22" y="36"/>
                    </a:cubicBezTo>
                    <a:cubicBezTo>
                      <a:pt x="21" y="37"/>
                      <a:pt x="23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41"/>
                      <a:pt x="23" y="43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1" y="49"/>
                      <a:pt x="21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51"/>
                      <a:pt x="20" y="53"/>
                      <a:pt x="18" y="5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7" y="15"/>
                      <a:pt x="16" y="15"/>
                    </a:cubicBezTo>
                    <a:cubicBezTo>
                      <a:pt x="15" y="15"/>
                      <a:pt x="15" y="16"/>
                      <a:pt x="15" y="1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3"/>
                      <a:pt x="11" y="51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9"/>
                      <a:pt x="12" y="49"/>
                      <a:pt x="12" y="48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0" y="43"/>
                      <a:pt x="8" y="41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9"/>
                      <a:pt x="11" y="37"/>
                      <a:pt x="10" y="36"/>
                    </a:cubicBezTo>
                    <a:cubicBezTo>
                      <a:pt x="8" y="32"/>
                      <a:pt x="6" y="28"/>
                      <a:pt x="5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5"/>
                      <a:pt x="9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3"/>
                      <a:pt x="7" y="6"/>
                      <a:pt x="13" y="3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4" y="3"/>
                      <a:pt x="0" y="13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2"/>
                      <a:pt x="1" y="24"/>
                      <a:pt x="1" y="26"/>
                    </a:cubicBezTo>
                    <a:cubicBezTo>
                      <a:pt x="2" y="28"/>
                      <a:pt x="4" y="31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5"/>
                      <a:pt x="2" y="37"/>
                      <a:pt x="3" y="39"/>
                    </a:cubicBezTo>
                    <a:cubicBezTo>
                      <a:pt x="4" y="41"/>
                      <a:pt x="6" y="44"/>
                      <a:pt x="8" y="47"/>
                    </a:cubicBezTo>
                    <a:cubicBezTo>
                      <a:pt x="7" y="47"/>
                      <a:pt x="6" y="49"/>
                      <a:pt x="7" y="51"/>
                    </a:cubicBezTo>
                    <a:cubicBezTo>
                      <a:pt x="8" y="52"/>
                      <a:pt x="10" y="56"/>
                      <a:pt x="13" y="59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4"/>
                      <a:pt x="13" y="65"/>
                    </a:cubicBezTo>
                    <a:cubicBezTo>
                      <a:pt x="13" y="65"/>
                      <a:pt x="14" y="66"/>
                      <a:pt x="15" y="6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1" y="68"/>
                      <a:pt x="10" y="69"/>
                      <a:pt x="10" y="72"/>
                    </a:cubicBezTo>
                    <a:cubicBezTo>
                      <a:pt x="10" y="73"/>
                      <a:pt x="11" y="75"/>
                      <a:pt x="12" y="75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0"/>
                      <a:pt x="12" y="80"/>
                      <a:pt x="13" y="81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4"/>
                      <a:pt x="16" y="84"/>
                    </a:cubicBezTo>
                    <a:cubicBezTo>
                      <a:pt x="17" y="84"/>
                      <a:pt x="18" y="83"/>
                      <a:pt x="18" y="83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79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2" y="75"/>
                      <a:pt x="23" y="73"/>
                      <a:pt x="23" y="72"/>
                    </a:cubicBezTo>
                    <a:cubicBezTo>
                      <a:pt x="23" y="69"/>
                      <a:pt x="21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6"/>
                      <a:pt x="19" y="65"/>
                      <a:pt x="19" y="65"/>
                    </a:cubicBezTo>
                    <a:cubicBezTo>
                      <a:pt x="19" y="64"/>
                      <a:pt x="19" y="63"/>
                      <a:pt x="18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9" y="59"/>
                      <a:pt x="19" y="59"/>
                    </a:cubicBezTo>
                    <a:cubicBezTo>
                      <a:pt x="22" y="56"/>
                      <a:pt x="24" y="52"/>
                      <a:pt x="25" y="51"/>
                    </a:cubicBezTo>
                    <a:cubicBezTo>
                      <a:pt x="26" y="49"/>
                      <a:pt x="26" y="47"/>
                      <a:pt x="24" y="47"/>
                    </a:cubicBezTo>
                    <a:cubicBezTo>
                      <a:pt x="26" y="44"/>
                      <a:pt x="28" y="41"/>
                      <a:pt x="29" y="39"/>
                    </a:cubicBezTo>
                    <a:cubicBezTo>
                      <a:pt x="30" y="38"/>
                      <a:pt x="30" y="37"/>
                      <a:pt x="29" y="36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1"/>
                      <a:pt x="30" y="28"/>
                      <a:pt x="31" y="26"/>
                    </a:cubicBezTo>
                    <a:cubicBezTo>
                      <a:pt x="32" y="24"/>
                      <a:pt x="30" y="22"/>
                      <a:pt x="28" y="2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118"/>
              <p:cNvSpPr>
                <a:spLocks noEditPoints="1"/>
              </p:cNvSpPr>
              <p:nvPr/>
            </p:nvSpPr>
            <p:spPr bwMode="auto">
              <a:xfrm>
                <a:off x="7099" y="4191"/>
                <a:ext cx="31" cy="32"/>
              </a:xfrm>
              <a:custGeom>
                <a:avLst/>
                <a:gdLst>
                  <a:gd name="T0" fmla="*/ 7 w 10"/>
                  <a:gd name="T1" fmla="*/ 5 h 10"/>
                  <a:gd name="T2" fmla="*/ 5 w 10"/>
                  <a:gd name="T3" fmla="*/ 6 h 10"/>
                  <a:gd name="T4" fmla="*/ 3 w 10"/>
                  <a:gd name="T5" fmla="*/ 5 h 10"/>
                  <a:gd name="T6" fmla="*/ 5 w 10"/>
                  <a:gd name="T7" fmla="*/ 3 h 10"/>
                  <a:gd name="T8" fmla="*/ 7 w 10"/>
                  <a:gd name="T9" fmla="*/ 5 h 10"/>
                  <a:gd name="T10" fmla="*/ 0 w 10"/>
                  <a:gd name="T11" fmla="*/ 5 h 10"/>
                  <a:gd name="T12" fmla="*/ 5 w 10"/>
                  <a:gd name="T13" fmla="*/ 10 h 10"/>
                  <a:gd name="T14" fmla="*/ 10 w 10"/>
                  <a:gd name="T15" fmla="*/ 5 h 10"/>
                  <a:gd name="T16" fmla="*/ 5 w 10"/>
                  <a:gd name="T17" fmla="*/ 0 h 10"/>
                  <a:gd name="T18" fmla="*/ 0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5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119"/>
              <p:cNvSpPr>
                <a:spLocks/>
              </p:cNvSpPr>
              <p:nvPr/>
            </p:nvSpPr>
            <p:spPr bwMode="auto">
              <a:xfrm>
                <a:off x="7032" y="4064"/>
                <a:ext cx="89" cy="10"/>
              </a:xfrm>
              <a:custGeom>
                <a:avLst/>
                <a:gdLst>
                  <a:gd name="T0" fmla="*/ 28 w 28"/>
                  <a:gd name="T1" fmla="*/ 2 h 3"/>
                  <a:gd name="T2" fmla="*/ 26 w 28"/>
                  <a:gd name="T3" fmla="*/ 0 h 3"/>
                  <a:gd name="T4" fmla="*/ 1 w 28"/>
                  <a:gd name="T5" fmla="*/ 0 h 3"/>
                  <a:gd name="T6" fmla="*/ 0 w 28"/>
                  <a:gd name="T7" fmla="*/ 2 h 3"/>
                  <a:gd name="T8" fmla="*/ 1 w 28"/>
                  <a:gd name="T9" fmla="*/ 3 h 3"/>
                  <a:gd name="T10" fmla="*/ 26 w 28"/>
                  <a:gd name="T11" fmla="*/ 3 h 3"/>
                  <a:gd name="T12" fmla="*/ 28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120"/>
              <p:cNvSpPr>
                <a:spLocks/>
              </p:cNvSpPr>
              <p:nvPr/>
            </p:nvSpPr>
            <p:spPr bwMode="auto">
              <a:xfrm>
                <a:off x="7032" y="3990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2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2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121"/>
              <p:cNvSpPr>
                <a:spLocks/>
              </p:cNvSpPr>
              <p:nvPr/>
            </p:nvSpPr>
            <p:spPr bwMode="auto">
              <a:xfrm>
                <a:off x="7032" y="4016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1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1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2"/>
                      <a:pt x="52" y="1"/>
                    </a:cubicBezTo>
                    <a:cubicBezTo>
                      <a:pt x="52" y="0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122"/>
              <p:cNvSpPr>
                <a:spLocks/>
              </p:cNvSpPr>
              <p:nvPr/>
            </p:nvSpPr>
            <p:spPr bwMode="auto">
              <a:xfrm>
                <a:off x="7032" y="4039"/>
                <a:ext cx="164" cy="12"/>
              </a:xfrm>
              <a:custGeom>
                <a:avLst/>
                <a:gdLst>
                  <a:gd name="T0" fmla="*/ 50 w 52"/>
                  <a:gd name="T1" fmla="*/ 0 h 4"/>
                  <a:gd name="T2" fmla="*/ 1 w 52"/>
                  <a:gd name="T3" fmla="*/ 0 h 4"/>
                  <a:gd name="T4" fmla="*/ 0 w 52"/>
                  <a:gd name="T5" fmla="*/ 2 h 4"/>
                  <a:gd name="T6" fmla="*/ 1 w 52"/>
                  <a:gd name="T7" fmla="*/ 4 h 4"/>
                  <a:gd name="T8" fmla="*/ 50 w 52"/>
                  <a:gd name="T9" fmla="*/ 4 h 4"/>
                  <a:gd name="T10" fmla="*/ 52 w 52"/>
                  <a:gd name="T11" fmla="*/ 2 h 4"/>
                  <a:gd name="T12" fmla="*/ 50 w 5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123"/>
              <p:cNvSpPr>
                <a:spLocks/>
              </p:cNvSpPr>
              <p:nvPr/>
            </p:nvSpPr>
            <p:spPr bwMode="auto">
              <a:xfrm>
                <a:off x="7032" y="3964"/>
                <a:ext cx="164" cy="13"/>
              </a:xfrm>
              <a:custGeom>
                <a:avLst/>
                <a:gdLst>
                  <a:gd name="T0" fmla="*/ 0 w 52"/>
                  <a:gd name="T1" fmla="*/ 2 h 4"/>
                  <a:gd name="T2" fmla="*/ 1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1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124"/>
              <p:cNvSpPr>
                <a:spLocks/>
              </p:cNvSpPr>
              <p:nvPr/>
            </p:nvSpPr>
            <p:spPr bwMode="auto">
              <a:xfrm>
                <a:off x="7035" y="4136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125"/>
              <p:cNvSpPr>
                <a:spLocks/>
              </p:cNvSpPr>
              <p:nvPr/>
            </p:nvSpPr>
            <p:spPr bwMode="auto">
              <a:xfrm>
                <a:off x="7083" y="4136"/>
                <a:ext cx="12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126"/>
              <p:cNvSpPr>
                <a:spLocks/>
              </p:cNvSpPr>
              <p:nvPr/>
            </p:nvSpPr>
            <p:spPr bwMode="auto">
              <a:xfrm>
                <a:off x="7057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127"/>
              <p:cNvSpPr>
                <a:spLocks/>
              </p:cNvSpPr>
              <p:nvPr/>
            </p:nvSpPr>
            <p:spPr bwMode="auto">
              <a:xfrm>
                <a:off x="7159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128"/>
              <p:cNvSpPr>
                <a:spLocks/>
              </p:cNvSpPr>
              <p:nvPr/>
            </p:nvSpPr>
            <p:spPr bwMode="auto">
              <a:xfrm>
                <a:off x="7108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129"/>
              <p:cNvSpPr>
                <a:spLocks/>
              </p:cNvSpPr>
              <p:nvPr/>
            </p:nvSpPr>
            <p:spPr bwMode="auto">
              <a:xfrm>
                <a:off x="7133" y="4136"/>
                <a:ext cx="13" cy="9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130"/>
              <p:cNvSpPr>
                <a:spLocks/>
              </p:cNvSpPr>
              <p:nvPr/>
            </p:nvSpPr>
            <p:spPr bwMode="auto">
              <a:xfrm>
                <a:off x="7184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131"/>
              <p:cNvSpPr>
                <a:spLocks/>
              </p:cNvSpPr>
              <p:nvPr/>
            </p:nvSpPr>
            <p:spPr bwMode="auto">
              <a:xfrm>
                <a:off x="7035" y="4155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132"/>
              <p:cNvSpPr>
                <a:spLocks/>
              </p:cNvSpPr>
              <p:nvPr/>
            </p:nvSpPr>
            <p:spPr bwMode="auto">
              <a:xfrm>
                <a:off x="7108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133"/>
              <p:cNvSpPr>
                <a:spLocks/>
              </p:cNvSpPr>
              <p:nvPr/>
            </p:nvSpPr>
            <p:spPr bwMode="auto">
              <a:xfrm>
                <a:off x="7083" y="4155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134"/>
              <p:cNvSpPr>
                <a:spLocks/>
              </p:cNvSpPr>
              <p:nvPr/>
            </p:nvSpPr>
            <p:spPr bwMode="auto">
              <a:xfrm>
                <a:off x="7159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135"/>
              <p:cNvSpPr>
                <a:spLocks/>
              </p:cNvSpPr>
              <p:nvPr/>
            </p:nvSpPr>
            <p:spPr bwMode="auto">
              <a:xfrm>
                <a:off x="7057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136"/>
              <p:cNvSpPr>
                <a:spLocks/>
              </p:cNvSpPr>
              <p:nvPr/>
            </p:nvSpPr>
            <p:spPr bwMode="auto">
              <a:xfrm>
                <a:off x="7133" y="4155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7184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138"/>
              <p:cNvSpPr>
                <a:spLocks/>
              </p:cNvSpPr>
              <p:nvPr/>
            </p:nvSpPr>
            <p:spPr bwMode="auto">
              <a:xfrm>
                <a:off x="7035" y="4116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139"/>
              <p:cNvSpPr>
                <a:spLocks/>
              </p:cNvSpPr>
              <p:nvPr/>
            </p:nvSpPr>
            <p:spPr bwMode="auto">
              <a:xfrm>
                <a:off x="7108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7057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141"/>
              <p:cNvSpPr>
                <a:spLocks/>
              </p:cNvSpPr>
              <p:nvPr/>
            </p:nvSpPr>
            <p:spPr bwMode="auto">
              <a:xfrm>
                <a:off x="7083" y="4116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142"/>
              <p:cNvSpPr>
                <a:spLocks/>
              </p:cNvSpPr>
              <p:nvPr/>
            </p:nvSpPr>
            <p:spPr bwMode="auto">
              <a:xfrm>
                <a:off x="7133" y="4116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143"/>
              <p:cNvSpPr>
                <a:spLocks/>
              </p:cNvSpPr>
              <p:nvPr/>
            </p:nvSpPr>
            <p:spPr bwMode="auto">
              <a:xfrm>
                <a:off x="7159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144"/>
              <p:cNvSpPr>
                <a:spLocks/>
              </p:cNvSpPr>
              <p:nvPr/>
            </p:nvSpPr>
            <p:spPr bwMode="auto">
              <a:xfrm>
                <a:off x="7184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145"/>
              <p:cNvSpPr>
                <a:spLocks noEditPoints="1"/>
              </p:cNvSpPr>
              <p:nvPr/>
            </p:nvSpPr>
            <p:spPr bwMode="auto">
              <a:xfrm>
                <a:off x="7004" y="3909"/>
                <a:ext cx="221" cy="278"/>
              </a:xfrm>
              <a:custGeom>
                <a:avLst/>
                <a:gdLst>
                  <a:gd name="T0" fmla="*/ 67 w 70"/>
                  <a:gd name="T1" fmla="*/ 8 h 86"/>
                  <a:gd name="T2" fmla="*/ 13 w 70"/>
                  <a:gd name="T3" fmla="*/ 8 h 86"/>
                  <a:gd name="T4" fmla="*/ 13 w 70"/>
                  <a:gd name="T5" fmla="*/ 3 h 86"/>
                  <a:gd name="T6" fmla="*/ 67 w 70"/>
                  <a:gd name="T7" fmla="*/ 3 h 86"/>
                  <a:gd name="T8" fmla="*/ 67 w 70"/>
                  <a:gd name="T9" fmla="*/ 8 h 86"/>
                  <a:gd name="T10" fmla="*/ 67 w 70"/>
                  <a:gd name="T11" fmla="*/ 58 h 86"/>
                  <a:gd name="T12" fmla="*/ 39 w 70"/>
                  <a:gd name="T13" fmla="*/ 58 h 86"/>
                  <a:gd name="T14" fmla="*/ 37 w 70"/>
                  <a:gd name="T15" fmla="*/ 59 h 86"/>
                  <a:gd name="T16" fmla="*/ 39 w 70"/>
                  <a:gd name="T17" fmla="*/ 61 h 86"/>
                  <a:gd name="T18" fmla="*/ 67 w 70"/>
                  <a:gd name="T19" fmla="*/ 61 h 86"/>
                  <a:gd name="T20" fmla="*/ 67 w 70"/>
                  <a:gd name="T21" fmla="*/ 82 h 86"/>
                  <a:gd name="T22" fmla="*/ 4 w 70"/>
                  <a:gd name="T23" fmla="*/ 82 h 86"/>
                  <a:gd name="T24" fmla="*/ 4 w 70"/>
                  <a:gd name="T25" fmla="*/ 61 h 86"/>
                  <a:gd name="T26" fmla="*/ 31 w 70"/>
                  <a:gd name="T27" fmla="*/ 61 h 86"/>
                  <a:gd name="T28" fmla="*/ 33 w 70"/>
                  <a:gd name="T29" fmla="*/ 59 h 86"/>
                  <a:gd name="T30" fmla="*/ 31 w 70"/>
                  <a:gd name="T31" fmla="*/ 58 h 86"/>
                  <a:gd name="T32" fmla="*/ 4 w 70"/>
                  <a:gd name="T33" fmla="*/ 58 h 86"/>
                  <a:gd name="T34" fmla="*/ 4 w 70"/>
                  <a:gd name="T35" fmla="*/ 11 h 86"/>
                  <a:gd name="T36" fmla="*/ 67 w 70"/>
                  <a:gd name="T37" fmla="*/ 11 h 86"/>
                  <a:gd name="T38" fmla="*/ 67 w 70"/>
                  <a:gd name="T39" fmla="*/ 58 h 86"/>
                  <a:gd name="T40" fmla="*/ 4 w 70"/>
                  <a:gd name="T41" fmla="*/ 3 h 86"/>
                  <a:gd name="T42" fmla="*/ 10 w 70"/>
                  <a:gd name="T43" fmla="*/ 3 h 86"/>
                  <a:gd name="T44" fmla="*/ 10 w 70"/>
                  <a:gd name="T45" fmla="*/ 8 h 86"/>
                  <a:gd name="T46" fmla="*/ 4 w 70"/>
                  <a:gd name="T47" fmla="*/ 8 h 86"/>
                  <a:gd name="T48" fmla="*/ 4 w 70"/>
                  <a:gd name="T49" fmla="*/ 3 h 86"/>
                  <a:gd name="T50" fmla="*/ 70 w 70"/>
                  <a:gd name="T51" fmla="*/ 83 h 86"/>
                  <a:gd name="T52" fmla="*/ 70 w 70"/>
                  <a:gd name="T53" fmla="*/ 83 h 86"/>
                  <a:gd name="T54" fmla="*/ 70 w 70"/>
                  <a:gd name="T55" fmla="*/ 3 h 86"/>
                  <a:gd name="T56" fmla="*/ 67 w 70"/>
                  <a:gd name="T57" fmla="*/ 0 h 86"/>
                  <a:gd name="T58" fmla="*/ 3 w 70"/>
                  <a:gd name="T59" fmla="*/ 0 h 86"/>
                  <a:gd name="T60" fmla="*/ 0 w 70"/>
                  <a:gd name="T61" fmla="*/ 3 h 86"/>
                  <a:gd name="T62" fmla="*/ 0 w 70"/>
                  <a:gd name="T63" fmla="*/ 83 h 86"/>
                  <a:gd name="T64" fmla="*/ 3 w 70"/>
                  <a:gd name="T65" fmla="*/ 86 h 86"/>
                  <a:gd name="T66" fmla="*/ 67 w 70"/>
                  <a:gd name="T67" fmla="*/ 86 h 86"/>
                  <a:gd name="T68" fmla="*/ 70 w 70"/>
                  <a:gd name="T6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6">
                    <a:moveTo>
                      <a:pt x="67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8"/>
                    </a:lnTo>
                    <a:close/>
                    <a:moveTo>
                      <a:pt x="67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8" y="61"/>
                      <a:pt x="39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0"/>
                      <a:pt x="33" y="59"/>
                    </a:cubicBezTo>
                    <a:cubicBezTo>
                      <a:pt x="33" y="58"/>
                      <a:pt x="32" y="58"/>
                      <a:pt x="31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7" y="11"/>
                      <a:pt x="67" y="11"/>
                      <a:pt x="67" y="11"/>
                    </a:cubicBezTo>
                    <a:lnTo>
                      <a:pt x="67" y="58"/>
                    </a:lnTo>
                    <a:close/>
                    <a:moveTo>
                      <a:pt x="4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4" y="3"/>
                    </a:lnTo>
                    <a:close/>
                    <a:moveTo>
                      <a:pt x="70" y="83"/>
                    </a:move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2" y="86"/>
                      <a:pt x="3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9" y="86"/>
                      <a:pt x="70" y="84"/>
                      <a:pt x="70" y="8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146"/>
              <p:cNvSpPr>
                <a:spLocks/>
              </p:cNvSpPr>
              <p:nvPr/>
            </p:nvSpPr>
            <p:spPr bwMode="auto">
              <a:xfrm>
                <a:off x="6982" y="3886"/>
                <a:ext cx="265" cy="353"/>
              </a:xfrm>
              <a:custGeom>
                <a:avLst/>
                <a:gdLst>
                  <a:gd name="T0" fmla="*/ 83 w 84"/>
                  <a:gd name="T1" fmla="*/ 52 h 109"/>
                  <a:gd name="T2" fmla="*/ 84 w 84"/>
                  <a:gd name="T3" fmla="*/ 51 h 109"/>
                  <a:gd name="T4" fmla="*/ 84 w 84"/>
                  <a:gd name="T5" fmla="*/ 10 h 109"/>
                  <a:gd name="T6" fmla="*/ 74 w 84"/>
                  <a:gd name="T7" fmla="*/ 0 h 109"/>
                  <a:gd name="T8" fmla="*/ 10 w 84"/>
                  <a:gd name="T9" fmla="*/ 0 h 109"/>
                  <a:gd name="T10" fmla="*/ 0 w 84"/>
                  <a:gd name="T11" fmla="*/ 10 h 109"/>
                  <a:gd name="T12" fmla="*/ 0 w 84"/>
                  <a:gd name="T13" fmla="*/ 99 h 109"/>
                  <a:gd name="T14" fmla="*/ 10 w 84"/>
                  <a:gd name="T15" fmla="*/ 109 h 109"/>
                  <a:gd name="T16" fmla="*/ 74 w 84"/>
                  <a:gd name="T17" fmla="*/ 109 h 109"/>
                  <a:gd name="T18" fmla="*/ 84 w 84"/>
                  <a:gd name="T19" fmla="*/ 99 h 109"/>
                  <a:gd name="T20" fmla="*/ 84 w 84"/>
                  <a:gd name="T21" fmla="*/ 58 h 109"/>
                  <a:gd name="T22" fmla="*/ 83 w 84"/>
                  <a:gd name="T23" fmla="*/ 57 h 109"/>
                  <a:gd name="T24" fmla="*/ 81 w 84"/>
                  <a:gd name="T25" fmla="*/ 58 h 109"/>
                  <a:gd name="T26" fmla="*/ 81 w 84"/>
                  <a:gd name="T27" fmla="*/ 99 h 109"/>
                  <a:gd name="T28" fmla="*/ 74 w 84"/>
                  <a:gd name="T29" fmla="*/ 106 h 109"/>
                  <a:gd name="T30" fmla="*/ 10 w 84"/>
                  <a:gd name="T31" fmla="*/ 106 h 109"/>
                  <a:gd name="T32" fmla="*/ 3 w 84"/>
                  <a:gd name="T33" fmla="*/ 99 h 109"/>
                  <a:gd name="T34" fmla="*/ 3 w 84"/>
                  <a:gd name="T35" fmla="*/ 10 h 109"/>
                  <a:gd name="T36" fmla="*/ 10 w 84"/>
                  <a:gd name="T37" fmla="*/ 3 h 109"/>
                  <a:gd name="T38" fmla="*/ 74 w 84"/>
                  <a:gd name="T39" fmla="*/ 3 h 109"/>
                  <a:gd name="T40" fmla="*/ 81 w 84"/>
                  <a:gd name="T41" fmla="*/ 10 h 109"/>
                  <a:gd name="T42" fmla="*/ 81 w 84"/>
                  <a:gd name="T43" fmla="*/ 51 h 109"/>
                  <a:gd name="T44" fmla="*/ 83 w 84"/>
                  <a:gd name="T45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09">
                    <a:moveTo>
                      <a:pt x="83" y="52"/>
                    </a:moveTo>
                    <a:cubicBezTo>
                      <a:pt x="83" y="52"/>
                      <a:pt x="84" y="52"/>
                      <a:pt x="84" y="51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4"/>
                      <a:pt x="80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09"/>
                      <a:pt x="10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80" y="109"/>
                      <a:pt x="84" y="105"/>
                      <a:pt x="84" y="9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3"/>
                      <a:pt x="78" y="106"/>
                      <a:pt x="74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6" y="106"/>
                      <a:pt x="3" y="103"/>
                      <a:pt x="3" y="9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6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8" y="3"/>
                      <a:pt x="81" y="6"/>
                      <a:pt x="81" y="10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2" y="52"/>
                      <a:pt x="83" y="5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147"/>
              <p:cNvSpPr>
                <a:spLocks noEditPoints="1"/>
              </p:cNvSpPr>
              <p:nvPr/>
            </p:nvSpPr>
            <p:spPr bwMode="auto">
              <a:xfrm>
                <a:off x="6248" y="3893"/>
                <a:ext cx="345" cy="152"/>
              </a:xfrm>
              <a:custGeom>
                <a:avLst/>
                <a:gdLst>
                  <a:gd name="T0" fmla="*/ 4 w 109"/>
                  <a:gd name="T1" fmla="*/ 43 h 47"/>
                  <a:gd name="T2" fmla="*/ 105 w 109"/>
                  <a:gd name="T3" fmla="*/ 43 h 47"/>
                  <a:gd name="T4" fmla="*/ 105 w 109"/>
                  <a:gd name="T5" fmla="*/ 3 h 47"/>
                  <a:gd name="T6" fmla="*/ 4 w 109"/>
                  <a:gd name="T7" fmla="*/ 3 h 47"/>
                  <a:gd name="T8" fmla="*/ 4 w 109"/>
                  <a:gd name="T9" fmla="*/ 43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5 h 47"/>
                  <a:gd name="T16" fmla="*/ 0 w 109"/>
                  <a:gd name="T17" fmla="*/ 1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1 h 47"/>
                  <a:gd name="T24" fmla="*/ 109 w 109"/>
                  <a:gd name="T25" fmla="*/ 45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3"/>
                    </a:move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3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0"/>
                      <a:pt x="109" y="1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09" y="46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14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149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130"/>
              </a:xfrm>
              <a:custGeom>
                <a:avLst/>
                <a:gdLst>
                  <a:gd name="T0" fmla="*/ 4 w 14"/>
                  <a:gd name="T1" fmla="*/ 36 h 40"/>
                  <a:gd name="T2" fmla="*/ 11 w 14"/>
                  <a:gd name="T3" fmla="*/ 36 h 40"/>
                  <a:gd name="T4" fmla="*/ 11 w 14"/>
                  <a:gd name="T5" fmla="*/ 4 h 40"/>
                  <a:gd name="T6" fmla="*/ 4 w 14"/>
                  <a:gd name="T7" fmla="*/ 4 h 40"/>
                  <a:gd name="T8" fmla="*/ 4 w 14"/>
                  <a:gd name="T9" fmla="*/ 36 h 40"/>
                  <a:gd name="T10" fmla="*/ 13 w 14"/>
                  <a:gd name="T11" fmla="*/ 40 h 40"/>
                  <a:gd name="T12" fmla="*/ 2 w 14"/>
                  <a:gd name="T13" fmla="*/ 40 h 40"/>
                  <a:gd name="T14" fmla="*/ 0 w 14"/>
                  <a:gd name="T15" fmla="*/ 38 h 40"/>
                  <a:gd name="T16" fmla="*/ 0 w 14"/>
                  <a:gd name="T17" fmla="*/ 2 h 40"/>
                  <a:gd name="T18" fmla="*/ 2 w 14"/>
                  <a:gd name="T19" fmla="*/ 0 h 40"/>
                  <a:gd name="T20" fmla="*/ 13 w 14"/>
                  <a:gd name="T21" fmla="*/ 0 h 40"/>
                  <a:gd name="T22" fmla="*/ 14 w 14"/>
                  <a:gd name="T23" fmla="*/ 2 h 40"/>
                  <a:gd name="T24" fmla="*/ 14 w 14"/>
                  <a:gd name="T25" fmla="*/ 38 h 40"/>
                  <a:gd name="T26" fmla="*/ 13 w 14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0">
                    <a:moveTo>
                      <a:pt x="4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  <a:moveTo>
                      <a:pt x="13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40"/>
                      <a:pt x="13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150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94"/>
              </a:xfrm>
              <a:custGeom>
                <a:avLst/>
                <a:gdLst>
                  <a:gd name="T0" fmla="*/ 4 w 15"/>
                  <a:gd name="T1" fmla="*/ 25 h 29"/>
                  <a:gd name="T2" fmla="*/ 11 w 15"/>
                  <a:gd name="T3" fmla="*/ 25 h 29"/>
                  <a:gd name="T4" fmla="*/ 11 w 15"/>
                  <a:gd name="T5" fmla="*/ 3 h 29"/>
                  <a:gd name="T6" fmla="*/ 4 w 15"/>
                  <a:gd name="T7" fmla="*/ 3 h 29"/>
                  <a:gd name="T8" fmla="*/ 4 w 15"/>
                  <a:gd name="T9" fmla="*/ 25 h 29"/>
                  <a:gd name="T10" fmla="*/ 13 w 15"/>
                  <a:gd name="T11" fmla="*/ 29 h 29"/>
                  <a:gd name="T12" fmla="*/ 2 w 15"/>
                  <a:gd name="T13" fmla="*/ 29 h 29"/>
                  <a:gd name="T14" fmla="*/ 0 w 15"/>
                  <a:gd name="T15" fmla="*/ 27 h 29"/>
                  <a:gd name="T16" fmla="*/ 0 w 15"/>
                  <a:gd name="T17" fmla="*/ 2 h 29"/>
                  <a:gd name="T18" fmla="*/ 2 w 15"/>
                  <a:gd name="T19" fmla="*/ 0 h 29"/>
                  <a:gd name="T20" fmla="*/ 13 w 15"/>
                  <a:gd name="T21" fmla="*/ 0 h 29"/>
                  <a:gd name="T22" fmla="*/ 15 w 15"/>
                  <a:gd name="T23" fmla="*/ 2 h 29"/>
                  <a:gd name="T24" fmla="*/ 15 w 15"/>
                  <a:gd name="T25" fmla="*/ 27 h 29"/>
                  <a:gd name="T26" fmla="*/ 13 w 15"/>
                  <a:gd name="T2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9">
                    <a:moveTo>
                      <a:pt x="4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5"/>
                    </a:lnTo>
                    <a:close/>
                    <a:moveTo>
                      <a:pt x="1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151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152"/>
              <p:cNvSpPr>
                <a:spLocks noEditPoints="1"/>
              </p:cNvSpPr>
              <p:nvPr/>
            </p:nvSpPr>
            <p:spPr bwMode="auto">
              <a:xfrm>
                <a:off x="6248" y="4032"/>
                <a:ext cx="345" cy="152"/>
              </a:xfrm>
              <a:custGeom>
                <a:avLst/>
                <a:gdLst>
                  <a:gd name="T0" fmla="*/ 4 w 109"/>
                  <a:gd name="T1" fmla="*/ 44 h 47"/>
                  <a:gd name="T2" fmla="*/ 105 w 109"/>
                  <a:gd name="T3" fmla="*/ 44 h 47"/>
                  <a:gd name="T4" fmla="*/ 105 w 109"/>
                  <a:gd name="T5" fmla="*/ 4 h 47"/>
                  <a:gd name="T6" fmla="*/ 4 w 109"/>
                  <a:gd name="T7" fmla="*/ 4 h 47"/>
                  <a:gd name="T8" fmla="*/ 4 w 109"/>
                  <a:gd name="T9" fmla="*/ 44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6 h 47"/>
                  <a:gd name="T16" fmla="*/ 0 w 109"/>
                  <a:gd name="T17" fmla="*/ 2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2 h 47"/>
                  <a:gd name="T24" fmla="*/ 109 w 109"/>
                  <a:gd name="T25" fmla="*/ 46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4"/>
                    </a:move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4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7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1"/>
                      <a:pt x="109" y="2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9" y="47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153"/>
              <p:cNvSpPr>
                <a:spLocks noEditPoints="1"/>
              </p:cNvSpPr>
              <p:nvPr/>
            </p:nvSpPr>
            <p:spPr bwMode="auto">
              <a:xfrm>
                <a:off x="6248" y="4175"/>
                <a:ext cx="149" cy="71"/>
              </a:xfrm>
              <a:custGeom>
                <a:avLst/>
                <a:gdLst>
                  <a:gd name="T0" fmla="*/ 4 w 47"/>
                  <a:gd name="T1" fmla="*/ 18 h 22"/>
                  <a:gd name="T2" fmla="*/ 44 w 47"/>
                  <a:gd name="T3" fmla="*/ 18 h 22"/>
                  <a:gd name="T4" fmla="*/ 44 w 47"/>
                  <a:gd name="T5" fmla="*/ 3 h 22"/>
                  <a:gd name="T6" fmla="*/ 4 w 47"/>
                  <a:gd name="T7" fmla="*/ 3 h 22"/>
                  <a:gd name="T8" fmla="*/ 4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154"/>
              <p:cNvSpPr>
                <a:spLocks noEditPoints="1"/>
              </p:cNvSpPr>
              <p:nvPr/>
            </p:nvSpPr>
            <p:spPr bwMode="auto">
              <a:xfrm>
                <a:off x="6444" y="4175"/>
                <a:ext cx="149" cy="71"/>
              </a:xfrm>
              <a:custGeom>
                <a:avLst/>
                <a:gdLst>
                  <a:gd name="T0" fmla="*/ 3 w 47"/>
                  <a:gd name="T1" fmla="*/ 18 h 22"/>
                  <a:gd name="T2" fmla="*/ 43 w 47"/>
                  <a:gd name="T3" fmla="*/ 18 h 22"/>
                  <a:gd name="T4" fmla="*/ 43 w 47"/>
                  <a:gd name="T5" fmla="*/ 3 h 22"/>
                  <a:gd name="T6" fmla="*/ 3 w 47"/>
                  <a:gd name="T7" fmla="*/ 3 h 22"/>
                  <a:gd name="T8" fmla="*/ 3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Oval 155"/>
              <p:cNvSpPr>
                <a:spLocks noChangeArrowheads="1"/>
              </p:cNvSpPr>
              <p:nvPr/>
            </p:nvSpPr>
            <p:spPr bwMode="auto">
              <a:xfrm>
                <a:off x="6318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Oval 156"/>
              <p:cNvSpPr>
                <a:spLocks noChangeArrowheads="1"/>
              </p:cNvSpPr>
              <p:nvPr/>
            </p:nvSpPr>
            <p:spPr bwMode="auto">
              <a:xfrm>
                <a:off x="6514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157"/>
              <p:cNvSpPr>
                <a:spLocks noEditPoints="1"/>
              </p:cNvSpPr>
              <p:nvPr/>
            </p:nvSpPr>
            <p:spPr bwMode="auto">
              <a:xfrm>
                <a:off x="6387" y="4175"/>
                <a:ext cx="67" cy="71"/>
              </a:xfrm>
              <a:custGeom>
                <a:avLst/>
                <a:gdLst>
                  <a:gd name="T0" fmla="*/ 3 w 21"/>
                  <a:gd name="T1" fmla="*/ 18 h 22"/>
                  <a:gd name="T2" fmla="*/ 18 w 21"/>
                  <a:gd name="T3" fmla="*/ 18 h 22"/>
                  <a:gd name="T4" fmla="*/ 18 w 21"/>
                  <a:gd name="T5" fmla="*/ 3 h 22"/>
                  <a:gd name="T6" fmla="*/ 3 w 21"/>
                  <a:gd name="T7" fmla="*/ 3 h 22"/>
                  <a:gd name="T8" fmla="*/ 3 w 21"/>
                  <a:gd name="T9" fmla="*/ 18 h 22"/>
                  <a:gd name="T10" fmla="*/ 20 w 21"/>
                  <a:gd name="T11" fmla="*/ 22 h 22"/>
                  <a:gd name="T12" fmla="*/ 1 w 21"/>
                  <a:gd name="T13" fmla="*/ 22 h 22"/>
                  <a:gd name="T14" fmla="*/ 0 w 21"/>
                  <a:gd name="T15" fmla="*/ 20 h 22"/>
                  <a:gd name="T16" fmla="*/ 0 w 21"/>
                  <a:gd name="T17" fmla="*/ 2 h 22"/>
                  <a:gd name="T18" fmla="*/ 1 w 21"/>
                  <a:gd name="T19" fmla="*/ 0 h 22"/>
                  <a:gd name="T20" fmla="*/ 20 w 21"/>
                  <a:gd name="T21" fmla="*/ 0 h 22"/>
                  <a:gd name="T22" fmla="*/ 21 w 21"/>
                  <a:gd name="T23" fmla="*/ 2 h 22"/>
                  <a:gd name="T24" fmla="*/ 21 w 21"/>
                  <a:gd name="T25" fmla="*/ 20 h 22"/>
                  <a:gd name="T26" fmla="*/ 20 w 21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3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20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0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15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159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3 h 11"/>
                  <a:gd name="T6" fmla="*/ 4 w 15"/>
                  <a:gd name="T7" fmla="*/ 3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160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161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36"/>
              </a:xfrm>
              <a:custGeom>
                <a:avLst/>
                <a:gdLst>
                  <a:gd name="T0" fmla="*/ 4 w 14"/>
                  <a:gd name="T1" fmla="*/ 7 h 11"/>
                  <a:gd name="T2" fmla="*/ 11 w 14"/>
                  <a:gd name="T3" fmla="*/ 7 h 11"/>
                  <a:gd name="T4" fmla="*/ 11 w 14"/>
                  <a:gd name="T5" fmla="*/ 4 h 11"/>
                  <a:gd name="T6" fmla="*/ 4 w 14"/>
                  <a:gd name="T7" fmla="*/ 4 h 11"/>
                  <a:gd name="T8" fmla="*/ 4 w 14"/>
                  <a:gd name="T9" fmla="*/ 7 h 11"/>
                  <a:gd name="T10" fmla="*/ 13 w 14"/>
                  <a:gd name="T11" fmla="*/ 11 h 11"/>
                  <a:gd name="T12" fmla="*/ 2 w 14"/>
                  <a:gd name="T13" fmla="*/ 11 h 11"/>
                  <a:gd name="T14" fmla="*/ 0 w 14"/>
                  <a:gd name="T15" fmla="*/ 9 h 11"/>
                  <a:gd name="T16" fmla="*/ 0 w 14"/>
                  <a:gd name="T17" fmla="*/ 2 h 11"/>
                  <a:gd name="T18" fmla="*/ 2 w 14"/>
                  <a:gd name="T19" fmla="*/ 0 h 11"/>
                  <a:gd name="T20" fmla="*/ 13 w 14"/>
                  <a:gd name="T21" fmla="*/ 0 h 11"/>
                  <a:gd name="T22" fmla="*/ 14 w 14"/>
                  <a:gd name="T23" fmla="*/ 2 h 11"/>
                  <a:gd name="T24" fmla="*/ 14 w 14"/>
                  <a:gd name="T25" fmla="*/ 9 h 11"/>
                  <a:gd name="T26" fmla="*/ 13 w 1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162"/>
              <p:cNvSpPr>
                <a:spLocks noEditPoints="1"/>
              </p:cNvSpPr>
              <p:nvPr/>
            </p:nvSpPr>
            <p:spPr bwMode="auto">
              <a:xfrm>
                <a:off x="6419" y="3932"/>
                <a:ext cx="82" cy="113"/>
              </a:xfrm>
              <a:custGeom>
                <a:avLst/>
                <a:gdLst>
                  <a:gd name="T0" fmla="*/ 4 w 26"/>
                  <a:gd name="T1" fmla="*/ 8 h 35"/>
                  <a:gd name="T2" fmla="*/ 16 w 26"/>
                  <a:gd name="T3" fmla="*/ 31 h 35"/>
                  <a:gd name="T4" fmla="*/ 22 w 26"/>
                  <a:gd name="T5" fmla="*/ 28 h 35"/>
                  <a:gd name="T6" fmla="*/ 11 w 26"/>
                  <a:gd name="T7" fmla="*/ 5 h 35"/>
                  <a:gd name="T8" fmla="*/ 4 w 26"/>
                  <a:gd name="T9" fmla="*/ 8 h 35"/>
                  <a:gd name="T10" fmla="*/ 15 w 26"/>
                  <a:gd name="T11" fmla="*/ 35 h 35"/>
                  <a:gd name="T12" fmla="*/ 13 w 26"/>
                  <a:gd name="T13" fmla="*/ 34 h 35"/>
                  <a:gd name="T14" fmla="*/ 0 w 26"/>
                  <a:gd name="T15" fmla="*/ 8 h 35"/>
                  <a:gd name="T16" fmla="*/ 0 w 26"/>
                  <a:gd name="T17" fmla="*/ 6 h 35"/>
                  <a:gd name="T18" fmla="*/ 1 w 26"/>
                  <a:gd name="T19" fmla="*/ 5 h 35"/>
                  <a:gd name="T20" fmla="*/ 11 w 26"/>
                  <a:gd name="T21" fmla="*/ 1 h 35"/>
                  <a:gd name="T22" fmla="*/ 12 w 26"/>
                  <a:gd name="T23" fmla="*/ 1 h 35"/>
                  <a:gd name="T24" fmla="*/ 13 w 26"/>
                  <a:gd name="T25" fmla="*/ 1 h 35"/>
                  <a:gd name="T26" fmla="*/ 26 w 26"/>
                  <a:gd name="T27" fmla="*/ 28 h 35"/>
                  <a:gd name="T28" fmla="*/ 25 w 26"/>
                  <a:gd name="T29" fmla="*/ 30 h 35"/>
                  <a:gd name="T30" fmla="*/ 16 w 26"/>
                  <a:gd name="T31" fmla="*/ 34 h 35"/>
                  <a:gd name="T32" fmla="*/ 15 w 2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4" y="8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4" y="8"/>
                    </a:lnTo>
                    <a:close/>
                    <a:moveTo>
                      <a:pt x="15" y="35"/>
                    </a:moveTo>
                    <a:cubicBezTo>
                      <a:pt x="14" y="35"/>
                      <a:pt x="14" y="34"/>
                      <a:pt x="13" y="3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30"/>
                      <a:pt x="25" y="30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5" y="35"/>
                      <a:pt x="15" y="3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163"/>
              <p:cNvSpPr>
                <a:spLocks noEditPoints="1"/>
              </p:cNvSpPr>
              <p:nvPr/>
            </p:nvSpPr>
            <p:spPr bwMode="auto">
              <a:xfrm>
                <a:off x="6410" y="3912"/>
                <a:ext cx="53" cy="49"/>
              </a:xfrm>
              <a:custGeom>
                <a:avLst/>
                <a:gdLst>
                  <a:gd name="T0" fmla="*/ 4 w 17"/>
                  <a:gd name="T1" fmla="*/ 7 h 15"/>
                  <a:gd name="T2" fmla="*/ 6 w 17"/>
                  <a:gd name="T3" fmla="*/ 11 h 15"/>
                  <a:gd name="T4" fmla="*/ 12 w 17"/>
                  <a:gd name="T5" fmla="*/ 7 h 15"/>
                  <a:gd name="T6" fmla="*/ 11 w 17"/>
                  <a:gd name="T7" fmla="*/ 4 h 15"/>
                  <a:gd name="T8" fmla="*/ 4 w 17"/>
                  <a:gd name="T9" fmla="*/ 7 h 15"/>
                  <a:gd name="T10" fmla="*/ 5 w 17"/>
                  <a:gd name="T11" fmla="*/ 15 h 15"/>
                  <a:gd name="T12" fmla="*/ 3 w 17"/>
                  <a:gd name="T13" fmla="*/ 14 h 15"/>
                  <a:gd name="T14" fmla="*/ 0 w 17"/>
                  <a:gd name="T15" fmla="*/ 7 h 15"/>
                  <a:gd name="T16" fmla="*/ 1 w 17"/>
                  <a:gd name="T17" fmla="*/ 5 h 15"/>
                  <a:gd name="T18" fmla="*/ 11 w 17"/>
                  <a:gd name="T19" fmla="*/ 0 h 15"/>
                  <a:gd name="T20" fmla="*/ 12 w 17"/>
                  <a:gd name="T21" fmla="*/ 0 h 15"/>
                  <a:gd name="T22" fmla="*/ 13 w 17"/>
                  <a:gd name="T23" fmla="*/ 1 h 15"/>
                  <a:gd name="T24" fmla="*/ 16 w 17"/>
                  <a:gd name="T25" fmla="*/ 7 h 15"/>
                  <a:gd name="T26" fmla="*/ 15 w 17"/>
                  <a:gd name="T27" fmla="*/ 10 h 15"/>
                  <a:gd name="T28" fmla="*/ 5 w 17"/>
                  <a:gd name="T29" fmla="*/ 15 h 15"/>
                  <a:gd name="T30" fmla="*/ 5 w 1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4" y="7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4" y="7"/>
                    </a:lnTo>
                    <a:close/>
                    <a:moveTo>
                      <a:pt x="5" y="15"/>
                    </a:moveTo>
                    <a:cubicBezTo>
                      <a:pt x="4" y="15"/>
                      <a:pt x="3" y="14"/>
                      <a:pt x="3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164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116"/>
              </a:xfrm>
              <a:custGeom>
                <a:avLst/>
                <a:gdLst>
                  <a:gd name="T0" fmla="*/ 4 w 18"/>
                  <a:gd name="T1" fmla="*/ 33 h 36"/>
                  <a:gd name="T2" fmla="*/ 14 w 18"/>
                  <a:gd name="T3" fmla="*/ 33 h 36"/>
                  <a:gd name="T4" fmla="*/ 14 w 18"/>
                  <a:gd name="T5" fmla="*/ 4 h 36"/>
                  <a:gd name="T6" fmla="*/ 4 w 18"/>
                  <a:gd name="T7" fmla="*/ 4 h 36"/>
                  <a:gd name="T8" fmla="*/ 4 w 18"/>
                  <a:gd name="T9" fmla="*/ 33 h 36"/>
                  <a:gd name="T10" fmla="*/ 16 w 18"/>
                  <a:gd name="T11" fmla="*/ 36 h 36"/>
                  <a:gd name="T12" fmla="*/ 2 w 18"/>
                  <a:gd name="T13" fmla="*/ 36 h 36"/>
                  <a:gd name="T14" fmla="*/ 0 w 18"/>
                  <a:gd name="T15" fmla="*/ 35 h 36"/>
                  <a:gd name="T16" fmla="*/ 0 w 18"/>
                  <a:gd name="T17" fmla="*/ 2 h 36"/>
                  <a:gd name="T18" fmla="*/ 2 w 18"/>
                  <a:gd name="T19" fmla="*/ 0 h 36"/>
                  <a:gd name="T20" fmla="*/ 16 w 18"/>
                  <a:gd name="T21" fmla="*/ 0 h 36"/>
                  <a:gd name="T22" fmla="*/ 18 w 18"/>
                  <a:gd name="T23" fmla="*/ 2 h 36"/>
                  <a:gd name="T24" fmla="*/ 18 w 18"/>
                  <a:gd name="T25" fmla="*/ 35 h 36"/>
                  <a:gd name="T26" fmla="*/ 16 w 18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6">
                    <a:moveTo>
                      <a:pt x="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3"/>
                    </a:lnTo>
                    <a:close/>
                    <a:moveTo>
                      <a:pt x="16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7" y="36"/>
                      <a:pt x="16" y="3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165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35"/>
              </a:xfrm>
              <a:custGeom>
                <a:avLst/>
                <a:gdLst>
                  <a:gd name="T0" fmla="*/ 4 w 18"/>
                  <a:gd name="T1" fmla="*/ 7 h 11"/>
                  <a:gd name="T2" fmla="*/ 14 w 18"/>
                  <a:gd name="T3" fmla="*/ 7 h 11"/>
                  <a:gd name="T4" fmla="*/ 14 w 18"/>
                  <a:gd name="T5" fmla="*/ 4 h 11"/>
                  <a:gd name="T6" fmla="*/ 4 w 18"/>
                  <a:gd name="T7" fmla="*/ 4 h 11"/>
                  <a:gd name="T8" fmla="*/ 4 w 18"/>
                  <a:gd name="T9" fmla="*/ 7 h 11"/>
                  <a:gd name="T10" fmla="*/ 16 w 18"/>
                  <a:gd name="T11" fmla="*/ 11 h 11"/>
                  <a:gd name="T12" fmla="*/ 2 w 18"/>
                  <a:gd name="T13" fmla="*/ 11 h 11"/>
                  <a:gd name="T14" fmla="*/ 0 w 18"/>
                  <a:gd name="T15" fmla="*/ 9 h 11"/>
                  <a:gd name="T16" fmla="*/ 0 w 18"/>
                  <a:gd name="T17" fmla="*/ 2 h 11"/>
                  <a:gd name="T18" fmla="*/ 2 w 18"/>
                  <a:gd name="T19" fmla="*/ 0 h 11"/>
                  <a:gd name="T20" fmla="*/ 16 w 18"/>
                  <a:gd name="T21" fmla="*/ 0 h 11"/>
                  <a:gd name="T22" fmla="*/ 18 w 18"/>
                  <a:gd name="T23" fmla="*/ 2 h 11"/>
                  <a:gd name="T24" fmla="*/ 18 w 18"/>
                  <a:gd name="T25" fmla="*/ 9 h 11"/>
                  <a:gd name="T26" fmla="*/ 16 w 18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1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1"/>
                      <a:pt x="1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166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129"/>
              </a:xfrm>
              <a:custGeom>
                <a:avLst/>
                <a:gdLst>
                  <a:gd name="T0" fmla="*/ 4 w 19"/>
                  <a:gd name="T1" fmla="*/ 37 h 40"/>
                  <a:gd name="T2" fmla="*/ 15 w 19"/>
                  <a:gd name="T3" fmla="*/ 37 h 40"/>
                  <a:gd name="T4" fmla="*/ 15 w 19"/>
                  <a:gd name="T5" fmla="*/ 4 h 40"/>
                  <a:gd name="T6" fmla="*/ 4 w 19"/>
                  <a:gd name="T7" fmla="*/ 4 h 40"/>
                  <a:gd name="T8" fmla="*/ 4 w 19"/>
                  <a:gd name="T9" fmla="*/ 37 h 40"/>
                  <a:gd name="T10" fmla="*/ 17 w 19"/>
                  <a:gd name="T11" fmla="*/ 40 h 40"/>
                  <a:gd name="T12" fmla="*/ 2 w 19"/>
                  <a:gd name="T13" fmla="*/ 40 h 40"/>
                  <a:gd name="T14" fmla="*/ 0 w 19"/>
                  <a:gd name="T15" fmla="*/ 39 h 40"/>
                  <a:gd name="T16" fmla="*/ 0 w 19"/>
                  <a:gd name="T17" fmla="*/ 2 h 40"/>
                  <a:gd name="T18" fmla="*/ 2 w 19"/>
                  <a:gd name="T19" fmla="*/ 0 h 40"/>
                  <a:gd name="T20" fmla="*/ 17 w 19"/>
                  <a:gd name="T21" fmla="*/ 0 h 40"/>
                  <a:gd name="T22" fmla="*/ 19 w 19"/>
                  <a:gd name="T23" fmla="*/ 2 h 40"/>
                  <a:gd name="T24" fmla="*/ 19 w 19"/>
                  <a:gd name="T25" fmla="*/ 39 h 40"/>
                  <a:gd name="T26" fmla="*/ 17 w 19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4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7"/>
                    </a:lnTo>
                    <a:close/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8" y="40"/>
                      <a:pt x="17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167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35"/>
              </a:xfrm>
              <a:custGeom>
                <a:avLst/>
                <a:gdLst>
                  <a:gd name="T0" fmla="*/ 4 w 19"/>
                  <a:gd name="T1" fmla="*/ 8 h 11"/>
                  <a:gd name="T2" fmla="*/ 15 w 19"/>
                  <a:gd name="T3" fmla="*/ 8 h 11"/>
                  <a:gd name="T4" fmla="*/ 15 w 19"/>
                  <a:gd name="T5" fmla="*/ 4 h 11"/>
                  <a:gd name="T6" fmla="*/ 4 w 19"/>
                  <a:gd name="T7" fmla="*/ 4 h 11"/>
                  <a:gd name="T8" fmla="*/ 4 w 19"/>
                  <a:gd name="T9" fmla="*/ 8 h 11"/>
                  <a:gd name="T10" fmla="*/ 17 w 19"/>
                  <a:gd name="T11" fmla="*/ 11 h 11"/>
                  <a:gd name="T12" fmla="*/ 2 w 19"/>
                  <a:gd name="T13" fmla="*/ 11 h 11"/>
                  <a:gd name="T14" fmla="*/ 0 w 19"/>
                  <a:gd name="T15" fmla="*/ 10 h 11"/>
                  <a:gd name="T16" fmla="*/ 0 w 19"/>
                  <a:gd name="T17" fmla="*/ 2 h 11"/>
                  <a:gd name="T18" fmla="*/ 2 w 19"/>
                  <a:gd name="T19" fmla="*/ 0 h 11"/>
                  <a:gd name="T20" fmla="*/ 17 w 19"/>
                  <a:gd name="T21" fmla="*/ 0 h 11"/>
                  <a:gd name="T22" fmla="*/ 19 w 19"/>
                  <a:gd name="T23" fmla="*/ 2 h 11"/>
                  <a:gd name="T24" fmla="*/ 19 w 19"/>
                  <a:gd name="T25" fmla="*/ 10 h 11"/>
                  <a:gd name="T26" fmla="*/ 17 w 19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4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  <a:moveTo>
                      <a:pt x="17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8" y="11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168"/>
              <p:cNvSpPr>
                <a:spLocks/>
              </p:cNvSpPr>
              <p:nvPr/>
            </p:nvSpPr>
            <p:spPr bwMode="auto">
              <a:xfrm>
                <a:off x="6305" y="4116"/>
                <a:ext cx="13" cy="46"/>
              </a:xfrm>
              <a:custGeom>
                <a:avLst/>
                <a:gdLst>
                  <a:gd name="T0" fmla="*/ 2 w 4"/>
                  <a:gd name="T1" fmla="*/ 14 h 14"/>
                  <a:gd name="T2" fmla="*/ 0 w 4"/>
                  <a:gd name="T3" fmla="*/ 12 h 14"/>
                  <a:gd name="T4" fmla="*/ 0 w 4"/>
                  <a:gd name="T5" fmla="*/ 1 h 14"/>
                  <a:gd name="T6" fmla="*/ 2 w 4"/>
                  <a:gd name="T7" fmla="*/ 0 h 14"/>
                  <a:gd name="T8" fmla="*/ 4 w 4"/>
                  <a:gd name="T9" fmla="*/ 1 h 14"/>
                  <a:gd name="T10" fmla="*/ 4 w 4"/>
                  <a:gd name="T11" fmla="*/ 12 h 14"/>
                  <a:gd name="T12" fmla="*/ 2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169"/>
              <p:cNvSpPr>
                <a:spLocks/>
              </p:cNvSpPr>
              <p:nvPr/>
            </p:nvSpPr>
            <p:spPr bwMode="auto">
              <a:xfrm>
                <a:off x="6353" y="4103"/>
                <a:ext cx="9" cy="59"/>
              </a:xfrm>
              <a:custGeom>
                <a:avLst/>
                <a:gdLst>
                  <a:gd name="T0" fmla="*/ 2 w 3"/>
                  <a:gd name="T1" fmla="*/ 18 h 18"/>
                  <a:gd name="T2" fmla="*/ 0 w 3"/>
                  <a:gd name="T3" fmla="*/ 16 h 18"/>
                  <a:gd name="T4" fmla="*/ 0 w 3"/>
                  <a:gd name="T5" fmla="*/ 2 h 18"/>
                  <a:gd name="T6" fmla="*/ 2 w 3"/>
                  <a:gd name="T7" fmla="*/ 0 h 18"/>
                  <a:gd name="T8" fmla="*/ 3 w 3"/>
                  <a:gd name="T9" fmla="*/ 2 h 18"/>
                  <a:gd name="T10" fmla="*/ 3 w 3"/>
                  <a:gd name="T11" fmla="*/ 16 h 18"/>
                  <a:gd name="T12" fmla="*/ 2 w 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8"/>
                    </a:moveTo>
                    <a:cubicBezTo>
                      <a:pt x="0" y="18"/>
                      <a:pt x="0" y="17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2" y="1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170"/>
              <p:cNvSpPr>
                <a:spLocks noEditPoints="1"/>
              </p:cNvSpPr>
              <p:nvPr/>
            </p:nvSpPr>
            <p:spPr bwMode="auto">
              <a:xfrm>
                <a:off x="6403" y="4139"/>
                <a:ext cx="149" cy="45"/>
              </a:xfrm>
              <a:custGeom>
                <a:avLst/>
                <a:gdLst>
                  <a:gd name="T0" fmla="*/ 5 w 47"/>
                  <a:gd name="T1" fmla="*/ 11 h 14"/>
                  <a:gd name="T2" fmla="*/ 40 w 47"/>
                  <a:gd name="T3" fmla="*/ 11 h 14"/>
                  <a:gd name="T4" fmla="*/ 44 w 47"/>
                  <a:gd name="T5" fmla="*/ 7 h 14"/>
                  <a:gd name="T6" fmla="*/ 40 w 47"/>
                  <a:gd name="T7" fmla="*/ 4 h 14"/>
                  <a:gd name="T8" fmla="*/ 5 w 47"/>
                  <a:gd name="T9" fmla="*/ 4 h 14"/>
                  <a:gd name="T10" fmla="*/ 5 w 47"/>
                  <a:gd name="T11" fmla="*/ 11 h 14"/>
                  <a:gd name="T12" fmla="*/ 40 w 47"/>
                  <a:gd name="T13" fmla="*/ 14 h 14"/>
                  <a:gd name="T14" fmla="*/ 2 w 47"/>
                  <a:gd name="T15" fmla="*/ 14 h 14"/>
                  <a:gd name="T16" fmla="*/ 0 w 47"/>
                  <a:gd name="T17" fmla="*/ 14 h 14"/>
                  <a:gd name="T18" fmla="*/ 0 w 47"/>
                  <a:gd name="T19" fmla="*/ 12 h 14"/>
                  <a:gd name="T20" fmla="*/ 0 w 47"/>
                  <a:gd name="T21" fmla="*/ 3 h 14"/>
                  <a:gd name="T22" fmla="*/ 0 w 47"/>
                  <a:gd name="T23" fmla="*/ 1 h 14"/>
                  <a:gd name="T24" fmla="*/ 2 w 47"/>
                  <a:gd name="T25" fmla="*/ 0 h 14"/>
                  <a:gd name="T26" fmla="*/ 40 w 47"/>
                  <a:gd name="T27" fmla="*/ 0 h 14"/>
                  <a:gd name="T28" fmla="*/ 47 w 47"/>
                  <a:gd name="T29" fmla="*/ 7 h 14"/>
                  <a:gd name="T30" fmla="*/ 40 w 47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4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8"/>
                      <a:pt x="5" y="11"/>
                    </a:cubicBezTo>
                    <a:moveTo>
                      <a:pt x="4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3"/>
                      <a:pt x="47" y="7"/>
                    </a:cubicBezTo>
                    <a:cubicBezTo>
                      <a:pt x="47" y="11"/>
                      <a:pt x="44" y="14"/>
                      <a:pt x="40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171"/>
              <p:cNvSpPr>
                <a:spLocks noEditPoints="1"/>
              </p:cNvSpPr>
              <p:nvPr/>
            </p:nvSpPr>
            <p:spPr bwMode="auto">
              <a:xfrm>
                <a:off x="6419" y="4103"/>
                <a:ext cx="152" cy="49"/>
              </a:xfrm>
              <a:custGeom>
                <a:avLst/>
                <a:gdLst>
                  <a:gd name="T0" fmla="*/ 5 w 48"/>
                  <a:gd name="T1" fmla="*/ 11 h 15"/>
                  <a:gd name="T2" fmla="*/ 40 w 48"/>
                  <a:gd name="T3" fmla="*/ 11 h 15"/>
                  <a:gd name="T4" fmla="*/ 44 w 48"/>
                  <a:gd name="T5" fmla="*/ 7 h 15"/>
                  <a:gd name="T6" fmla="*/ 40 w 48"/>
                  <a:gd name="T7" fmla="*/ 4 h 15"/>
                  <a:gd name="T8" fmla="*/ 5 w 48"/>
                  <a:gd name="T9" fmla="*/ 4 h 15"/>
                  <a:gd name="T10" fmla="*/ 5 w 48"/>
                  <a:gd name="T11" fmla="*/ 11 h 15"/>
                  <a:gd name="T12" fmla="*/ 40 w 48"/>
                  <a:gd name="T13" fmla="*/ 15 h 15"/>
                  <a:gd name="T14" fmla="*/ 2 w 48"/>
                  <a:gd name="T15" fmla="*/ 15 h 15"/>
                  <a:gd name="T16" fmla="*/ 1 w 48"/>
                  <a:gd name="T17" fmla="*/ 14 h 15"/>
                  <a:gd name="T18" fmla="*/ 1 w 48"/>
                  <a:gd name="T19" fmla="*/ 12 h 15"/>
                  <a:gd name="T20" fmla="*/ 1 w 48"/>
                  <a:gd name="T21" fmla="*/ 3 h 15"/>
                  <a:gd name="T22" fmla="*/ 1 w 48"/>
                  <a:gd name="T23" fmla="*/ 1 h 15"/>
                  <a:gd name="T24" fmla="*/ 2 w 48"/>
                  <a:gd name="T25" fmla="*/ 0 h 15"/>
                  <a:gd name="T26" fmla="*/ 40 w 48"/>
                  <a:gd name="T27" fmla="*/ 0 h 15"/>
                  <a:gd name="T28" fmla="*/ 48 w 48"/>
                  <a:gd name="T29" fmla="*/ 7 h 15"/>
                  <a:gd name="T30" fmla="*/ 40 w 48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6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2" y="9"/>
                      <a:pt x="2" y="6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11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172"/>
              <p:cNvSpPr>
                <a:spLocks noEditPoints="1"/>
              </p:cNvSpPr>
              <p:nvPr/>
            </p:nvSpPr>
            <p:spPr bwMode="auto">
              <a:xfrm>
                <a:off x="6403" y="4068"/>
                <a:ext cx="149" cy="48"/>
              </a:xfrm>
              <a:custGeom>
                <a:avLst/>
                <a:gdLst>
                  <a:gd name="T0" fmla="*/ 5 w 47"/>
                  <a:gd name="T1" fmla="*/ 11 h 15"/>
                  <a:gd name="T2" fmla="*/ 40 w 47"/>
                  <a:gd name="T3" fmla="*/ 11 h 15"/>
                  <a:gd name="T4" fmla="*/ 44 w 47"/>
                  <a:gd name="T5" fmla="*/ 7 h 15"/>
                  <a:gd name="T6" fmla="*/ 40 w 47"/>
                  <a:gd name="T7" fmla="*/ 4 h 15"/>
                  <a:gd name="T8" fmla="*/ 5 w 47"/>
                  <a:gd name="T9" fmla="*/ 4 h 15"/>
                  <a:gd name="T10" fmla="*/ 5 w 47"/>
                  <a:gd name="T11" fmla="*/ 11 h 15"/>
                  <a:gd name="T12" fmla="*/ 40 w 47"/>
                  <a:gd name="T13" fmla="*/ 15 h 15"/>
                  <a:gd name="T14" fmla="*/ 2 w 47"/>
                  <a:gd name="T15" fmla="*/ 15 h 15"/>
                  <a:gd name="T16" fmla="*/ 0 w 47"/>
                  <a:gd name="T17" fmla="*/ 14 h 15"/>
                  <a:gd name="T18" fmla="*/ 0 w 47"/>
                  <a:gd name="T19" fmla="*/ 12 h 15"/>
                  <a:gd name="T20" fmla="*/ 0 w 47"/>
                  <a:gd name="T21" fmla="*/ 3 h 15"/>
                  <a:gd name="T22" fmla="*/ 0 w 47"/>
                  <a:gd name="T23" fmla="*/ 1 h 15"/>
                  <a:gd name="T24" fmla="*/ 2 w 47"/>
                  <a:gd name="T25" fmla="*/ 0 h 15"/>
                  <a:gd name="T26" fmla="*/ 40 w 47"/>
                  <a:gd name="T27" fmla="*/ 0 h 15"/>
                  <a:gd name="T28" fmla="*/ 47 w 47"/>
                  <a:gd name="T29" fmla="*/ 8 h 15"/>
                  <a:gd name="T30" fmla="*/ 40 w 4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12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173"/>
              <p:cNvSpPr>
                <a:spLocks noEditPoints="1"/>
              </p:cNvSpPr>
              <p:nvPr/>
            </p:nvSpPr>
            <p:spPr bwMode="auto">
              <a:xfrm>
                <a:off x="5088" y="3928"/>
                <a:ext cx="383" cy="314"/>
              </a:xfrm>
              <a:custGeom>
                <a:avLst/>
                <a:gdLst>
                  <a:gd name="T0" fmla="*/ 4 w 121"/>
                  <a:gd name="T1" fmla="*/ 93 h 97"/>
                  <a:gd name="T2" fmla="*/ 117 w 121"/>
                  <a:gd name="T3" fmla="*/ 89 h 97"/>
                  <a:gd name="T4" fmla="*/ 14 w 121"/>
                  <a:gd name="T5" fmla="*/ 22 h 97"/>
                  <a:gd name="T6" fmla="*/ 26 w 121"/>
                  <a:gd name="T7" fmla="*/ 85 h 97"/>
                  <a:gd name="T8" fmla="*/ 14 w 121"/>
                  <a:gd name="T9" fmla="*/ 22 h 97"/>
                  <a:gd name="T10" fmla="*/ 14 w 121"/>
                  <a:gd name="T11" fmla="*/ 10 h 97"/>
                  <a:gd name="T12" fmla="*/ 26 w 121"/>
                  <a:gd name="T13" fmla="*/ 4 h 97"/>
                  <a:gd name="T14" fmla="*/ 42 w 121"/>
                  <a:gd name="T15" fmla="*/ 32 h 97"/>
                  <a:gd name="T16" fmla="*/ 30 w 121"/>
                  <a:gd name="T17" fmla="*/ 28 h 97"/>
                  <a:gd name="T18" fmla="*/ 42 w 121"/>
                  <a:gd name="T19" fmla="*/ 32 h 97"/>
                  <a:gd name="T20" fmla="*/ 42 w 121"/>
                  <a:gd name="T21" fmla="*/ 81 h 97"/>
                  <a:gd name="T22" fmla="*/ 30 w 121"/>
                  <a:gd name="T23" fmla="*/ 85 h 97"/>
                  <a:gd name="T24" fmla="*/ 42 w 121"/>
                  <a:gd name="T25" fmla="*/ 77 h 97"/>
                  <a:gd name="T26" fmla="*/ 30 w 121"/>
                  <a:gd name="T27" fmla="*/ 36 h 97"/>
                  <a:gd name="T28" fmla="*/ 42 w 121"/>
                  <a:gd name="T29" fmla="*/ 77 h 97"/>
                  <a:gd name="T30" fmla="*/ 14 w 121"/>
                  <a:gd name="T31" fmla="*/ 18 h 97"/>
                  <a:gd name="T32" fmla="*/ 26 w 121"/>
                  <a:gd name="T33" fmla="*/ 14 h 97"/>
                  <a:gd name="T34" fmla="*/ 46 w 121"/>
                  <a:gd name="T35" fmla="*/ 20 h 97"/>
                  <a:gd name="T36" fmla="*/ 56 w 121"/>
                  <a:gd name="T37" fmla="*/ 85 h 97"/>
                  <a:gd name="T38" fmla="*/ 46 w 121"/>
                  <a:gd name="T39" fmla="*/ 20 h 97"/>
                  <a:gd name="T40" fmla="*/ 60 w 121"/>
                  <a:gd name="T41" fmla="*/ 12 h 97"/>
                  <a:gd name="T42" fmla="*/ 70 w 121"/>
                  <a:gd name="T43" fmla="*/ 8 h 97"/>
                  <a:gd name="T44" fmla="*/ 60 w 121"/>
                  <a:gd name="T45" fmla="*/ 81 h 97"/>
                  <a:gd name="T46" fmla="*/ 70 w 121"/>
                  <a:gd name="T47" fmla="*/ 85 h 97"/>
                  <a:gd name="T48" fmla="*/ 60 w 121"/>
                  <a:gd name="T49" fmla="*/ 81 h 97"/>
                  <a:gd name="T50" fmla="*/ 70 w 121"/>
                  <a:gd name="T51" fmla="*/ 60 h 97"/>
                  <a:gd name="T52" fmla="*/ 60 w 121"/>
                  <a:gd name="T53" fmla="*/ 77 h 97"/>
                  <a:gd name="T54" fmla="*/ 60 w 121"/>
                  <a:gd name="T55" fmla="*/ 18 h 97"/>
                  <a:gd name="T56" fmla="*/ 70 w 121"/>
                  <a:gd name="T57" fmla="*/ 16 h 97"/>
                  <a:gd name="T58" fmla="*/ 60 w 121"/>
                  <a:gd name="T59" fmla="*/ 56 h 97"/>
                  <a:gd name="T60" fmla="*/ 87 w 121"/>
                  <a:gd name="T61" fmla="*/ 85 h 97"/>
                  <a:gd name="T62" fmla="*/ 74 w 121"/>
                  <a:gd name="T63" fmla="*/ 24 h 97"/>
                  <a:gd name="T64" fmla="*/ 87 w 121"/>
                  <a:gd name="T65" fmla="*/ 85 h 97"/>
                  <a:gd name="T66" fmla="*/ 91 w 121"/>
                  <a:gd name="T67" fmla="*/ 14 h 97"/>
                  <a:gd name="T68" fmla="*/ 105 w 121"/>
                  <a:gd name="T69" fmla="*/ 8 h 97"/>
                  <a:gd name="T70" fmla="*/ 105 w 121"/>
                  <a:gd name="T71" fmla="*/ 22 h 97"/>
                  <a:gd name="T72" fmla="*/ 91 w 121"/>
                  <a:gd name="T73" fmla="*/ 18 h 97"/>
                  <a:gd name="T74" fmla="*/ 105 w 121"/>
                  <a:gd name="T75" fmla="*/ 22 h 97"/>
                  <a:gd name="T76" fmla="*/ 91 w 121"/>
                  <a:gd name="T77" fmla="*/ 67 h 97"/>
                  <a:gd name="T78" fmla="*/ 105 w 121"/>
                  <a:gd name="T79" fmla="*/ 26 h 97"/>
                  <a:gd name="T80" fmla="*/ 105 w 121"/>
                  <a:gd name="T81" fmla="*/ 75 h 97"/>
                  <a:gd name="T82" fmla="*/ 91 w 121"/>
                  <a:gd name="T83" fmla="*/ 71 h 97"/>
                  <a:gd name="T84" fmla="*/ 105 w 121"/>
                  <a:gd name="T85" fmla="*/ 75 h 97"/>
                  <a:gd name="T86" fmla="*/ 105 w 121"/>
                  <a:gd name="T87" fmla="*/ 79 h 97"/>
                  <a:gd name="T88" fmla="*/ 91 w 121"/>
                  <a:gd name="T89" fmla="*/ 85 h 97"/>
                  <a:gd name="T90" fmla="*/ 121 w 121"/>
                  <a:gd name="T91" fmla="*/ 85 h 97"/>
                  <a:gd name="T92" fmla="*/ 109 w 121"/>
                  <a:gd name="T93" fmla="*/ 6 h 97"/>
                  <a:gd name="T94" fmla="*/ 89 w 121"/>
                  <a:gd name="T95" fmla="*/ 4 h 97"/>
                  <a:gd name="T96" fmla="*/ 87 w 121"/>
                  <a:gd name="T97" fmla="*/ 20 h 97"/>
                  <a:gd name="T98" fmla="*/ 74 w 121"/>
                  <a:gd name="T99" fmla="*/ 6 h 97"/>
                  <a:gd name="T100" fmla="*/ 58 w 121"/>
                  <a:gd name="T101" fmla="*/ 4 h 97"/>
                  <a:gd name="T102" fmla="*/ 56 w 121"/>
                  <a:gd name="T103" fmla="*/ 16 h 97"/>
                  <a:gd name="T104" fmla="*/ 42 w 121"/>
                  <a:gd name="T105" fmla="*/ 18 h 97"/>
                  <a:gd name="T106" fmla="*/ 30 w 121"/>
                  <a:gd name="T107" fmla="*/ 24 h 97"/>
                  <a:gd name="T108" fmla="*/ 28 w 121"/>
                  <a:gd name="T109" fmla="*/ 0 h 97"/>
                  <a:gd name="T110" fmla="*/ 10 w 121"/>
                  <a:gd name="T111" fmla="*/ 2 h 97"/>
                  <a:gd name="T112" fmla="*/ 0 w 121"/>
                  <a:gd name="T113" fmla="*/ 85 h 97"/>
                  <a:gd name="T114" fmla="*/ 121 w 121"/>
                  <a:gd name="T1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7">
                    <a:moveTo>
                      <a:pt x="117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17" y="89"/>
                      <a:pt x="117" y="89"/>
                      <a:pt x="117" y="89"/>
                    </a:cubicBezTo>
                    <a:lnTo>
                      <a:pt x="117" y="93"/>
                    </a:lnTo>
                    <a:close/>
                    <a:moveTo>
                      <a:pt x="14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14" y="85"/>
                      <a:pt x="14" y="85"/>
                      <a:pt x="14" y="85"/>
                    </a:cubicBezTo>
                    <a:lnTo>
                      <a:pt x="14" y="22"/>
                    </a:lnTo>
                    <a:close/>
                    <a:moveTo>
                      <a:pt x="26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10"/>
                    </a:lnTo>
                    <a:close/>
                    <a:moveTo>
                      <a:pt x="42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2"/>
                    </a:lnTo>
                    <a:close/>
                    <a:moveTo>
                      <a:pt x="30" y="81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0" y="85"/>
                      <a:pt x="30" y="85"/>
                      <a:pt x="30" y="85"/>
                    </a:cubicBezTo>
                    <a:lnTo>
                      <a:pt x="30" y="81"/>
                    </a:lnTo>
                    <a:close/>
                    <a:moveTo>
                      <a:pt x="42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42" y="36"/>
                      <a:pt x="42" y="36"/>
                      <a:pt x="42" y="36"/>
                    </a:cubicBezTo>
                    <a:lnTo>
                      <a:pt x="42" y="77"/>
                    </a:lnTo>
                    <a:close/>
                    <a:moveTo>
                      <a:pt x="26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8"/>
                    </a:lnTo>
                    <a:close/>
                    <a:moveTo>
                      <a:pt x="46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46" y="85"/>
                      <a:pt x="46" y="85"/>
                      <a:pt x="46" y="85"/>
                    </a:cubicBezTo>
                    <a:lnTo>
                      <a:pt x="46" y="20"/>
                    </a:lnTo>
                    <a:close/>
                    <a:moveTo>
                      <a:pt x="70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70" y="8"/>
                      <a:pt x="70" y="8"/>
                      <a:pt x="70" y="8"/>
                    </a:cubicBezTo>
                    <a:lnTo>
                      <a:pt x="70" y="12"/>
                    </a:lnTo>
                    <a:close/>
                    <a:moveTo>
                      <a:pt x="60" y="81"/>
                    </a:move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60" y="81"/>
                    </a:lnTo>
                    <a:close/>
                    <a:moveTo>
                      <a:pt x="60" y="60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8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60" y="18"/>
                    </a:lnTo>
                    <a:close/>
                    <a:moveTo>
                      <a:pt x="87" y="85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24"/>
                      <a:pt x="87" y="24"/>
                      <a:pt x="87" y="24"/>
                    </a:cubicBezTo>
                    <a:lnTo>
                      <a:pt x="87" y="85"/>
                    </a:lnTo>
                    <a:close/>
                    <a:moveTo>
                      <a:pt x="105" y="14"/>
                    </a:move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"/>
                    </a:lnTo>
                    <a:close/>
                    <a:moveTo>
                      <a:pt x="105" y="22"/>
                    </a:move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05" y="18"/>
                      <a:pt x="105" y="18"/>
                      <a:pt x="105" y="18"/>
                    </a:cubicBezTo>
                    <a:lnTo>
                      <a:pt x="105" y="22"/>
                    </a:lnTo>
                    <a:close/>
                    <a:moveTo>
                      <a:pt x="105" y="67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105" y="26"/>
                      <a:pt x="105" y="26"/>
                      <a:pt x="105" y="26"/>
                    </a:cubicBezTo>
                    <a:lnTo>
                      <a:pt x="105" y="67"/>
                    </a:lnTo>
                    <a:close/>
                    <a:moveTo>
                      <a:pt x="105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105" y="71"/>
                      <a:pt x="105" y="71"/>
                      <a:pt x="105" y="71"/>
                    </a:cubicBezTo>
                    <a:lnTo>
                      <a:pt x="105" y="75"/>
                    </a:lnTo>
                    <a:close/>
                    <a:moveTo>
                      <a:pt x="91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91" y="85"/>
                      <a:pt x="91" y="85"/>
                      <a:pt x="91" y="85"/>
                    </a:cubicBezTo>
                    <a:lnTo>
                      <a:pt x="91" y="79"/>
                    </a:lnTo>
                    <a:close/>
                    <a:moveTo>
                      <a:pt x="121" y="85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5"/>
                      <a:pt x="108" y="4"/>
                      <a:pt x="10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5"/>
                      <a:pt x="87" y="6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4"/>
                      <a:pt x="7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5"/>
                      <a:pt x="56" y="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2" y="17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21" y="97"/>
                      <a:pt x="121" y="97"/>
                      <a:pt x="121" y="97"/>
                    </a:cubicBezTo>
                    <a:lnTo>
                      <a:pt x="121" y="8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Rectangle 174"/>
              <p:cNvSpPr>
                <a:spLocks noChangeArrowheads="1"/>
              </p:cNvSpPr>
              <p:nvPr/>
            </p:nvSpPr>
            <p:spPr bwMode="auto">
              <a:xfrm>
                <a:off x="5338" y="4032"/>
                <a:ext cx="13" cy="146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Rectangle 175"/>
              <p:cNvSpPr>
                <a:spLocks noChangeArrowheads="1"/>
              </p:cNvSpPr>
              <p:nvPr/>
            </p:nvSpPr>
            <p:spPr bwMode="auto">
              <a:xfrm>
                <a:off x="5196" y="4071"/>
                <a:ext cx="13" cy="81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176"/>
              <p:cNvSpPr>
                <a:spLocks noEditPoints="1"/>
              </p:cNvSpPr>
              <p:nvPr/>
            </p:nvSpPr>
            <p:spPr bwMode="auto">
              <a:xfrm>
                <a:off x="2538" y="3945"/>
                <a:ext cx="82" cy="272"/>
              </a:xfrm>
              <a:custGeom>
                <a:avLst/>
                <a:gdLst>
                  <a:gd name="T0" fmla="*/ 5 w 26"/>
                  <a:gd name="T1" fmla="*/ 3 h 84"/>
                  <a:gd name="T2" fmla="*/ 3 w 26"/>
                  <a:gd name="T3" fmla="*/ 5 h 84"/>
                  <a:gd name="T4" fmla="*/ 3 w 26"/>
                  <a:gd name="T5" fmla="*/ 79 h 84"/>
                  <a:gd name="T6" fmla="*/ 5 w 26"/>
                  <a:gd name="T7" fmla="*/ 81 h 84"/>
                  <a:gd name="T8" fmla="*/ 23 w 26"/>
                  <a:gd name="T9" fmla="*/ 81 h 84"/>
                  <a:gd name="T10" fmla="*/ 23 w 26"/>
                  <a:gd name="T11" fmla="*/ 3 h 84"/>
                  <a:gd name="T12" fmla="*/ 5 w 26"/>
                  <a:gd name="T13" fmla="*/ 3 h 84"/>
                  <a:gd name="T14" fmla="*/ 24 w 26"/>
                  <a:gd name="T15" fmla="*/ 84 h 84"/>
                  <a:gd name="T16" fmla="*/ 5 w 26"/>
                  <a:gd name="T17" fmla="*/ 84 h 84"/>
                  <a:gd name="T18" fmla="*/ 0 w 26"/>
                  <a:gd name="T19" fmla="*/ 79 h 84"/>
                  <a:gd name="T20" fmla="*/ 0 w 26"/>
                  <a:gd name="T21" fmla="*/ 5 h 84"/>
                  <a:gd name="T22" fmla="*/ 5 w 26"/>
                  <a:gd name="T23" fmla="*/ 0 h 84"/>
                  <a:gd name="T24" fmla="*/ 24 w 26"/>
                  <a:gd name="T25" fmla="*/ 0 h 84"/>
                  <a:gd name="T26" fmla="*/ 26 w 26"/>
                  <a:gd name="T27" fmla="*/ 1 h 84"/>
                  <a:gd name="T28" fmla="*/ 26 w 26"/>
                  <a:gd name="T29" fmla="*/ 82 h 84"/>
                  <a:gd name="T30" fmla="*/ 24 w 26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84">
                    <a:moveTo>
                      <a:pt x="5" y="3"/>
                    </a:moveTo>
                    <a:cubicBezTo>
                      <a:pt x="4" y="3"/>
                      <a:pt x="3" y="4"/>
                      <a:pt x="3" y="5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0"/>
                      <a:pt x="4" y="81"/>
                      <a:pt x="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5" y="3"/>
                    </a:lnTo>
                    <a:close/>
                    <a:moveTo>
                      <a:pt x="24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5" y="84"/>
                      <a:pt x="24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177"/>
              <p:cNvSpPr>
                <a:spLocks noEditPoints="1"/>
              </p:cNvSpPr>
              <p:nvPr/>
            </p:nvSpPr>
            <p:spPr bwMode="auto">
              <a:xfrm>
                <a:off x="2680" y="3945"/>
                <a:ext cx="82" cy="272"/>
              </a:xfrm>
              <a:custGeom>
                <a:avLst/>
                <a:gdLst>
                  <a:gd name="T0" fmla="*/ 4 w 26"/>
                  <a:gd name="T1" fmla="*/ 81 h 84"/>
                  <a:gd name="T2" fmla="*/ 23 w 26"/>
                  <a:gd name="T3" fmla="*/ 81 h 84"/>
                  <a:gd name="T4" fmla="*/ 23 w 26"/>
                  <a:gd name="T5" fmla="*/ 3 h 84"/>
                  <a:gd name="T6" fmla="*/ 4 w 26"/>
                  <a:gd name="T7" fmla="*/ 3 h 84"/>
                  <a:gd name="T8" fmla="*/ 4 w 26"/>
                  <a:gd name="T9" fmla="*/ 81 h 84"/>
                  <a:gd name="T10" fmla="*/ 25 w 26"/>
                  <a:gd name="T11" fmla="*/ 84 h 84"/>
                  <a:gd name="T12" fmla="*/ 2 w 26"/>
                  <a:gd name="T13" fmla="*/ 84 h 84"/>
                  <a:gd name="T14" fmla="*/ 0 w 26"/>
                  <a:gd name="T15" fmla="*/ 82 h 84"/>
                  <a:gd name="T16" fmla="*/ 0 w 26"/>
                  <a:gd name="T17" fmla="*/ 1 h 84"/>
                  <a:gd name="T18" fmla="*/ 2 w 26"/>
                  <a:gd name="T19" fmla="*/ 0 h 84"/>
                  <a:gd name="T20" fmla="*/ 25 w 26"/>
                  <a:gd name="T21" fmla="*/ 0 h 84"/>
                  <a:gd name="T22" fmla="*/ 26 w 26"/>
                  <a:gd name="T23" fmla="*/ 1 h 84"/>
                  <a:gd name="T24" fmla="*/ 26 w 26"/>
                  <a:gd name="T25" fmla="*/ 82 h 84"/>
                  <a:gd name="T26" fmla="*/ 25 w 26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4">
                    <a:moveTo>
                      <a:pt x="4" y="81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81"/>
                    </a:lnTo>
                    <a:close/>
                    <a:moveTo>
                      <a:pt x="25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6" y="84"/>
                      <a:pt x="25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178"/>
              <p:cNvSpPr>
                <a:spLocks noEditPoints="1"/>
              </p:cNvSpPr>
              <p:nvPr/>
            </p:nvSpPr>
            <p:spPr bwMode="auto">
              <a:xfrm>
                <a:off x="2611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2 w 26"/>
                  <a:gd name="T3" fmla="*/ 94 h 97"/>
                  <a:gd name="T4" fmla="*/ 22 w 26"/>
                  <a:gd name="T5" fmla="*/ 5 h 97"/>
                  <a:gd name="T6" fmla="*/ 21 w 26"/>
                  <a:gd name="T7" fmla="*/ 3 h 97"/>
                  <a:gd name="T8" fmla="*/ 5 w 26"/>
                  <a:gd name="T9" fmla="*/ 3 h 97"/>
                  <a:gd name="T10" fmla="*/ 3 w 26"/>
                  <a:gd name="T11" fmla="*/ 5 h 97"/>
                  <a:gd name="T12" fmla="*/ 3 w 26"/>
                  <a:gd name="T13" fmla="*/ 94 h 97"/>
                  <a:gd name="T14" fmla="*/ 24 w 26"/>
                  <a:gd name="T15" fmla="*/ 97 h 97"/>
                  <a:gd name="T16" fmla="*/ 1 w 26"/>
                  <a:gd name="T17" fmla="*/ 97 h 97"/>
                  <a:gd name="T18" fmla="*/ 0 w 26"/>
                  <a:gd name="T19" fmla="*/ 95 h 97"/>
                  <a:gd name="T20" fmla="*/ 0 w 26"/>
                  <a:gd name="T21" fmla="*/ 5 h 97"/>
                  <a:gd name="T22" fmla="*/ 5 w 26"/>
                  <a:gd name="T23" fmla="*/ 0 h 97"/>
                  <a:gd name="T24" fmla="*/ 21 w 26"/>
                  <a:gd name="T25" fmla="*/ 0 h 97"/>
                  <a:gd name="T26" fmla="*/ 26 w 26"/>
                  <a:gd name="T27" fmla="*/ 5 h 97"/>
                  <a:gd name="T28" fmla="*/ 26 w 26"/>
                  <a:gd name="T29" fmla="*/ 95 h 97"/>
                  <a:gd name="T30" fmla="*/ 24 w 26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4" y="97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6" y="2"/>
                      <a:pt x="26" y="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4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179"/>
              <p:cNvSpPr>
                <a:spLocks noEditPoints="1"/>
              </p:cNvSpPr>
              <p:nvPr/>
            </p:nvSpPr>
            <p:spPr bwMode="auto">
              <a:xfrm>
                <a:off x="2753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1 w 26"/>
                  <a:gd name="T3" fmla="*/ 94 h 97"/>
                  <a:gd name="T4" fmla="*/ 23 w 26"/>
                  <a:gd name="T5" fmla="*/ 92 h 97"/>
                  <a:gd name="T6" fmla="*/ 23 w 26"/>
                  <a:gd name="T7" fmla="*/ 5 h 97"/>
                  <a:gd name="T8" fmla="*/ 21 w 26"/>
                  <a:gd name="T9" fmla="*/ 3 h 97"/>
                  <a:gd name="T10" fmla="*/ 5 w 26"/>
                  <a:gd name="T11" fmla="*/ 3 h 97"/>
                  <a:gd name="T12" fmla="*/ 3 w 26"/>
                  <a:gd name="T13" fmla="*/ 5 h 97"/>
                  <a:gd name="T14" fmla="*/ 3 w 26"/>
                  <a:gd name="T15" fmla="*/ 94 h 97"/>
                  <a:gd name="T16" fmla="*/ 21 w 26"/>
                  <a:gd name="T17" fmla="*/ 97 h 97"/>
                  <a:gd name="T18" fmla="*/ 2 w 26"/>
                  <a:gd name="T19" fmla="*/ 97 h 97"/>
                  <a:gd name="T20" fmla="*/ 0 w 26"/>
                  <a:gd name="T21" fmla="*/ 95 h 97"/>
                  <a:gd name="T22" fmla="*/ 0 w 26"/>
                  <a:gd name="T23" fmla="*/ 5 h 97"/>
                  <a:gd name="T24" fmla="*/ 5 w 26"/>
                  <a:gd name="T25" fmla="*/ 0 h 97"/>
                  <a:gd name="T26" fmla="*/ 21 w 26"/>
                  <a:gd name="T27" fmla="*/ 0 h 97"/>
                  <a:gd name="T28" fmla="*/ 26 w 26"/>
                  <a:gd name="T29" fmla="*/ 5 h 97"/>
                  <a:gd name="T30" fmla="*/ 26 w 26"/>
                  <a:gd name="T31" fmla="*/ 92 h 97"/>
                  <a:gd name="T32" fmla="*/ 21 w 26"/>
                  <a:gd name="T3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2" y="94"/>
                      <a:pt x="23" y="93"/>
                      <a:pt x="23" y="9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1" y="97"/>
                    </a:moveTo>
                    <a:cubicBezTo>
                      <a:pt x="2" y="97"/>
                      <a:pt x="2" y="97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6" y="2"/>
                      <a:pt x="26" y="5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5"/>
                      <a:pt x="24" y="97"/>
                      <a:pt x="21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180"/>
              <p:cNvSpPr>
                <a:spLocks noEditPoints="1"/>
              </p:cNvSpPr>
              <p:nvPr/>
            </p:nvSpPr>
            <p:spPr bwMode="auto">
              <a:xfrm>
                <a:off x="2560" y="3971"/>
                <a:ext cx="41" cy="42"/>
              </a:xfrm>
              <a:custGeom>
                <a:avLst/>
                <a:gdLst>
                  <a:gd name="T0" fmla="*/ 6 w 13"/>
                  <a:gd name="T1" fmla="*/ 3 h 13"/>
                  <a:gd name="T2" fmla="*/ 3 w 13"/>
                  <a:gd name="T3" fmla="*/ 6 h 13"/>
                  <a:gd name="T4" fmla="*/ 6 w 13"/>
                  <a:gd name="T5" fmla="*/ 10 h 13"/>
                  <a:gd name="T6" fmla="*/ 9 w 13"/>
                  <a:gd name="T7" fmla="*/ 6 h 13"/>
                  <a:gd name="T8" fmla="*/ 6 w 13"/>
                  <a:gd name="T9" fmla="*/ 3 h 13"/>
                  <a:gd name="T10" fmla="*/ 6 w 13"/>
                  <a:gd name="T11" fmla="*/ 13 h 13"/>
                  <a:gd name="T12" fmla="*/ 0 w 13"/>
                  <a:gd name="T13" fmla="*/ 6 h 13"/>
                  <a:gd name="T14" fmla="*/ 6 w 13"/>
                  <a:gd name="T15" fmla="*/ 0 h 13"/>
                  <a:gd name="T16" fmla="*/ 13 w 13"/>
                  <a:gd name="T17" fmla="*/ 6 h 13"/>
                  <a:gd name="T18" fmla="*/ 6 w 1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3"/>
                    </a:moveTo>
                    <a:cubicBezTo>
                      <a:pt x="4" y="3"/>
                      <a:pt x="3" y="5"/>
                      <a:pt x="3" y="6"/>
                    </a:cubicBezTo>
                    <a:cubicBezTo>
                      <a:pt x="3" y="8"/>
                      <a:pt x="4" y="10"/>
                      <a:pt x="6" y="10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5"/>
                      <a:pt x="8" y="3"/>
                      <a:pt x="6" y="3"/>
                    </a:cubicBezTo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181"/>
              <p:cNvSpPr>
                <a:spLocks noEditPoints="1"/>
              </p:cNvSpPr>
              <p:nvPr/>
            </p:nvSpPr>
            <p:spPr bwMode="auto">
              <a:xfrm>
                <a:off x="2775" y="4152"/>
                <a:ext cx="38" cy="42"/>
              </a:xfrm>
              <a:custGeom>
                <a:avLst/>
                <a:gdLst>
                  <a:gd name="T0" fmla="*/ 6 w 12"/>
                  <a:gd name="T1" fmla="*/ 4 h 13"/>
                  <a:gd name="T2" fmla="*/ 3 w 12"/>
                  <a:gd name="T3" fmla="*/ 7 h 13"/>
                  <a:gd name="T4" fmla="*/ 6 w 12"/>
                  <a:gd name="T5" fmla="*/ 10 h 13"/>
                  <a:gd name="T6" fmla="*/ 9 w 12"/>
                  <a:gd name="T7" fmla="*/ 7 h 13"/>
                  <a:gd name="T8" fmla="*/ 6 w 12"/>
                  <a:gd name="T9" fmla="*/ 4 h 13"/>
                  <a:gd name="T10" fmla="*/ 6 w 12"/>
                  <a:gd name="T11" fmla="*/ 13 h 13"/>
                  <a:gd name="T12" fmla="*/ 0 w 12"/>
                  <a:gd name="T13" fmla="*/ 7 h 13"/>
                  <a:gd name="T14" fmla="*/ 6 w 12"/>
                  <a:gd name="T15" fmla="*/ 0 h 13"/>
                  <a:gd name="T16" fmla="*/ 12 w 12"/>
                  <a:gd name="T17" fmla="*/ 7 h 13"/>
                  <a:gd name="T18" fmla="*/ 6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4"/>
                    </a:moveTo>
                    <a:cubicBezTo>
                      <a:pt x="4" y="4"/>
                      <a:pt x="3" y="5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5"/>
                      <a:pt x="8" y="4"/>
                      <a:pt x="6" y="4"/>
                    </a:cubicBezTo>
                    <a:moveTo>
                      <a:pt x="6" y="13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182"/>
              <p:cNvSpPr>
                <a:spLocks/>
              </p:cNvSpPr>
              <p:nvPr/>
            </p:nvSpPr>
            <p:spPr bwMode="auto">
              <a:xfrm>
                <a:off x="2560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183"/>
              <p:cNvSpPr>
                <a:spLocks/>
              </p:cNvSpPr>
              <p:nvPr/>
            </p:nvSpPr>
            <p:spPr bwMode="auto">
              <a:xfrm>
                <a:off x="2560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1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2560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185"/>
              <p:cNvSpPr>
                <a:spLocks/>
              </p:cNvSpPr>
              <p:nvPr/>
            </p:nvSpPr>
            <p:spPr bwMode="auto">
              <a:xfrm>
                <a:off x="2702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186"/>
              <p:cNvSpPr>
                <a:spLocks/>
              </p:cNvSpPr>
              <p:nvPr/>
            </p:nvSpPr>
            <p:spPr bwMode="auto">
              <a:xfrm>
                <a:off x="2702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1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187"/>
              <p:cNvSpPr>
                <a:spLocks/>
              </p:cNvSpPr>
              <p:nvPr/>
            </p:nvSpPr>
            <p:spPr bwMode="auto">
              <a:xfrm>
                <a:off x="2702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188"/>
              <p:cNvSpPr>
                <a:spLocks/>
              </p:cNvSpPr>
              <p:nvPr/>
            </p:nvSpPr>
            <p:spPr bwMode="auto">
              <a:xfrm>
                <a:off x="2775" y="3964"/>
                <a:ext cx="38" cy="10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2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2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189"/>
              <p:cNvSpPr>
                <a:spLocks/>
              </p:cNvSpPr>
              <p:nvPr/>
            </p:nvSpPr>
            <p:spPr bwMode="auto">
              <a:xfrm>
                <a:off x="2775" y="3945"/>
                <a:ext cx="38" cy="9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1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1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190"/>
              <p:cNvSpPr>
                <a:spLocks/>
              </p:cNvSpPr>
              <p:nvPr/>
            </p:nvSpPr>
            <p:spPr bwMode="auto">
              <a:xfrm>
                <a:off x="2775" y="3922"/>
                <a:ext cx="38" cy="13"/>
              </a:xfrm>
              <a:custGeom>
                <a:avLst/>
                <a:gdLst>
                  <a:gd name="T0" fmla="*/ 11 w 12"/>
                  <a:gd name="T1" fmla="*/ 4 h 4"/>
                  <a:gd name="T2" fmla="*/ 1 w 12"/>
                  <a:gd name="T3" fmla="*/ 4 h 4"/>
                  <a:gd name="T4" fmla="*/ 0 w 12"/>
                  <a:gd name="T5" fmla="*/ 2 h 4"/>
                  <a:gd name="T6" fmla="*/ 1 w 12"/>
                  <a:gd name="T7" fmla="*/ 0 h 4"/>
                  <a:gd name="T8" fmla="*/ 11 w 12"/>
                  <a:gd name="T9" fmla="*/ 0 h 4"/>
                  <a:gd name="T10" fmla="*/ 12 w 12"/>
                  <a:gd name="T11" fmla="*/ 2 h 4"/>
                  <a:gd name="T12" fmla="*/ 11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191"/>
              <p:cNvSpPr>
                <a:spLocks noEditPoints="1"/>
              </p:cNvSpPr>
              <p:nvPr/>
            </p:nvSpPr>
            <p:spPr bwMode="auto">
              <a:xfrm>
                <a:off x="2560" y="4032"/>
                <a:ext cx="41" cy="84"/>
              </a:xfrm>
              <a:custGeom>
                <a:avLst/>
                <a:gdLst>
                  <a:gd name="T0" fmla="*/ 3 w 13"/>
                  <a:gd name="T1" fmla="*/ 23 h 26"/>
                  <a:gd name="T2" fmla="*/ 9 w 13"/>
                  <a:gd name="T3" fmla="*/ 23 h 26"/>
                  <a:gd name="T4" fmla="*/ 9 w 13"/>
                  <a:gd name="T5" fmla="*/ 3 h 26"/>
                  <a:gd name="T6" fmla="*/ 3 w 13"/>
                  <a:gd name="T7" fmla="*/ 3 h 26"/>
                  <a:gd name="T8" fmla="*/ 3 w 13"/>
                  <a:gd name="T9" fmla="*/ 23 h 26"/>
                  <a:gd name="T10" fmla="*/ 11 w 13"/>
                  <a:gd name="T11" fmla="*/ 26 h 26"/>
                  <a:gd name="T12" fmla="*/ 1 w 13"/>
                  <a:gd name="T13" fmla="*/ 26 h 26"/>
                  <a:gd name="T14" fmla="*/ 0 w 13"/>
                  <a:gd name="T15" fmla="*/ 24 h 26"/>
                  <a:gd name="T16" fmla="*/ 0 w 13"/>
                  <a:gd name="T17" fmla="*/ 2 h 26"/>
                  <a:gd name="T18" fmla="*/ 1 w 13"/>
                  <a:gd name="T19" fmla="*/ 0 h 26"/>
                  <a:gd name="T20" fmla="*/ 11 w 13"/>
                  <a:gd name="T21" fmla="*/ 0 h 26"/>
                  <a:gd name="T22" fmla="*/ 13 w 13"/>
                  <a:gd name="T23" fmla="*/ 2 h 26"/>
                  <a:gd name="T24" fmla="*/ 13 w 13"/>
                  <a:gd name="T25" fmla="*/ 24 h 26"/>
                  <a:gd name="T26" fmla="*/ 11 w 13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6">
                    <a:moveTo>
                      <a:pt x="3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3"/>
                    </a:lnTo>
                    <a:close/>
                    <a:moveTo>
                      <a:pt x="1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2" y="26"/>
                      <a:pt x="11" y="2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192"/>
              <p:cNvSpPr>
                <a:spLocks noEditPoints="1"/>
              </p:cNvSpPr>
              <p:nvPr/>
            </p:nvSpPr>
            <p:spPr bwMode="auto">
              <a:xfrm>
                <a:off x="2630" y="3922"/>
                <a:ext cx="41" cy="142"/>
              </a:xfrm>
              <a:custGeom>
                <a:avLst/>
                <a:gdLst>
                  <a:gd name="T0" fmla="*/ 4 w 13"/>
                  <a:gd name="T1" fmla="*/ 41 h 44"/>
                  <a:gd name="T2" fmla="*/ 10 w 13"/>
                  <a:gd name="T3" fmla="*/ 41 h 44"/>
                  <a:gd name="T4" fmla="*/ 10 w 13"/>
                  <a:gd name="T5" fmla="*/ 4 h 44"/>
                  <a:gd name="T6" fmla="*/ 4 w 13"/>
                  <a:gd name="T7" fmla="*/ 4 h 44"/>
                  <a:gd name="T8" fmla="*/ 4 w 13"/>
                  <a:gd name="T9" fmla="*/ 41 h 44"/>
                  <a:gd name="T10" fmla="*/ 12 w 13"/>
                  <a:gd name="T11" fmla="*/ 44 h 44"/>
                  <a:gd name="T12" fmla="*/ 2 w 13"/>
                  <a:gd name="T13" fmla="*/ 44 h 44"/>
                  <a:gd name="T14" fmla="*/ 0 w 13"/>
                  <a:gd name="T15" fmla="*/ 42 h 44"/>
                  <a:gd name="T16" fmla="*/ 0 w 13"/>
                  <a:gd name="T17" fmla="*/ 2 h 44"/>
                  <a:gd name="T18" fmla="*/ 2 w 13"/>
                  <a:gd name="T19" fmla="*/ 0 h 44"/>
                  <a:gd name="T20" fmla="*/ 12 w 13"/>
                  <a:gd name="T21" fmla="*/ 0 h 44"/>
                  <a:gd name="T22" fmla="*/ 13 w 13"/>
                  <a:gd name="T23" fmla="*/ 2 h 44"/>
                  <a:gd name="T24" fmla="*/ 13 w 13"/>
                  <a:gd name="T25" fmla="*/ 42 h 44"/>
                  <a:gd name="T26" fmla="*/ 12 w 13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4">
                    <a:moveTo>
                      <a:pt x="4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1"/>
                    </a:lnTo>
                    <a:close/>
                    <a:moveTo>
                      <a:pt x="12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2" y="4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193"/>
              <p:cNvSpPr>
                <a:spLocks noEditPoints="1"/>
              </p:cNvSpPr>
              <p:nvPr/>
            </p:nvSpPr>
            <p:spPr bwMode="auto">
              <a:xfrm>
                <a:off x="2630" y="4165"/>
                <a:ext cx="41" cy="29"/>
              </a:xfrm>
              <a:custGeom>
                <a:avLst/>
                <a:gdLst>
                  <a:gd name="T0" fmla="*/ 4 w 13"/>
                  <a:gd name="T1" fmla="*/ 6 h 9"/>
                  <a:gd name="T2" fmla="*/ 10 w 13"/>
                  <a:gd name="T3" fmla="*/ 6 h 9"/>
                  <a:gd name="T4" fmla="*/ 10 w 13"/>
                  <a:gd name="T5" fmla="*/ 3 h 9"/>
                  <a:gd name="T6" fmla="*/ 4 w 13"/>
                  <a:gd name="T7" fmla="*/ 3 h 9"/>
                  <a:gd name="T8" fmla="*/ 4 w 13"/>
                  <a:gd name="T9" fmla="*/ 6 h 9"/>
                  <a:gd name="T10" fmla="*/ 12 w 13"/>
                  <a:gd name="T11" fmla="*/ 9 h 9"/>
                  <a:gd name="T12" fmla="*/ 2 w 13"/>
                  <a:gd name="T13" fmla="*/ 9 h 9"/>
                  <a:gd name="T14" fmla="*/ 0 w 13"/>
                  <a:gd name="T15" fmla="*/ 8 h 9"/>
                  <a:gd name="T16" fmla="*/ 0 w 13"/>
                  <a:gd name="T17" fmla="*/ 1 h 9"/>
                  <a:gd name="T18" fmla="*/ 2 w 13"/>
                  <a:gd name="T19" fmla="*/ 0 h 9"/>
                  <a:gd name="T20" fmla="*/ 12 w 13"/>
                  <a:gd name="T21" fmla="*/ 0 h 9"/>
                  <a:gd name="T22" fmla="*/ 13 w 13"/>
                  <a:gd name="T23" fmla="*/ 1 h 9"/>
                  <a:gd name="T24" fmla="*/ 13 w 13"/>
                  <a:gd name="T25" fmla="*/ 8 h 9"/>
                  <a:gd name="T26" fmla="*/ 12 w 1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  <a:moveTo>
                      <a:pt x="1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194"/>
              <p:cNvSpPr>
                <a:spLocks noEditPoints="1"/>
              </p:cNvSpPr>
              <p:nvPr/>
            </p:nvSpPr>
            <p:spPr bwMode="auto">
              <a:xfrm>
                <a:off x="2630" y="4074"/>
                <a:ext cx="41" cy="33"/>
              </a:xfrm>
              <a:custGeom>
                <a:avLst/>
                <a:gdLst>
                  <a:gd name="T0" fmla="*/ 4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4 w 13"/>
                  <a:gd name="T7" fmla="*/ 3 h 10"/>
                  <a:gd name="T8" fmla="*/ 4 w 13"/>
                  <a:gd name="T9" fmla="*/ 7 h 10"/>
                  <a:gd name="T10" fmla="*/ 12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2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2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2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195"/>
              <p:cNvSpPr>
                <a:spLocks/>
              </p:cNvSpPr>
              <p:nvPr/>
            </p:nvSpPr>
            <p:spPr bwMode="auto">
              <a:xfrm>
                <a:off x="2636" y="4116"/>
                <a:ext cx="9" cy="36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10 h 11"/>
                  <a:gd name="T4" fmla="*/ 0 w 3"/>
                  <a:gd name="T5" fmla="*/ 2 h 11"/>
                  <a:gd name="T6" fmla="*/ 2 w 3"/>
                  <a:gd name="T7" fmla="*/ 0 h 11"/>
                  <a:gd name="T8" fmla="*/ 3 w 3"/>
                  <a:gd name="T9" fmla="*/ 2 h 11"/>
                  <a:gd name="T10" fmla="*/ 3 w 3"/>
                  <a:gd name="T11" fmla="*/ 10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196"/>
              <p:cNvSpPr>
                <a:spLocks/>
              </p:cNvSpPr>
              <p:nvPr/>
            </p:nvSpPr>
            <p:spPr bwMode="auto">
              <a:xfrm>
                <a:off x="2655" y="4116"/>
                <a:ext cx="13" cy="36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10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10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197"/>
              <p:cNvSpPr>
                <a:spLocks noEditPoints="1"/>
              </p:cNvSpPr>
              <p:nvPr/>
            </p:nvSpPr>
            <p:spPr bwMode="auto">
              <a:xfrm>
                <a:off x="2775" y="4074"/>
                <a:ext cx="38" cy="33"/>
              </a:xfrm>
              <a:custGeom>
                <a:avLst/>
                <a:gdLst>
                  <a:gd name="T0" fmla="*/ 3 w 12"/>
                  <a:gd name="T1" fmla="*/ 7 h 10"/>
                  <a:gd name="T2" fmla="*/ 9 w 12"/>
                  <a:gd name="T3" fmla="*/ 7 h 10"/>
                  <a:gd name="T4" fmla="*/ 9 w 12"/>
                  <a:gd name="T5" fmla="*/ 3 h 10"/>
                  <a:gd name="T6" fmla="*/ 3 w 12"/>
                  <a:gd name="T7" fmla="*/ 3 h 10"/>
                  <a:gd name="T8" fmla="*/ 3 w 12"/>
                  <a:gd name="T9" fmla="*/ 7 h 10"/>
                  <a:gd name="T10" fmla="*/ 11 w 12"/>
                  <a:gd name="T11" fmla="*/ 10 h 10"/>
                  <a:gd name="T12" fmla="*/ 1 w 12"/>
                  <a:gd name="T13" fmla="*/ 10 h 10"/>
                  <a:gd name="T14" fmla="*/ 0 w 12"/>
                  <a:gd name="T15" fmla="*/ 8 h 10"/>
                  <a:gd name="T16" fmla="*/ 0 w 12"/>
                  <a:gd name="T17" fmla="*/ 2 h 10"/>
                  <a:gd name="T18" fmla="*/ 1 w 12"/>
                  <a:gd name="T19" fmla="*/ 0 h 10"/>
                  <a:gd name="T20" fmla="*/ 11 w 12"/>
                  <a:gd name="T21" fmla="*/ 0 h 10"/>
                  <a:gd name="T22" fmla="*/ 12 w 12"/>
                  <a:gd name="T23" fmla="*/ 2 h 10"/>
                  <a:gd name="T24" fmla="*/ 12 w 12"/>
                  <a:gd name="T25" fmla="*/ 8 h 10"/>
                  <a:gd name="T26" fmla="*/ 11 w 1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0">
                    <a:moveTo>
                      <a:pt x="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198"/>
              <p:cNvSpPr>
                <a:spLocks noEditPoints="1"/>
              </p:cNvSpPr>
              <p:nvPr/>
            </p:nvSpPr>
            <p:spPr bwMode="auto">
              <a:xfrm>
                <a:off x="2775" y="3987"/>
                <a:ext cx="38" cy="29"/>
              </a:xfrm>
              <a:custGeom>
                <a:avLst/>
                <a:gdLst>
                  <a:gd name="T0" fmla="*/ 3 w 12"/>
                  <a:gd name="T1" fmla="*/ 6 h 9"/>
                  <a:gd name="T2" fmla="*/ 9 w 12"/>
                  <a:gd name="T3" fmla="*/ 6 h 9"/>
                  <a:gd name="T4" fmla="*/ 9 w 12"/>
                  <a:gd name="T5" fmla="*/ 3 h 9"/>
                  <a:gd name="T6" fmla="*/ 3 w 12"/>
                  <a:gd name="T7" fmla="*/ 3 h 9"/>
                  <a:gd name="T8" fmla="*/ 3 w 12"/>
                  <a:gd name="T9" fmla="*/ 6 h 9"/>
                  <a:gd name="T10" fmla="*/ 11 w 12"/>
                  <a:gd name="T11" fmla="*/ 9 h 9"/>
                  <a:gd name="T12" fmla="*/ 1 w 12"/>
                  <a:gd name="T13" fmla="*/ 9 h 9"/>
                  <a:gd name="T14" fmla="*/ 0 w 12"/>
                  <a:gd name="T15" fmla="*/ 8 h 9"/>
                  <a:gd name="T16" fmla="*/ 0 w 12"/>
                  <a:gd name="T17" fmla="*/ 1 h 9"/>
                  <a:gd name="T18" fmla="*/ 1 w 12"/>
                  <a:gd name="T19" fmla="*/ 0 h 9"/>
                  <a:gd name="T20" fmla="*/ 11 w 12"/>
                  <a:gd name="T21" fmla="*/ 0 h 9"/>
                  <a:gd name="T22" fmla="*/ 12 w 12"/>
                  <a:gd name="T23" fmla="*/ 1 h 9"/>
                  <a:gd name="T24" fmla="*/ 12 w 12"/>
                  <a:gd name="T25" fmla="*/ 8 h 9"/>
                  <a:gd name="T26" fmla="*/ 11 w 1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3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6"/>
                    </a:lnTo>
                    <a:close/>
                    <a:moveTo>
                      <a:pt x="1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199"/>
              <p:cNvSpPr>
                <a:spLocks/>
              </p:cNvSpPr>
              <p:nvPr/>
            </p:nvSpPr>
            <p:spPr bwMode="auto">
              <a:xfrm>
                <a:off x="2778" y="4029"/>
                <a:ext cx="10" cy="35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2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200"/>
              <p:cNvSpPr>
                <a:spLocks/>
              </p:cNvSpPr>
              <p:nvPr/>
            </p:nvSpPr>
            <p:spPr bwMode="auto">
              <a:xfrm>
                <a:off x="2778" y="4116"/>
                <a:ext cx="10" cy="26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2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2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201"/>
              <p:cNvSpPr>
                <a:spLocks/>
              </p:cNvSpPr>
              <p:nvPr/>
            </p:nvSpPr>
            <p:spPr bwMode="auto">
              <a:xfrm>
                <a:off x="2800" y="4116"/>
                <a:ext cx="10" cy="26"/>
              </a:xfrm>
              <a:custGeom>
                <a:avLst/>
                <a:gdLst>
                  <a:gd name="T0" fmla="*/ 1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1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202"/>
              <p:cNvSpPr>
                <a:spLocks/>
              </p:cNvSpPr>
              <p:nvPr/>
            </p:nvSpPr>
            <p:spPr bwMode="auto">
              <a:xfrm>
                <a:off x="2800" y="4029"/>
                <a:ext cx="10" cy="35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1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1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203"/>
              <p:cNvSpPr>
                <a:spLocks noEditPoints="1"/>
              </p:cNvSpPr>
              <p:nvPr/>
            </p:nvSpPr>
            <p:spPr bwMode="auto">
              <a:xfrm>
                <a:off x="2702" y="4055"/>
                <a:ext cx="41" cy="77"/>
              </a:xfrm>
              <a:custGeom>
                <a:avLst/>
                <a:gdLst>
                  <a:gd name="T0" fmla="*/ 3 w 13"/>
                  <a:gd name="T1" fmla="*/ 21 h 24"/>
                  <a:gd name="T2" fmla="*/ 10 w 13"/>
                  <a:gd name="T3" fmla="*/ 21 h 24"/>
                  <a:gd name="T4" fmla="*/ 10 w 13"/>
                  <a:gd name="T5" fmla="*/ 3 h 24"/>
                  <a:gd name="T6" fmla="*/ 3 w 13"/>
                  <a:gd name="T7" fmla="*/ 3 h 24"/>
                  <a:gd name="T8" fmla="*/ 3 w 13"/>
                  <a:gd name="T9" fmla="*/ 21 h 24"/>
                  <a:gd name="T10" fmla="*/ 11 w 13"/>
                  <a:gd name="T11" fmla="*/ 24 h 24"/>
                  <a:gd name="T12" fmla="*/ 2 w 13"/>
                  <a:gd name="T13" fmla="*/ 24 h 24"/>
                  <a:gd name="T14" fmla="*/ 0 w 13"/>
                  <a:gd name="T15" fmla="*/ 22 h 24"/>
                  <a:gd name="T16" fmla="*/ 0 w 13"/>
                  <a:gd name="T17" fmla="*/ 1 h 24"/>
                  <a:gd name="T18" fmla="*/ 2 w 13"/>
                  <a:gd name="T19" fmla="*/ 0 h 24"/>
                  <a:gd name="T20" fmla="*/ 11 w 13"/>
                  <a:gd name="T21" fmla="*/ 0 h 24"/>
                  <a:gd name="T22" fmla="*/ 13 w 13"/>
                  <a:gd name="T23" fmla="*/ 1 h 24"/>
                  <a:gd name="T24" fmla="*/ 13 w 13"/>
                  <a:gd name="T25" fmla="*/ 22 h 24"/>
                  <a:gd name="T26" fmla="*/ 11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1"/>
                    </a:lnTo>
                    <a:close/>
                    <a:moveTo>
                      <a:pt x="11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2" y="24"/>
                      <a:pt x="11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204"/>
              <p:cNvSpPr>
                <a:spLocks noEditPoints="1"/>
              </p:cNvSpPr>
              <p:nvPr/>
            </p:nvSpPr>
            <p:spPr bwMode="auto">
              <a:xfrm>
                <a:off x="2702" y="3964"/>
                <a:ext cx="41" cy="32"/>
              </a:xfrm>
              <a:custGeom>
                <a:avLst/>
                <a:gdLst>
                  <a:gd name="T0" fmla="*/ 3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3 w 13"/>
                  <a:gd name="T7" fmla="*/ 3 h 10"/>
                  <a:gd name="T8" fmla="*/ 3 w 13"/>
                  <a:gd name="T9" fmla="*/ 7 h 10"/>
                  <a:gd name="T10" fmla="*/ 11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1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1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3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728" y="4006"/>
              <a:ext cx="9" cy="36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709" y="4006"/>
              <a:ext cx="9" cy="3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208"/>
            <p:cNvSpPr>
              <a:spLocks noEditPoints="1"/>
            </p:cNvSpPr>
            <p:nvPr/>
          </p:nvSpPr>
          <p:spPr bwMode="auto">
            <a:xfrm>
              <a:off x="790" y="3899"/>
              <a:ext cx="323" cy="331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904" y="3948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904" y="4003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901" y="4058"/>
              <a:ext cx="104" cy="29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901" y="4113"/>
              <a:ext cx="95" cy="29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711" y="4094"/>
              <a:ext cx="105" cy="110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084" y="4123"/>
              <a:ext cx="92" cy="81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1451" y="4226"/>
              <a:ext cx="98" cy="7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852" y="4162"/>
              <a:ext cx="136" cy="61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206" y="4129"/>
              <a:ext cx="82" cy="11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456" y="4236"/>
              <a:ext cx="420" cy="10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603" y="4210"/>
              <a:ext cx="228" cy="36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5910" y="4110"/>
              <a:ext cx="300" cy="129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941" y="4000"/>
              <a:ext cx="9" cy="35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941" y="4045"/>
              <a:ext cx="9" cy="36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941" y="4097"/>
              <a:ext cx="9" cy="22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017" y="3935"/>
              <a:ext cx="95" cy="9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099" y="3993"/>
              <a:ext cx="70" cy="65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071" y="4019"/>
              <a:ext cx="69" cy="65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144" y="4009"/>
              <a:ext cx="177" cy="33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4235" y="4077"/>
              <a:ext cx="63" cy="65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4251" y="4152"/>
              <a:ext cx="54" cy="55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4295" y="4077"/>
              <a:ext cx="60" cy="12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4128" y="4029"/>
              <a:ext cx="259" cy="204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834" y="4119"/>
              <a:ext cx="38" cy="43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875" y="4136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932" y="4136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970" y="4149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4008" y="4113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4004" y="4145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985" y="4178"/>
              <a:ext cx="42" cy="39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957" y="4197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932" y="4217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884" y="4204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941" y="4168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897" y="4158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913" y="4191"/>
              <a:ext cx="41" cy="39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3843" y="4149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3872" y="4175"/>
              <a:ext cx="38" cy="38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846" y="4181"/>
              <a:ext cx="38" cy="39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910" y="4074"/>
              <a:ext cx="72" cy="75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957" y="4113"/>
              <a:ext cx="41" cy="16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941" y="4097"/>
              <a:ext cx="13" cy="35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913" y="3928"/>
              <a:ext cx="54" cy="227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872" y="4103"/>
              <a:ext cx="50" cy="29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903" y="4119"/>
              <a:ext cx="22" cy="2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774" y="3964"/>
              <a:ext cx="174" cy="81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02" y="3896"/>
              <a:ext cx="82" cy="78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755" y="3932"/>
              <a:ext cx="91" cy="58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717" y="3967"/>
              <a:ext cx="88" cy="46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685" y="4006"/>
              <a:ext cx="89" cy="33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695" y="4042"/>
              <a:ext cx="72" cy="71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764" y="4048"/>
              <a:ext cx="32" cy="71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3802" y="4029"/>
              <a:ext cx="32" cy="84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3837" y="4016"/>
              <a:ext cx="32" cy="84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3875" y="3996"/>
              <a:ext cx="31" cy="94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3369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3413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3458" y="4136"/>
              <a:ext cx="31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3334" y="4142"/>
              <a:ext cx="187" cy="104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3511" y="4087"/>
              <a:ext cx="76" cy="159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3540" y="4090"/>
              <a:ext cx="25" cy="78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3328" y="4026"/>
              <a:ext cx="202" cy="110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3407" y="3899"/>
              <a:ext cx="41" cy="10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3524" y="3915"/>
              <a:ext cx="29" cy="52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530" y="3899"/>
              <a:ext cx="35" cy="10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388" y="3919"/>
              <a:ext cx="44" cy="87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423" y="3919"/>
              <a:ext cx="47" cy="87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23" y="3883"/>
              <a:ext cx="9" cy="49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407" y="3993"/>
              <a:ext cx="10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439" y="3993"/>
              <a:ext cx="9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543" y="3886"/>
              <a:ext cx="28" cy="81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534" y="3954"/>
              <a:ext cx="28" cy="49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3499" y="3993"/>
              <a:ext cx="44" cy="81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505" y="3993"/>
              <a:ext cx="92" cy="88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2339" y="4026"/>
              <a:ext cx="50" cy="16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2405" y="4026"/>
              <a:ext cx="48" cy="13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2282" y="3896"/>
              <a:ext cx="186" cy="165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2279" y="3903"/>
              <a:ext cx="186" cy="252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2361" y="4116"/>
              <a:ext cx="73" cy="49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2345" y="4087"/>
              <a:ext cx="111" cy="75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2443" y="4116"/>
              <a:ext cx="82" cy="130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2440" y="4142"/>
              <a:ext cx="70" cy="104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2371" y="4145"/>
              <a:ext cx="97" cy="85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2345" y="4139"/>
              <a:ext cx="89" cy="107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2260" y="4061"/>
              <a:ext cx="76" cy="185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2250" y="4136"/>
              <a:ext cx="19" cy="19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991" y="4152"/>
              <a:ext cx="79" cy="107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991" y="4152"/>
              <a:ext cx="79" cy="110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880" y="4132"/>
              <a:ext cx="117" cy="65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880" y="4132"/>
              <a:ext cx="120" cy="68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832" y="3893"/>
              <a:ext cx="212" cy="230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829" y="3893"/>
              <a:ext cx="215" cy="230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927" y="4094"/>
              <a:ext cx="98" cy="45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4927" y="4094"/>
              <a:ext cx="101" cy="45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89" y="4155"/>
              <a:ext cx="111" cy="58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889" y="4155"/>
              <a:ext cx="114" cy="58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4927" y="4210"/>
              <a:ext cx="29" cy="16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4927" y="4207"/>
              <a:ext cx="29" cy="23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4930" y="4210"/>
              <a:ext cx="23" cy="2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4930" y="4207"/>
              <a:ext cx="23" cy="23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4940" y="4230"/>
              <a:ext cx="19" cy="22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4937" y="4230"/>
              <a:ext cx="22" cy="22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4972" y="4207"/>
              <a:ext cx="28" cy="16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4972" y="4204"/>
              <a:ext cx="31" cy="19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4978" y="4207"/>
              <a:ext cx="19" cy="19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4978" y="4204"/>
              <a:ext cx="19" cy="22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4981" y="4226"/>
              <a:ext cx="28" cy="2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4978" y="4226"/>
              <a:ext cx="31" cy="2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4984" y="4226"/>
              <a:ext cx="19" cy="2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4984" y="4226"/>
              <a:ext cx="22" cy="2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4956" y="4204"/>
              <a:ext cx="25" cy="55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4956" y="4204"/>
              <a:ext cx="25" cy="58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5000" y="4129"/>
              <a:ext cx="19" cy="2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4997" y="4129"/>
              <a:ext cx="22" cy="33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016" y="4045"/>
              <a:ext cx="22" cy="78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5016" y="4042"/>
              <a:ext cx="22" cy="81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528" y="4113"/>
              <a:ext cx="88" cy="11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334"/>
            <p:cNvSpPr>
              <a:spLocks/>
            </p:cNvSpPr>
            <p:nvPr/>
          </p:nvSpPr>
          <p:spPr bwMode="auto">
            <a:xfrm>
              <a:off x="5528" y="4113"/>
              <a:ext cx="88" cy="12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5721" y="3993"/>
              <a:ext cx="37" cy="33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5717" y="3993"/>
              <a:ext cx="41" cy="33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692" y="3912"/>
              <a:ext cx="25" cy="29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692" y="3912"/>
              <a:ext cx="29" cy="29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749" y="3912"/>
              <a:ext cx="22" cy="26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749" y="3912"/>
              <a:ext cx="25" cy="26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648" y="3945"/>
              <a:ext cx="19" cy="22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645" y="3945"/>
              <a:ext cx="22" cy="22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613" y="3987"/>
              <a:ext cx="16" cy="19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610" y="3987"/>
              <a:ext cx="19" cy="19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777" y="3941"/>
              <a:ext cx="19" cy="1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5777" y="3938"/>
              <a:ext cx="19" cy="2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5673" y="4022"/>
              <a:ext cx="95" cy="204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5670" y="4022"/>
              <a:ext cx="98" cy="204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5771" y="3922"/>
              <a:ext cx="41" cy="55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5768" y="3922"/>
              <a:ext cx="44" cy="55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5721" y="3893"/>
              <a:ext cx="22" cy="19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5717" y="3893"/>
              <a:ext cx="26" cy="19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5664" y="3890"/>
              <a:ext cx="85" cy="7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5664" y="3886"/>
              <a:ext cx="85" cy="81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5594" y="3964"/>
              <a:ext cx="54" cy="68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5594" y="3964"/>
              <a:ext cx="57" cy="71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5623" y="3919"/>
              <a:ext cx="66" cy="71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5619" y="3919"/>
              <a:ext cx="70" cy="74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5585" y="3893"/>
              <a:ext cx="120" cy="129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5585" y="3890"/>
              <a:ext cx="120" cy="136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5550" y="4009"/>
              <a:ext cx="66" cy="153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5550" y="4009"/>
              <a:ext cx="69" cy="153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5673" y="4126"/>
              <a:ext cx="177" cy="123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5670" y="4126"/>
              <a:ext cx="183" cy="123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5569" y="4084"/>
              <a:ext cx="47" cy="71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5566" y="4084"/>
              <a:ext cx="53" cy="71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5537" y="4132"/>
              <a:ext cx="41" cy="65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372"/>
            <p:cNvSpPr>
              <a:spLocks/>
            </p:cNvSpPr>
            <p:nvPr/>
          </p:nvSpPr>
          <p:spPr bwMode="auto">
            <a:xfrm>
              <a:off x="5537" y="4129"/>
              <a:ext cx="41" cy="71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5604" y="4026"/>
              <a:ext cx="148" cy="294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5600" y="4026"/>
              <a:ext cx="152" cy="29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5550" y="4184"/>
              <a:ext cx="92" cy="84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5550" y="4181"/>
              <a:ext cx="92" cy="91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5569" y="4158"/>
              <a:ext cx="123" cy="65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5566" y="4158"/>
              <a:ext cx="126" cy="65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379"/>
            <p:cNvSpPr>
              <a:spLocks/>
            </p:cNvSpPr>
            <p:nvPr/>
          </p:nvSpPr>
          <p:spPr bwMode="auto">
            <a:xfrm>
              <a:off x="5582" y="4145"/>
              <a:ext cx="75" cy="33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380"/>
            <p:cNvSpPr>
              <a:spLocks/>
            </p:cNvSpPr>
            <p:nvPr/>
          </p:nvSpPr>
          <p:spPr bwMode="auto">
            <a:xfrm>
              <a:off x="5578" y="4142"/>
              <a:ext cx="79" cy="36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5768" y="4132"/>
              <a:ext cx="117" cy="68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4368" y="4200"/>
              <a:ext cx="496" cy="65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4004" y="4187"/>
              <a:ext cx="158" cy="68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yslovo.com/?page_id=46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o.org.ua/assets/files/2019/Ukr.%20pravopys%20(2019)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o.org.ua/assets/files/2019/Ukr.%20pravopys%20(2019)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1E624-813D-4703-8F80-2237052AD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8696" r="4212" b="10377"/>
          <a:stretch/>
        </p:blipFill>
        <p:spPr>
          <a:xfrm>
            <a:off x="0" y="0"/>
            <a:ext cx="1208397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4861367" cy="415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>
            <a:normAutofit/>
          </a:bodyPr>
          <a:lstStyle/>
          <a:p>
            <a:r>
              <a:rPr lang="uk-UA" sz="7200" b="1" dirty="0"/>
              <a:t>Розвиток </a:t>
            </a:r>
            <a:br>
              <a:rPr lang="uk-UA" sz="7200" b="1" dirty="0"/>
            </a:br>
            <a:r>
              <a:rPr lang="uk-UA" sz="7200" b="1" dirty="0"/>
              <a:t>української мови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9618"/>
            <a:ext cx="12192000" cy="1652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uk-UA" sz="4000" b="1" dirty="0"/>
              <a:t>ДОМАШНЄ ЗАВДАННЯ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F6C6794-1BDA-48BA-839B-DC8A54148FDE}"/>
              </a:ext>
            </a:extLst>
          </p:cNvPr>
          <p:cNvSpPr/>
          <p:nvPr/>
        </p:nvSpPr>
        <p:spPr>
          <a:xfrm>
            <a:off x="7014257" y="5667795"/>
            <a:ext cx="472247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ea typeface="Arial" panose="020B0604020202020204" pitchFamily="34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u="sng" dirty="0" err="1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myslovo</a:t>
            </a:r>
            <a:r>
              <a:rPr lang="ru-RU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/?</a:t>
            </a:r>
            <a:r>
              <a:rPr lang="en-US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</a:t>
            </a:r>
            <a:r>
              <a:rPr lang="ru-RU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</a:t>
            </a:r>
            <a:r>
              <a:rPr lang="ru-RU" u="sng" dirty="0">
                <a:solidFill>
                  <a:srgbClr val="0563C1"/>
                </a:solidFill>
                <a:ea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=4634</a:t>
            </a:r>
            <a:r>
              <a:rPr lang="ru-RU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uk-U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950AED-C9D1-4947-90A8-A3806FBBDADD}"/>
              </a:ext>
            </a:extLst>
          </p:cNvPr>
          <p:cNvSpPr/>
          <p:nvPr/>
        </p:nvSpPr>
        <p:spPr>
          <a:xfrm>
            <a:off x="698339" y="1500181"/>
            <a:ext cx="10795322" cy="4112284"/>
          </a:xfrm>
          <a:prstGeom prst="rect">
            <a:avLst/>
          </a:prstGeom>
          <a:solidFill>
            <a:srgbClr val="F2E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uk-UA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Словник “</a:t>
            </a:r>
            <a:r>
              <a:rPr lang="uk-UA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Мислово</a:t>
            </a:r>
            <a:r>
              <a:rPr lang="uk-UA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 створений у 2012 році з метою фіксації неологізмів, сленгу та інших проявів сучасної української мови. 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Слова та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до них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надсилають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звичайні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користувачі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Мислово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обирає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слово року </a:t>
            </a:r>
            <a:r>
              <a:rPr lang="ru-RU" sz="3200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вшосте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Словом року-2013 став “</a:t>
            </a:r>
            <a:r>
              <a:rPr lang="ru-RU" sz="3200" b="1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євромайдан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”, 2014 — “</a:t>
            </a:r>
            <a:r>
              <a:rPr lang="ru-RU" sz="3200" b="1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кіборги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”, 2015 — “</a:t>
            </a:r>
            <a:r>
              <a:rPr lang="ru-RU" sz="3200" b="1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блокада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”, 2016 — “</a:t>
            </a:r>
            <a:r>
              <a:rPr lang="ru-RU" sz="3200" b="1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корупція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”, а 2017 — “</a:t>
            </a:r>
            <a:r>
              <a:rPr lang="ru-RU" sz="3200" b="1" dirty="0" err="1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безвіз</a:t>
            </a:r>
            <a:r>
              <a:rPr lang="ru-RU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uk-UA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B053A2-C205-4047-91A0-E135B691E321}"/>
              </a:ext>
            </a:extLst>
          </p:cNvPr>
          <p:cNvSpPr/>
          <p:nvPr/>
        </p:nvSpPr>
        <p:spPr>
          <a:xfrm>
            <a:off x="8877670" y="5592932"/>
            <a:ext cx="3314330" cy="36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39D9EE-F941-462D-A694-6D740AAD2DAB}"/>
              </a:ext>
            </a:extLst>
          </p:cNvPr>
          <p:cNvSpPr/>
          <p:nvPr/>
        </p:nvSpPr>
        <p:spPr>
          <a:xfrm>
            <a:off x="8985064" y="5595856"/>
            <a:ext cx="1689373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FC4F4-C8DE-42EF-8956-E7C68436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4" y="296007"/>
            <a:ext cx="8504216" cy="56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B053A2-C205-4047-91A0-E135B691E321}"/>
              </a:ext>
            </a:extLst>
          </p:cNvPr>
          <p:cNvSpPr/>
          <p:nvPr/>
        </p:nvSpPr>
        <p:spPr>
          <a:xfrm>
            <a:off x="8877670" y="5592932"/>
            <a:ext cx="3314330" cy="36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39D9EE-F941-462D-A694-6D740AAD2DAB}"/>
              </a:ext>
            </a:extLst>
          </p:cNvPr>
          <p:cNvSpPr/>
          <p:nvPr/>
        </p:nvSpPr>
        <p:spPr>
          <a:xfrm>
            <a:off x="8985064" y="5595856"/>
            <a:ext cx="1689373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FC4F4-C8DE-42EF-8956-E7C68436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4" y="287148"/>
            <a:ext cx="8504216" cy="5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1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B053A2-C205-4047-91A0-E135B691E321}"/>
              </a:ext>
            </a:extLst>
          </p:cNvPr>
          <p:cNvSpPr/>
          <p:nvPr/>
        </p:nvSpPr>
        <p:spPr>
          <a:xfrm>
            <a:off x="8877670" y="5592932"/>
            <a:ext cx="3314330" cy="36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39D9EE-F941-462D-A694-6D740AAD2DAB}"/>
              </a:ext>
            </a:extLst>
          </p:cNvPr>
          <p:cNvSpPr/>
          <p:nvPr/>
        </p:nvSpPr>
        <p:spPr>
          <a:xfrm>
            <a:off x="8985064" y="5595856"/>
            <a:ext cx="1689373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FC4F4-C8DE-42EF-8956-E7C68436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7" y="291577"/>
            <a:ext cx="5027730" cy="56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BB053A2-C205-4047-91A0-E135B691E321}"/>
              </a:ext>
            </a:extLst>
          </p:cNvPr>
          <p:cNvSpPr/>
          <p:nvPr/>
        </p:nvSpPr>
        <p:spPr>
          <a:xfrm>
            <a:off x="8877670" y="5592932"/>
            <a:ext cx="3314330" cy="368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39D9EE-F941-462D-A694-6D740AAD2DAB}"/>
              </a:ext>
            </a:extLst>
          </p:cNvPr>
          <p:cNvSpPr/>
          <p:nvPr/>
        </p:nvSpPr>
        <p:spPr>
          <a:xfrm>
            <a:off x="8985064" y="5595856"/>
            <a:ext cx="1689373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джерело: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FC4F4-C8DE-42EF-8956-E7C68436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8" y="280243"/>
            <a:ext cx="8442072" cy="56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39D9EE-F941-462D-A694-6D740AAD2DAB}"/>
              </a:ext>
            </a:extLst>
          </p:cNvPr>
          <p:cNvSpPr/>
          <p:nvPr/>
        </p:nvSpPr>
        <p:spPr>
          <a:xfrm>
            <a:off x="2109556" y="5734752"/>
            <a:ext cx="7972888" cy="34406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Текст </a:t>
            </a:r>
            <a:r>
              <a:rPr lang="ru-RU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правопису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 http://www.inmo.org.ua/assets/files/2019/Ukr.%20pravopys%20(2019).pdf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F661EC99-E52D-49B7-B687-F8596CF08A91}"/>
              </a:ext>
            </a:extLst>
          </p:cNvPr>
          <p:cNvGrpSpPr/>
          <p:nvPr/>
        </p:nvGrpSpPr>
        <p:grpSpPr>
          <a:xfrm>
            <a:off x="0" y="516661"/>
            <a:ext cx="12192000" cy="548464"/>
            <a:chOff x="0" y="740181"/>
            <a:chExt cx="12192000" cy="548464"/>
          </a:xfrm>
        </p:grpSpPr>
        <p:sp>
          <p:nvSpPr>
            <p:cNvPr id="15" name="Rounded Rectangle 55">
              <a:extLst>
                <a:ext uri="{FF2B5EF4-FFF2-40B4-BE49-F238E27FC236}">
                  <a16:creationId xmlns:a16="http://schemas.microsoft.com/office/drawing/2014/main" id="{82BA3C3E-4E92-4B57-B174-F24AF6AE2F78}"/>
                </a:ext>
              </a:extLst>
            </p:cNvPr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</a:rPr>
                <a:t>Витяг із нової редакції Правопису української мови:</a:t>
              </a:r>
              <a:endParaRPr lang="uk-UA" sz="2800" dirty="0"/>
            </a:p>
          </p:txBody>
        </p:sp>
        <p:cxnSp>
          <p:nvCxnSpPr>
            <p:cNvPr id="16" name="Straight Connector 56">
              <a:extLst>
                <a:ext uri="{FF2B5EF4-FFF2-40B4-BE49-F238E27FC236}">
                  <a16:creationId xmlns:a16="http://schemas.microsoft.com/office/drawing/2014/main" id="{AAF8898C-388F-41F5-AA44-0DE030D32984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57">
              <a:extLst>
                <a:ext uri="{FF2B5EF4-FFF2-40B4-BE49-F238E27FC236}">
                  <a16:creationId xmlns:a16="http://schemas.microsoft.com/office/drawing/2014/main" id="{6BE53830-CB57-445F-8045-6374027A1E1C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5E8314-8574-4FE1-9821-AC1C2FFBFBA8}"/>
              </a:ext>
            </a:extLst>
          </p:cNvPr>
          <p:cNvSpPr txBox="1"/>
          <p:nvPr/>
        </p:nvSpPr>
        <p:spPr>
          <a:xfrm>
            <a:off x="478420" y="1397674"/>
            <a:ext cx="112351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-К-, -ИЦ-(Я), -ИН-(Я), -ЕС- 4. </a:t>
            </a:r>
            <a:endParaRPr lang="en-US" sz="4800" b="1" dirty="0"/>
          </a:p>
          <a:p>
            <a:pPr>
              <a:spcBef>
                <a:spcPts val="1200"/>
              </a:spcBef>
            </a:pPr>
            <a:r>
              <a:rPr lang="uk-UA" sz="3200" dirty="0"/>
              <a:t>За допомогою суфіксів </a:t>
            </a:r>
            <a:r>
              <a:rPr lang="uk-UA" sz="3200" b="1" dirty="0"/>
              <a:t>-к-, -</a:t>
            </a:r>
            <a:r>
              <a:rPr lang="uk-UA" sz="3200" b="1" dirty="0" err="1"/>
              <a:t>иц</a:t>
            </a:r>
            <a:r>
              <a:rPr lang="uk-UA" sz="3200" b="1" dirty="0"/>
              <a:t>-(я), -</a:t>
            </a:r>
            <a:r>
              <a:rPr lang="uk-UA" sz="3200" b="1" dirty="0" err="1"/>
              <a:t>ин</a:t>
            </a:r>
            <a:r>
              <a:rPr lang="uk-UA" sz="3200" b="1" dirty="0"/>
              <a:t>-(я), -ес- </a:t>
            </a:r>
            <a:r>
              <a:rPr lang="uk-UA" sz="3200" dirty="0"/>
              <a:t>та ін. від іменників чоловічого роду утворюємо іменники на означення осіб жіночої статі. Найуживанішим є суфікс </a:t>
            </a:r>
            <a:r>
              <a:rPr lang="uk-UA" sz="3200" b="1" dirty="0"/>
              <a:t>-к-</a:t>
            </a:r>
            <a:r>
              <a:rPr lang="uk-UA" sz="3200" dirty="0"/>
              <a:t>, бо він поєднуваний з різними типами основ: 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uk-UA" sz="3200" i="1" dirty="0" err="1"/>
              <a:t>а́вторка</a:t>
            </a:r>
            <a:r>
              <a:rPr lang="uk-UA" sz="3200" i="1" dirty="0"/>
              <a:t>, </a:t>
            </a:r>
            <a:r>
              <a:rPr lang="uk-UA" sz="3200" i="1" dirty="0" err="1"/>
              <a:t>диза́йнерка</a:t>
            </a:r>
            <a:r>
              <a:rPr lang="uk-UA" sz="3200" i="1" dirty="0"/>
              <a:t>, </a:t>
            </a:r>
            <a:r>
              <a:rPr lang="uk-UA" sz="3200" i="1" dirty="0" err="1"/>
              <a:t>дире́кторка</a:t>
            </a:r>
            <a:r>
              <a:rPr lang="uk-UA" sz="3200" i="1" dirty="0"/>
              <a:t>, </a:t>
            </a:r>
            <a:r>
              <a:rPr lang="uk-UA" sz="3200" i="1" dirty="0" err="1"/>
              <a:t>реда́кторка</a:t>
            </a:r>
            <a:r>
              <a:rPr lang="uk-UA" sz="3200" i="1" dirty="0"/>
              <a:t>, </a:t>
            </a:r>
            <a:r>
              <a:rPr lang="uk-UA" sz="3200" i="1" dirty="0" err="1"/>
              <a:t>співа́чка</a:t>
            </a:r>
            <a:r>
              <a:rPr lang="uk-UA" sz="3200" i="1" dirty="0"/>
              <a:t>, </a:t>
            </a:r>
            <a:r>
              <a:rPr lang="uk-UA" sz="3200" i="1" dirty="0" err="1"/>
              <a:t>студе́нтка</a:t>
            </a:r>
            <a:r>
              <a:rPr lang="uk-UA" sz="3200" i="1" dirty="0"/>
              <a:t>, </a:t>
            </a:r>
            <a:r>
              <a:rPr lang="uk-UA" sz="3200" i="1" dirty="0" err="1"/>
              <a:t>фігури́стка</a:t>
            </a:r>
            <a:r>
              <a:rPr lang="uk-UA" sz="3200" i="1" dirty="0"/>
              <a:t> та ін. </a:t>
            </a:r>
          </a:p>
        </p:txBody>
      </p:sp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516661"/>
            <a:ext cx="12192000" cy="548464"/>
            <a:chOff x="0" y="740181"/>
            <a:chExt cx="12192000" cy="548464"/>
          </a:xfrm>
        </p:grpSpPr>
        <p:sp>
          <p:nvSpPr>
            <p:cNvPr id="56" name="Rounded Rectangle 55"/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>
                  <a:solidFill>
                    <a:schemeClr val="accent1"/>
                  </a:solidFill>
                </a:rPr>
                <a:t>Витяг </a:t>
              </a:r>
              <a:r>
                <a:rPr lang="uk-UA" sz="2800" b="1" dirty="0">
                  <a:solidFill>
                    <a:schemeClr val="accent1"/>
                  </a:solidFill>
                </a:rPr>
                <a:t>із нової редакції Правопису української мови:</a:t>
              </a:r>
              <a:endParaRPr lang="uk-UA" sz="2800" dirty="0"/>
            </a:p>
          </p:txBody>
        </p:sp>
        <p:cxnSp>
          <p:nvCxnSpPr>
            <p:cNvPr id="57" name="Straight Connector 56"/>
            <p:cNvCxnSpPr>
              <a:stCxn id="56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/>
            <p:cNvCxnSpPr>
              <a:endCxn id="56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0CC383-0D4E-4911-8F34-B487C9E49E7F}"/>
              </a:ext>
            </a:extLst>
          </p:cNvPr>
          <p:cNvSpPr txBox="1"/>
          <p:nvPr/>
        </p:nvSpPr>
        <p:spPr>
          <a:xfrm>
            <a:off x="478420" y="1397674"/>
            <a:ext cx="112351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-К-, -ИЦ-(Я), -ИН-(Я), -ЕС- 4. </a:t>
            </a:r>
            <a:endParaRPr lang="en-US" sz="4800" b="1" dirty="0"/>
          </a:p>
          <a:p>
            <a:pPr>
              <a:spcBef>
                <a:spcPts val="1200"/>
              </a:spcBef>
            </a:pPr>
            <a:r>
              <a:rPr lang="uk-UA" sz="3200" dirty="0"/>
              <a:t>Суфікс </a:t>
            </a:r>
            <a:r>
              <a:rPr lang="uk-UA" sz="3200" b="1" dirty="0"/>
              <a:t>-</a:t>
            </a:r>
            <a:r>
              <a:rPr lang="uk-UA" sz="3200" b="1" dirty="0" err="1"/>
              <a:t>иц</a:t>
            </a:r>
            <a:r>
              <a:rPr lang="uk-UA" sz="3200" b="1" dirty="0"/>
              <a:t>-(я) </a:t>
            </a:r>
            <a:r>
              <a:rPr lang="uk-UA" sz="3200" dirty="0"/>
              <a:t>приєднуємо насамперед до основ на </a:t>
            </a:r>
            <a:r>
              <a:rPr lang="uk-UA" sz="3200" b="1" dirty="0"/>
              <a:t>-</a:t>
            </a:r>
            <a:r>
              <a:rPr lang="uk-UA" sz="3200" b="1" dirty="0" err="1"/>
              <a:t>ник</a:t>
            </a:r>
            <a:r>
              <a:rPr lang="uk-UA" sz="3200" dirty="0"/>
              <a:t>: </a:t>
            </a:r>
            <a:r>
              <a:rPr lang="uk-UA" sz="3200" i="1" dirty="0" err="1"/>
              <a:t>верста́льниця</a:t>
            </a:r>
            <a:r>
              <a:rPr lang="uk-UA" sz="3200" i="1" dirty="0"/>
              <a:t>, </a:t>
            </a:r>
            <a:r>
              <a:rPr lang="uk-UA" sz="3200" i="1" dirty="0" err="1"/>
              <a:t>набі́рниця</a:t>
            </a:r>
            <a:r>
              <a:rPr lang="uk-UA" sz="3200" i="1" dirty="0"/>
              <a:t>, </a:t>
            </a:r>
            <a:r>
              <a:rPr lang="uk-UA" sz="3200" i="1" dirty="0" err="1"/>
              <a:t>пора́дниця</a:t>
            </a:r>
            <a:r>
              <a:rPr lang="uk-UA" sz="3200" i="1" dirty="0"/>
              <a:t> та </a:t>
            </a:r>
            <a:r>
              <a:rPr lang="uk-UA" sz="3200" b="1" i="1" dirty="0"/>
              <a:t>-</a:t>
            </a:r>
            <a:r>
              <a:rPr lang="uk-UA" sz="3200" b="1" i="1" dirty="0" err="1"/>
              <a:t>ень</a:t>
            </a:r>
            <a:r>
              <a:rPr lang="uk-UA" sz="3200" i="1" dirty="0"/>
              <a:t>: </a:t>
            </a:r>
            <a:r>
              <a:rPr lang="uk-UA" sz="3200" i="1" dirty="0" err="1"/>
              <a:t>учени́ця</a:t>
            </a:r>
            <a:r>
              <a:rPr lang="uk-UA" sz="3200" i="1" dirty="0"/>
              <a:t>.  </a:t>
            </a:r>
            <a:r>
              <a:rPr lang="uk-UA" sz="3200" dirty="0"/>
              <a:t>Суфікс </a:t>
            </a:r>
            <a:r>
              <a:rPr lang="uk-UA" sz="3200" b="1" dirty="0"/>
              <a:t>-</a:t>
            </a:r>
            <a:r>
              <a:rPr lang="uk-UA" sz="3200" b="1" dirty="0" err="1"/>
              <a:t>ин</a:t>
            </a:r>
            <a:r>
              <a:rPr lang="uk-UA" sz="3200" b="1" dirty="0"/>
              <a:t>-(я) </a:t>
            </a:r>
            <a:r>
              <a:rPr lang="uk-UA" sz="3200" dirty="0"/>
              <a:t>сполучаємо з основами на </a:t>
            </a:r>
            <a:r>
              <a:rPr lang="uk-UA" sz="3200" b="1" dirty="0"/>
              <a:t>-</a:t>
            </a:r>
            <a:r>
              <a:rPr lang="uk-UA" sz="3200" b="1" dirty="0" err="1"/>
              <a:t>ець</a:t>
            </a:r>
            <a:r>
              <a:rPr lang="uk-UA" sz="3200" dirty="0"/>
              <a:t>: </a:t>
            </a:r>
            <a:r>
              <a:rPr lang="uk-UA" sz="3200" i="1" dirty="0" err="1"/>
              <a:t>кравчи́ня</a:t>
            </a:r>
            <a:r>
              <a:rPr lang="uk-UA" sz="3200" i="1" dirty="0"/>
              <a:t>, </a:t>
            </a:r>
            <a:r>
              <a:rPr lang="uk-UA" sz="3200" i="1" dirty="0" err="1"/>
              <a:t>плавчи́ня</a:t>
            </a:r>
            <a:r>
              <a:rPr lang="uk-UA" sz="3200" i="1" dirty="0"/>
              <a:t>, </a:t>
            </a:r>
            <a:r>
              <a:rPr lang="uk-UA" sz="3200" i="1" dirty="0" err="1"/>
              <a:t>продавчи́ня</a:t>
            </a:r>
            <a:r>
              <a:rPr lang="uk-UA" sz="3200" i="1" dirty="0"/>
              <a:t>,</a:t>
            </a:r>
            <a:r>
              <a:rPr lang="uk-UA" sz="3200" dirty="0"/>
              <a:t> на приголосний: </a:t>
            </a:r>
            <a:r>
              <a:rPr lang="uk-UA" sz="3200" i="1" dirty="0" err="1"/>
              <a:t>майстри́ня</a:t>
            </a:r>
            <a:r>
              <a:rPr lang="uk-UA" sz="3200" i="1" dirty="0"/>
              <a:t>, </a:t>
            </a:r>
            <a:r>
              <a:rPr lang="uk-UA" sz="3200" i="1" dirty="0" err="1"/>
              <a:t>філологи́ня</a:t>
            </a:r>
            <a:r>
              <a:rPr lang="uk-UA" sz="3200" i="1" dirty="0"/>
              <a:t>; </a:t>
            </a:r>
            <a:r>
              <a:rPr lang="uk-UA" sz="3200" i="1" dirty="0" err="1"/>
              <a:t>бойки́ня</a:t>
            </a:r>
            <a:r>
              <a:rPr lang="uk-UA" sz="3200" i="1" dirty="0"/>
              <a:t>, </a:t>
            </a:r>
            <a:r>
              <a:rPr lang="uk-UA" sz="3200" i="1" dirty="0" err="1"/>
              <a:t>лемки́ня</a:t>
            </a:r>
            <a:r>
              <a:rPr lang="uk-UA" sz="3200" i="1" dirty="0"/>
              <a:t>.</a:t>
            </a:r>
            <a:r>
              <a:rPr lang="uk-UA" sz="3200" dirty="0"/>
              <a:t> Суфікс </a:t>
            </a:r>
            <a:r>
              <a:rPr lang="uk-UA" sz="3200" b="1" dirty="0"/>
              <a:t>-ес</a:t>
            </a:r>
            <a:r>
              <a:rPr lang="uk-UA" sz="3200" dirty="0"/>
              <a:t>- рідковживаний: </a:t>
            </a:r>
            <a:r>
              <a:rPr lang="uk-UA" sz="3200" i="1" dirty="0" err="1"/>
              <a:t>дияконе́са</a:t>
            </a:r>
            <a:r>
              <a:rPr lang="uk-UA" sz="3200" i="1" dirty="0"/>
              <a:t>, </a:t>
            </a:r>
            <a:r>
              <a:rPr lang="uk-UA" sz="3200" i="1" dirty="0" err="1"/>
              <a:t>патроне́са</a:t>
            </a:r>
            <a:r>
              <a:rPr lang="uk-UA" sz="3200" i="1" dirty="0"/>
              <a:t>, </a:t>
            </a:r>
            <a:r>
              <a:rPr lang="uk-UA" sz="3200" i="1" dirty="0" err="1"/>
              <a:t>поете́са</a:t>
            </a:r>
            <a:endParaRPr lang="uk-UA" sz="3200" i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658D6FE-955A-4F90-A941-3A718AF07BF7}"/>
              </a:ext>
            </a:extLst>
          </p:cNvPr>
          <p:cNvSpPr/>
          <p:nvPr/>
        </p:nvSpPr>
        <p:spPr>
          <a:xfrm>
            <a:off x="2109556" y="5734752"/>
            <a:ext cx="7972888" cy="34406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Текст </a:t>
            </a:r>
            <a:r>
              <a:rPr lang="ru-RU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правопису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http://www.inmo.org.ua/assets/files/2019/Ukr.%20pravopys%20(2019).pdf</a:t>
            </a:r>
            <a:endParaRPr lang="uk-UA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2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CC383-0D4E-4911-8F34-B487C9E49E7F}"/>
              </a:ext>
            </a:extLst>
          </p:cNvPr>
          <p:cNvSpPr txBox="1"/>
          <p:nvPr/>
        </p:nvSpPr>
        <p:spPr>
          <a:xfrm>
            <a:off x="478420" y="367526"/>
            <a:ext cx="11235159" cy="5581861"/>
          </a:xfrm>
          <a:prstGeom prst="rect">
            <a:avLst/>
          </a:prstGeom>
          <a:noFill/>
        </p:spPr>
        <p:txBody>
          <a:bodyPr wrap="square" numCol="3" rtlCol="0">
            <a:normAutofit fontScale="92500" lnSpcReduction="10000"/>
          </a:bodyPr>
          <a:lstStyle/>
          <a:p>
            <a:pPr marL="324000"/>
            <a:r>
              <a:rPr lang="uk-UA" sz="3600" b="1" dirty="0"/>
              <a:t>агроном, адміністратор, біолог, </a:t>
            </a:r>
            <a:endParaRPr lang="en-US" sz="3600" b="1" dirty="0"/>
          </a:p>
          <a:p>
            <a:pPr marL="324000"/>
            <a:r>
              <a:rPr lang="uk-UA" sz="3600" b="1" dirty="0"/>
              <a:t>бухгалтер, експерт, </a:t>
            </a:r>
            <a:r>
              <a:rPr lang="uk-UA" sz="3600" b="1" dirty="0" err="1"/>
              <a:t>дренажник</a:t>
            </a:r>
            <a:r>
              <a:rPr lang="uk-UA" sz="3600" b="1" dirty="0"/>
              <a:t>, журналіст, дизайнер, менеджер, </a:t>
            </a:r>
            <a:endParaRPr lang="en-US" sz="3600" b="1" dirty="0"/>
          </a:p>
          <a:p>
            <a:pPr marL="324000"/>
            <a:r>
              <a:rPr lang="uk-UA" sz="3600" b="1" dirty="0"/>
              <a:t>посол, </a:t>
            </a:r>
            <a:endParaRPr lang="en-US" sz="3600" b="1" dirty="0"/>
          </a:p>
          <a:p>
            <a:pPr marL="324000"/>
            <a:r>
              <a:rPr lang="uk-UA" sz="3600" b="1" dirty="0"/>
              <a:t>заготівник, </a:t>
            </a:r>
            <a:endParaRPr lang="en-US" sz="3600" b="1" dirty="0"/>
          </a:p>
          <a:p>
            <a:pPr marL="324000"/>
            <a:r>
              <a:rPr lang="uk-UA" sz="3600" b="1" dirty="0"/>
              <a:t>водій, автоматник, </a:t>
            </a:r>
            <a:r>
              <a:rPr lang="uk-UA" sz="3600" b="1" dirty="0" err="1"/>
              <a:t>авторемонтник</a:t>
            </a:r>
            <a:r>
              <a:rPr lang="uk-UA" sz="3600" b="1" dirty="0"/>
              <a:t>, агент, </a:t>
            </a:r>
            <a:endParaRPr lang="en-US" sz="3600" b="1" dirty="0"/>
          </a:p>
          <a:p>
            <a:pPr marL="324000"/>
            <a:r>
              <a:rPr lang="uk-UA" sz="3600" b="1" dirty="0"/>
              <a:t>дослідник, аналітик, апаратник, археолог, аудитор, балетмейстер, </a:t>
            </a:r>
            <a:r>
              <a:rPr lang="uk-UA" sz="3600" b="1" dirty="0" err="1"/>
              <a:t>бариста</a:t>
            </a:r>
            <a:r>
              <a:rPr lang="uk-UA" sz="3600" b="1" dirty="0"/>
              <a:t>, </a:t>
            </a:r>
            <a:endParaRPr lang="en-US" sz="3600" b="1" dirty="0"/>
          </a:p>
          <a:p>
            <a:pPr marL="324000"/>
            <a:r>
              <a:rPr lang="uk-UA" sz="3600" b="1" dirty="0"/>
              <a:t>бляхар, </a:t>
            </a:r>
            <a:endParaRPr lang="en-US" sz="3600" b="1" dirty="0"/>
          </a:p>
          <a:p>
            <a:pPr marL="324000"/>
            <a:r>
              <a:rPr lang="uk-UA" sz="3600" b="1" dirty="0" err="1"/>
              <a:t>вальник</a:t>
            </a:r>
            <a:r>
              <a:rPr lang="uk-UA" sz="3600" b="1" dirty="0"/>
              <a:t> лісу, випусковий редактор, географ, геодезист, гувернер, завідувач музею, іхтіолог, картограф, </a:t>
            </a:r>
            <a:endParaRPr lang="en-US" sz="3600" b="1" dirty="0"/>
          </a:p>
          <a:p>
            <a:pPr marL="324000"/>
            <a:r>
              <a:rPr lang="uk-UA" sz="3600" b="1" dirty="0"/>
              <a:t>лікар-педіатр, лікар-ортопед, музикознавець.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44989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0CC383-0D4E-4911-8F34-B487C9E49E7F}"/>
              </a:ext>
            </a:extLst>
          </p:cNvPr>
          <p:cNvSpPr txBox="1"/>
          <p:nvPr/>
        </p:nvSpPr>
        <p:spPr>
          <a:xfrm>
            <a:off x="478420" y="927436"/>
            <a:ext cx="11235159" cy="5211471"/>
          </a:xfrm>
          <a:prstGeom prst="rect">
            <a:avLst/>
          </a:prstGeom>
          <a:noFill/>
        </p:spPr>
        <p:txBody>
          <a:bodyPr wrap="square" numCol="3" rtlCol="0">
            <a:normAutofit fontScale="85000" lnSpcReduction="10000"/>
          </a:bodyPr>
          <a:lstStyle/>
          <a:p>
            <a:pPr marL="324000"/>
            <a:r>
              <a:rPr lang="uk-UA" sz="3600" b="1" dirty="0"/>
              <a:t>агрономка, адміністраторка, </a:t>
            </a:r>
            <a:r>
              <a:rPr lang="uk-UA" sz="3600" b="1" dirty="0" err="1"/>
              <a:t>біологиня</a:t>
            </a:r>
            <a:r>
              <a:rPr lang="uk-UA" sz="3600" b="1" dirty="0"/>
              <a:t>, бухгалтерка, </a:t>
            </a:r>
            <a:r>
              <a:rPr lang="uk-UA" sz="3600" b="1" dirty="0" err="1"/>
              <a:t>експертка</a:t>
            </a:r>
            <a:r>
              <a:rPr lang="uk-UA" sz="3600" b="1" dirty="0"/>
              <a:t>, </a:t>
            </a:r>
            <a:r>
              <a:rPr lang="uk-UA" sz="3600" b="1" dirty="0" err="1"/>
              <a:t>дренажниця</a:t>
            </a:r>
            <a:r>
              <a:rPr lang="uk-UA" sz="3600" b="1" dirty="0"/>
              <a:t>, журналістка, </a:t>
            </a:r>
            <a:r>
              <a:rPr lang="uk-UA" sz="3600" b="1" dirty="0" err="1"/>
              <a:t>дизайнерка</a:t>
            </a:r>
            <a:r>
              <a:rPr lang="uk-UA" sz="3600" b="1" dirty="0"/>
              <a:t>, </a:t>
            </a:r>
            <a:r>
              <a:rPr lang="uk-UA" sz="3600" b="1" dirty="0" err="1"/>
              <a:t>менеджерка</a:t>
            </a:r>
            <a:r>
              <a:rPr lang="uk-UA" sz="3600" b="1" dirty="0"/>
              <a:t>, </a:t>
            </a:r>
            <a:r>
              <a:rPr lang="uk-UA" sz="3600" b="1" dirty="0" err="1"/>
              <a:t>амбасадорка</a:t>
            </a:r>
            <a:r>
              <a:rPr lang="uk-UA" sz="3600" b="1" dirty="0"/>
              <a:t>, заготівниця, </a:t>
            </a:r>
            <a:r>
              <a:rPr lang="uk-UA" sz="3600" b="1" dirty="0" err="1"/>
              <a:t>водійка</a:t>
            </a:r>
            <a:r>
              <a:rPr lang="uk-UA" sz="3600" b="1" dirty="0"/>
              <a:t>, автоматниця, </a:t>
            </a:r>
            <a:r>
              <a:rPr lang="uk-UA" sz="3600" b="1" dirty="0" err="1"/>
              <a:t>авторемонтниця</a:t>
            </a:r>
            <a:r>
              <a:rPr lang="uk-UA" sz="3600" b="1" dirty="0"/>
              <a:t>, </a:t>
            </a:r>
            <a:r>
              <a:rPr lang="uk-UA" sz="3600" b="1" dirty="0" err="1"/>
              <a:t>агентка</a:t>
            </a:r>
            <a:r>
              <a:rPr lang="uk-UA" sz="3600" b="1" dirty="0"/>
              <a:t>, дослідниця, </a:t>
            </a:r>
            <a:r>
              <a:rPr lang="uk-UA" sz="3600" b="1" dirty="0" err="1"/>
              <a:t>аналітикиня</a:t>
            </a:r>
            <a:r>
              <a:rPr lang="uk-UA" sz="3600" b="1" dirty="0"/>
              <a:t>, апаратниця, </a:t>
            </a:r>
            <a:r>
              <a:rPr lang="uk-UA" sz="3600" b="1" dirty="0" err="1"/>
              <a:t>археологиня</a:t>
            </a:r>
            <a:r>
              <a:rPr lang="uk-UA" sz="3600" b="1" dirty="0"/>
              <a:t>, </a:t>
            </a:r>
            <a:r>
              <a:rPr lang="uk-UA" sz="3600" b="1" dirty="0" err="1"/>
              <a:t>аудиторка</a:t>
            </a:r>
            <a:r>
              <a:rPr lang="uk-UA" sz="3600" b="1" dirty="0"/>
              <a:t>, </a:t>
            </a:r>
            <a:r>
              <a:rPr lang="uk-UA" sz="3600" b="1" dirty="0" err="1"/>
              <a:t>балетмейстерка</a:t>
            </a:r>
            <a:r>
              <a:rPr lang="uk-UA" sz="3600" b="1" dirty="0"/>
              <a:t>, </a:t>
            </a:r>
            <a:r>
              <a:rPr lang="uk-UA" sz="3600" b="1" dirty="0" err="1"/>
              <a:t>баристка</a:t>
            </a:r>
            <a:r>
              <a:rPr lang="uk-UA" sz="3600" b="1" dirty="0"/>
              <a:t>, </a:t>
            </a:r>
            <a:r>
              <a:rPr lang="uk-UA" sz="3600" b="1" dirty="0" err="1"/>
              <a:t>бляхарка</a:t>
            </a:r>
            <a:r>
              <a:rPr lang="uk-UA" sz="3600" b="1" dirty="0"/>
              <a:t>, вальниця лісу, випускова редакторка, </a:t>
            </a:r>
            <a:r>
              <a:rPr lang="uk-UA" sz="3600" b="1" dirty="0" err="1"/>
              <a:t>географиня</a:t>
            </a:r>
            <a:r>
              <a:rPr lang="uk-UA" sz="3600" b="1" dirty="0"/>
              <a:t>, геодезистка, гувернантка, завідувачка музею, </a:t>
            </a:r>
            <a:r>
              <a:rPr lang="uk-UA" sz="3600" b="1" dirty="0" err="1"/>
              <a:t>іхтіологиня</a:t>
            </a:r>
            <a:r>
              <a:rPr lang="uk-UA" sz="3600" b="1" dirty="0"/>
              <a:t>, </a:t>
            </a:r>
            <a:r>
              <a:rPr lang="uk-UA" sz="3600" b="1" dirty="0" err="1"/>
              <a:t>картографиня</a:t>
            </a:r>
            <a:r>
              <a:rPr lang="uk-UA" sz="3600" b="1" dirty="0"/>
              <a:t>, лікарка-педіатр, лікарка-</a:t>
            </a:r>
            <a:r>
              <a:rPr lang="uk-UA" sz="3600" b="1" dirty="0" err="1"/>
              <a:t>ортопедка</a:t>
            </a:r>
            <a:r>
              <a:rPr lang="uk-UA" sz="3600" b="1" dirty="0"/>
              <a:t>, </a:t>
            </a:r>
            <a:r>
              <a:rPr lang="uk-UA" sz="3600" b="1" dirty="0" err="1"/>
              <a:t>музикознавиця</a:t>
            </a:r>
            <a:r>
              <a:rPr lang="uk-UA" sz="3600" b="1" dirty="0"/>
              <a:t>.</a:t>
            </a:r>
            <a:endParaRPr lang="uk-UA" sz="2000" i="1" dirty="0"/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F0FEFDD7-87C5-41F8-BD18-92FA2664C803}"/>
              </a:ext>
            </a:extLst>
          </p:cNvPr>
          <p:cNvGrpSpPr/>
          <p:nvPr/>
        </p:nvGrpSpPr>
        <p:grpSpPr>
          <a:xfrm>
            <a:off x="0" y="308317"/>
            <a:ext cx="12192000" cy="548464"/>
            <a:chOff x="0" y="740181"/>
            <a:chExt cx="12192000" cy="548464"/>
          </a:xfrm>
        </p:grpSpPr>
        <p:sp>
          <p:nvSpPr>
            <p:cNvPr id="5" name="Rounded Rectangle 55">
              <a:extLst>
                <a:ext uri="{FF2B5EF4-FFF2-40B4-BE49-F238E27FC236}">
                  <a16:creationId xmlns:a16="http://schemas.microsoft.com/office/drawing/2014/main" id="{6E7F4766-ED43-498E-A116-15CFB329432A}"/>
                </a:ext>
              </a:extLst>
            </p:cNvPr>
            <p:cNvSpPr/>
            <p:nvPr/>
          </p:nvSpPr>
          <p:spPr>
            <a:xfrm>
              <a:off x="1128713" y="740181"/>
              <a:ext cx="9934575" cy="54846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 err="1">
                  <a:solidFill>
                    <a:schemeClr val="accent1"/>
                  </a:solidFill>
                </a:rPr>
                <a:t>Фемінітиви</a:t>
              </a:r>
              <a:r>
                <a:rPr lang="uk-UA" sz="2800" b="1" dirty="0">
                  <a:solidFill>
                    <a:schemeClr val="accent1"/>
                  </a:solidFill>
                </a:rPr>
                <a:t> </a:t>
              </a:r>
              <a:endParaRPr lang="uk-UA" sz="2800" dirty="0"/>
            </a:p>
          </p:txBody>
        </p:sp>
        <p:cxnSp>
          <p:nvCxnSpPr>
            <p:cNvPr id="6" name="Straight Connector 56">
              <a:extLst>
                <a:ext uri="{FF2B5EF4-FFF2-40B4-BE49-F238E27FC236}">
                  <a16:creationId xmlns:a16="http://schemas.microsoft.com/office/drawing/2014/main" id="{013F5D0E-CDEF-48D1-86FC-E438D21B691F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57">
              <a:extLst>
                <a:ext uri="{FF2B5EF4-FFF2-40B4-BE49-F238E27FC236}">
                  <a16:creationId xmlns:a16="http://schemas.microsoft.com/office/drawing/2014/main" id="{614DFFE6-C4D5-4F67-ACA8-254DF025801B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703091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466</Words>
  <Application>Microsoft Office PowerPoint</Application>
  <PresentationFormat>Широкий екран</PresentationFormat>
  <Paragraphs>29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</cp:lastModifiedBy>
  <cp:revision>106</cp:revision>
  <dcterms:created xsi:type="dcterms:W3CDTF">2018-04-01T13:17:58Z</dcterms:created>
  <dcterms:modified xsi:type="dcterms:W3CDTF">2019-08-21T13:37:48Z</dcterms:modified>
</cp:coreProperties>
</file>