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3" r:id="rId2"/>
    <p:sldId id="291" r:id="rId3"/>
    <p:sldId id="259" r:id="rId4"/>
    <p:sldId id="267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257" r:id="rId18"/>
    <p:sldId id="304" r:id="rId19"/>
    <p:sldId id="305" r:id="rId20"/>
    <p:sldId id="307" r:id="rId21"/>
    <p:sldId id="306" r:id="rId22"/>
    <p:sldId id="308" r:id="rId23"/>
    <p:sldId id="309" r:id="rId24"/>
    <p:sldId id="310" r:id="rId25"/>
    <p:sldId id="311" r:id="rId26"/>
    <p:sldId id="3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B3B"/>
    <a:srgbClr val="8F298A"/>
    <a:srgbClr val="BD2033"/>
    <a:srgbClr val="84161F"/>
    <a:srgbClr val="C4C4DA"/>
    <a:srgbClr val="1C1E26"/>
    <a:srgbClr val="303342"/>
    <a:srgbClr val="485F74"/>
    <a:srgbClr val="354655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5332" autoAdjust="0"/>
  </p:normalViewPr>
  <p:slideViewPr>
    <p:cSldViewPr snapToGrid="0">
      <p:cViewPr varScale="1">
        <p:scale>
          <a:sx n="82" d="100"/>
          <a:sy n="82" d="100"/>
        </p:scale>
        <p:origin x="912" y="72"/>
      </p:cViewPr>
      <p:guideLst>
        <p:guide orient="horz" pos="2160"/>
        <p:guide pos="3840"/>
        <p:guide pos="5768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47-41E1-9736-84E917CB618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7-41E1-9736-84E917CB618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47-41E1-9736-84E917CB6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C-4F45-9A0C-A0D3636DD8F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8C-4F45-9A0C-A0D3636DD8F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8C-4F45-9A0C-A0D3636DD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5A-48EF-B04A-970449ED05E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5A-48EF-B04A-970449ED05E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5A-48EF-B04A-970449ED0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18-4E1E-B406-3F74AE510AF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18-4E1E-B406-3F74AE510AF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18-4E1E-B406-3F74AE510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hyperlink" Target="https://bit.ly/2OIyTr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hyperlink" Target="https://bit.ly/2IRGnc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hyperlink" Target="https://bit.ly/2Od851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hyperlink" Target="https://bit.ly/2Kt4aM3" TargetMode="External"/><Relationship Id="rId4" Type="http://schemas.openxmlformats.org/officeDocument/2006/relationships/hyperlink" Target="https://bit.ly/1MKkPH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1D6Z9QB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s://bit.ly/1RwZbH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hyperlink" Target="https://bit.ly/2sTU4N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graf.com.ua/sport-cat/drugie-vidyi/3670933-poddubnyiy-vyiigral-kievskiy-marafon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hyperlink" Target="https://biz.nv.ua/ukr/buduy-svoe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bit.ly/2ADWo2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LWHQQM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bit.ly/2OHHrP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hyperlink" Target="https://bit.ly/2MkevM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hyperlink" Target="https://bit.ly/2LORyo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hyperlink" Target="https://bit.ly/2LUOAO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531" y="266799"/>
            <a:ext cx="6624151" cy="632440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69260" y="1958539"/>
            <a:ext cx="5650591" cy="119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9600" dirty="0">
                <a:solidFill>
                  <a:schemeClr val="bg1"/>
                </a:solidFill>
                <a:latin typeface="+mj-lt"/>
              </a:rPr>
              <a:t>Реклама</a:t>
            </a:r>
            <a:endParaRPr lang="uk-UA" sz="4800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36124" y="3151494"/>
            <a:ext cx="647125" cy="165427"/>
            <a:chOff x="795585" y="3421099"/>
            <a:chExt cx="1066015" cy="272508"/>
          </a:xfrm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936124" y="492013"/>
            <a:ext cx="1236805" cy="12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30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4134" t="22069" r="40020" b="9938"/>
          <a:stretch/>
        </p:blipFill>
        <p:spPr bwMode="auto">
          <a:xfrm>
            <a:off x="1462268" y="1131684"/>
            <a:ext cx="5007980" cy="3429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https://bit.ly/2OIyTrT</a:t>
            </a:r>
            <a:r>
              <a:rPr lang="uk-UA" u="sng" dirty="0"/>
              <a:t> 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2026791"/>
            <a:ext cx="5590571" cy="17309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Соціальний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 ролик про 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найгостріші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проблеми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міста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»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83222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1888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3618" t="22056" r="40037" b="8082"/>
          <a:stretch/>
        </p:blipFill>
        <p:spPr bwMode="auto">
          <a:xfrm>
            <a:off x="1462268" y="1100808"/>
            <a:ext cx="5007980" cy="3491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https://bit.ly/2IRGncP</a:t>
            </a:r>
            <a:r>
              <a:rPr lang="uk-UA" u="sng" dirty="0"/>
              <a:t> 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2067314"/>
            <a:ext cx="5590571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AT" sz="6000" dirty="0">
                <a:solidFill>
                  <a:schemeClr val="bg1"/>
                </a:solidFill>
                <a:latin typeface="+mj-lt"/>
              </a:rPr>
              <a:t>«Coca Cola – Ramadan 2018»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52347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7050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5168" t="22974" r="40553" b="9920"/>
          <a:stretch/>
        </p:blipFill>
        <p:spPr bwMode="auto">
          <a:xfrm>
            <a:off x="1462268" y="1100808"/>
            <a:ext cx="5021490" cy="3491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uk-UA" u="sng" dirty="0">
                <a:hlinkClick r:id="rId4"/>
              </a:rPr>
              <a:t>https://bit.ly/2Od851Y</a:t>
            </a:r>
            <a:r>
              <a:rPr lang="uk-UA" u="sng" dirty="0"/>
              <a:t> 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2067314"/>
            <a:ext cx="5590571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Моє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взуття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/</a:t>
            </a:r>
            <a:r>
              <a:rPr lang="de-AT" sz="6000" dirty="0" err="1">
                <a:solidFill>
                  <a:schemeClr val="bg1"/>
                </a:solidFill>
                <a:latin typeface="+mj-lt"/>
              </a:rPr>
              <a:t>My</a:t>
            </a:r>
            <a:r>
              <a:rPr lang="de-AT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AT" sz="6000" dirty="0" err="1">
                <a:solidFill>
                  <a:schemeClr val="bg1"/>
                </a:solidFill>
                <a:latin typeface="+mj-lt"/>
              </a:rPr>
              <a:t>Shoes</a:t>
            </a:r>
            <a:r>
              <a:rPr lang="de-AT" sz="6000" dirty="0">
                <a:solidFill>
                  <a:schemeClr val="bg1"/>
                </a:solidFill>
                <a:latin typeface="+mj-lt"/>
              </a:rPr>
              <a:t>»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52347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68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6019" t="24621" r="41015" b="9005"/>
          <a:stretch/>
        </p:blipFill>
        <p:spPr bwMode="auto">
          <a:xfrm>
            <a:off x="1462268" y="1082446"/>
            <a:ext cx="5007980" cy="352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https://bit.ly/1MKkPHH</a:t>
            </a:r>
            <a:r>
              <a:rPr lang="uk-UA" u="sng" dirty="0"/>
              <a:t> 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Короткий зміст ролика з програми ТСН: </a:t>
            </a:r>
            <a:r>
              <a:rPr lang="uk-UA" u="sng" dirty="0">
                <a:solidFill>
                  <a:schemeClr val="tx1"/>
                </a:solidFill>
                <a:hlinkClick r:id="rId5"/>
              </a:rPr>
              <a:t>https://bit.ly/2Kt4aM3</a:t>
            </a:r>
            <a:r>
              <a:rPr lang="uk-UA" u="sng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2048953"/>
            <a:ext cx="5590571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Найсумніше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Різдво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»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33986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8839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u="sng" dirty="0">
                <a:hlinkClick r:id="rId3"/>
              </a:rPr>
              <a:t>https://bit.ly/1D6Z9QB</a:t>
            </a:r>
            <a:r>
              <a:rPr lang="ru-RU" u="sng" dirty="0"/>
              <a:t> </a:t>
            </a:r>
            <a:endParaRPr lang="ru-RU" dirty="0">
              <a:solidFill>
                <a:schemeClr val="tx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1794781"/>
            <a:ext cx="5590571" cy="2103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Дарт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Вейдер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/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Інтернет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партія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України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»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37417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/>
          <p:cNvPicPr/>
          <p:nvPr/>
        </p:nvPicPr>
        <p:blipFill rotWithShape="1">
          <a:blip r:embed="rId4"/>
          <a:srcRect t="22975" r="36933" b="16354"/>
          <a:stretch/>
        </p:blipFill>
        <p:spPr bwMode="auto">
          <a:xfrm>
            <a:off x="1462268" y="1494029"/>
            <a:ext cx="5001048" cy="2704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2690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5686" t="22056" r="40037" b="7162"/>
          <a:stretch/>
        </p:blipFill>
        <p:spPr bwMode="auto">
          <a:xfrm>
            <a:off x="1462268" y="1012680"/>
            <a:ext cx="5001048" cy="3667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https://bit.ly/1RwZbHi</a:t>
            </a:r>
            <a:r>
              <a:rPr lang="uk-UA" u="sng" dirty="0"/>
              <a:t> </a:t>
            </a:r>
            <a:endParaRPr lang="ru-RU" dirty="0">
              <a:solidFill>
                <a:schemeClr val="tx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1660290"/>
            <a:ext cx="5590571" cy="2372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>
                <a:solidFill>
                  <a:schemeClr val="bg1"/>
                </a:solidFill>
                <a:latin typeface="+mj-lt"/>
              </a:rPr>
              <a:t>Ролик з 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інформаційної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+mj-lt"/>
              </a:rPr>
              <a:t>кампанії</a:t>
            </a:r>
            <a:r>
              <a:rPr lang="ru-RU" sz="4400" dirty="0">
                <a:solidFill>
                  <a:schemeClr val="bg1"/>
                </a:solidFill>
                <a:latin typeface="+mj-lt"/>
              </a:rPr>
              <a:t> Проекту IREX </a:t>
            </a:r>
            <a:r>
              <a:rPr lang="ru-RU" sz="4800" b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4800" b="1" dirty="0" err="1">
                <a:solidFill>
                  <a:schemeClr val="bg1"/>
                </a:solidFill>
                <a:latin typeface="+mj-lt"/>
              </a:rPr>
              <a:t>Медіаграмотність</a:t>
            </a:r>
            <a:r>
              <a:rPr lang="ru-RU" sz="4800" b="1" dirty="0">
                <a:solidFill>
                  <a:schemeClr val="bg1"/>
                </a:solidFill>
                <a:latin typeface="+mj-lt"/>
              </a:rPr>
              <a:t> для </a:t>
            </a:r>
            <a:r>
              <a:rPr lang="ru-RU" sz="4800" b="1" dirty="0" err="1">
                <a:solidFill>
                  <a:schemeClr val="bg1"/>
                </a:solidFill>
                <a:latin typeface="+mj-lt"/>
              </a:rPr>
              <a:t>громадян</a:t>
            </a:r>
            <a:r>
              <a:rPr lang="ru-RU" sz="4800" b="1" dirty="0">
                <a:solidFill>
                  <a:schemeClr val="bg1"/>
                </a:solidFill>
                <a:latin typeface="+mj-lt"/>
              </a:rPr>
              <a:t>»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37418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452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5685" t="22975" r="41070" b="8080"/>
          <a:stretch/>
        </p:blipFill>
        <p:spPr bwMode="auto">
          <a:xfrm>
            <a:off x="1462268" y="1025799"/>
            <a:ext cx="5001048" cy="3641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https://bit.ly/2sTU4Nd</a:t>
            </a:r>
            <a:r>
              <a:rPr lang="uk-UA" dirty="0"/>
              <a:t>  </a:t>
            </a:r>
            <a:endParaRPr lang="ru-RU" dirty="0">
              <a:solidFill>
                <a:schemeClr val="tx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1696172"/>
            <a:ext cx="5590571" cy="23267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AT" sz="6000" dirty="0" err="1">
                <a:solidFill>
                  <a:schemeClr val="bg1"/>
                </a:solidFill>
                <a:latin typeface="+mj-lt"/>
              </a:rPr>
              <a:t>Gatorade</a:t>
            </a:r>
            <a:r>
              <a:rPr lang="de-AT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компанії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AT" sz="6000" dirty="0" err="1">
                <a:solidFill>
                  <a:schemeClr val="bg1"/>
                </a:solidFill>
                <a:latin typeface="+mj-lt"/>
              </a:rPr>
              <a:t>Active</a:t>
            </a:r>
            <a:r>
              <a:rPr lang="de-AT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AT" sz="6000" dirty="0" err="1">
                <a:solidFill>
                  <a:schemeClr val="bg1"/>
                </a:solidFill>
                <a:latin typeface="+mj-lt"/>
              </a:rPr>
              <a:t>PepsiCo</a:t>
            </a:r>
            <a:endParaRPr lang="en-US" sz="6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50537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326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9" b="33655"/>
          <a:stretch/>
        </p:blipFill>
        <p:spPr/>
      </p:pic>
      <p:sp>
        <p:nvSpPr>
          <p:cNvPr id="3" name="Freeform: Shape 2"/>
          <p:cNvSpPr/>
          <p:nvPr/>
        </p:nvSpPr>
        <p:spPr>
          <a:xfrm>
            <a:off x="0" y="-1"/>
            <a:ext cx="12191999" cy="6231062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2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2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885">
                <a:schemeClr val="accent1">
                  <a:lumMod val="60000"/>
                  <a:lumOff val="40000"/>
                  <a:alpha val="61000"/>
                </a:schemeClr>
              </a:gs>
              <a:gs pos="38000">
                <a:schemeClr val="accent1">
                  <a:alpha val="86000"/>
                </a:schemeClr>
              </a:gs>
              <a:gs pos="77000">
                <a:schemeClr val="accent5">
                  <a:alpha val="8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473" y="1154991"/>
            <a:ext cx="647125" cy="165427"/>
            <a:chOff x="795585" y="3421099"/>
            <a:chExt cx="1066015" cy="27250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02213" y="738705"/>
            <a:ext cx="8656735" cy="26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11500" dirty="0">
                <a:solidFill>
                  <a:schemeClr val="bg1"/>
                </a:solidFill>
                <a:latin typeface="+mj-lt"/>
              </a:rPr>
              <a:t>Домашнє завдання</a:t>
            </a:r>
          </a:p>
        </p:txBody>
      </p:sp>
      <p:sp>
        <p:nvSpPr>
          <p:cNvPr id="4" name="Rectangle 3"/>
          <p:cNvSpPr/>
          <p:nvPr/>
        </p:nvSpPr>
        <p:spPr>
          <a:xfrm>
            <a:off x="6180880" y="4118519"/>
            <a:ext cx="56332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400" dirty="0" err="1">
                <a:solidFill>
                  <a:schemeClr val="accent3"/>
                </a:solidFill>
              </a:rPr>
              <a:t>знайти</a:t>
            </a:r>
            <a:r>
              <a:rPr lang="ru-RU" sz="2400" dirty="0">
                <a:solidFill>
                  <a:schemeClr val="accent3"/>
                </a:solidFill>
              </a:rPr>
              <a:t> в </a:t>
            </a:r>
            <a:r>
              <a:rPr lang="ru-RU" sz="2400" dirty="0" err="1">
                <a:solidFill>
                  <a:schemeClr val="accent3"/>
                </a:solidFill>
              </a:rPr>
              <a:t>YouTube</a:t>
            </a:r>
            <a:r>
              <a:rPr lang="ru-RU" sz="2400" dirty="0">
                <a:solidFill>
                  <a:schemeClr val="accent3"/>
                </a:solidFill>
              </a:rPr>
              <a:t> по одному прикладу </a:t>
            </a:r>
            <a:r>
              <a:rPr lang="ru-RU" sz="2400" dirty="0" err="1">
                <a:solidFill>
                  <a:schemeClr val="accent3"/>
                </a:solidFill>
              </a:rPr>
              <a:t>комерційної</a:t>
            </a:r>
            <a:r>
              <a:rPr lang="ru-RU" sz="2400" dirty="0">
                <a:solidFill>
                  <a:schemeClr val="accent3"/>
                </a:solidFill>
              </a:rPr>
              <a:t>, </a:t>
            </a:r>
            <a:r>
              <a:rPr lang="ru-RU" sz="2400" dirty="0" err="1">
                <a:solidFill>
                  <a:schemeClr val="accent3"/>
                </a:solidFill>
              </a:rPr>
              <a:t>політичної</a:t>
            </a:r>
            <a:r>
              <a:rPr lang="ru-RU" sz="2400" dirty="0">
                <a:solidFill>
                  <a:schemeClr val="accent3"/>
                </a:solidFill>
              </a:rPr>
              <a:t> та </a:t>
            </a:r>
            <a:r>
              <a:rPr lang="ru-RU" sz="2400" dirty="0" err="1">
                <a:solidFill>
                  <a:schemeClr val="accent3"/>
                </a:solidFill>
              </a:rPr>
              <a:t>соціальної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реклами</a:t>
            </a:r>
            <a:r>
              <a:rPr lang="ru-RU" sz="2400" dirty="0">
                <a:solidFill>
                  <a:schemeClr val="accent3"/>
                </a:solidFill>
              </a:rPr>
              <a:t> – і по кожному з </a:t>
            </a:r>
            <a:r>
              <a:rPr lang="ru-RU" sz="2400" dirty="0" err="1">
                <a:solidFill>
                  <a:schemeClr val="accent3"/>
                </a:solidFill>
              </a:rPr>
              <a:t>цих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трьох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прикладів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розповісти</a:t>
            </a:r>
            <a:r>
              <a:rPr lang="ru-RU" sz="2400" dirty="0">
                <a:solidFill>
                  <a:schemeClr val="accent3"/>
                </a:solidFill>
              </a:rPr>
              <a:t>, які </a:t>
            </a:r>
            <a:r>
              <a:rPr lang="ru-RU" sz="2400" dirty="0" err="1">
                <a:solidFill>
                  <a:schemeClr val="accent3"/>
                </a:solidFill>
              </a:rPr>
              <a:t>цілі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реклами</a:t>
            </a:r>
            <a:r>
              <a:rPr lang="ru-RU" sz="2400" dirty="0">
                <a:solidFill>
                  <a:schemeClr val="accent3"/>
                </a:solidFill>
              </a:rPr>
              <a:t>, з </a:t>
            </a:r>
            <a:r>
              <a:rPr lang="ru-RU" sz="2400" dirty="0" err="1">
                <a:solidFill>
                  <a:schemeClr val="accent3"/>
                </a:solidFill>
              </a:rPr>
              <a:t>якою</a:t>
            </a:r>
            <a:r>
              <a:rPr lang="ru-RU" sz="2400" dirty="0">
                <a:solidFill>
                  <a:schemeClr val="accent3"/>
                </a:solidFill>
              </a:rPr>
              <a:t> метою вони </a:t>
            </a:r>
            <a:r>
              <a:rPr lang="ru-RU" sz="2400" dirty="0" err="1">
                <a:solidFill>
                  <a:schemeClr val="accent3"/>
                </a:solidFill>
              </a:rPr>
              <a:t>були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створені</a:t>
            </a:r>
            <a:r>
              <a:rPr lang="ru-RU" sz="2400" dirty="0">
                <a:solidFill>
                  <a:schemeClr val="accent3"/>
                </a:solidFill>
              </a:rPr>
              <a:t>, на кого </a:t>
            </a:r>
            <a:r>
              <a:rPr lang="ru-RU" sz="2400" dirty="0" err="1">
                <a:solidFill>
                  <a:schemeClr val="accent3"/>
                </a:solidFill>
              </a:rPr>
              <a:t>направлені</a:t>
            </a:r>
            <a:r>
              <a:rPr lang="ru-RU" sz="2400" dirty="0">
                <a:solidFill>
                  <a:schemeClr val="accent3"/>
                </a:solidFill>
              </a:rPr>
              <a:t> в першу </a:t>
            </a:r>
            <a:r>
              <a:rPr lang="ru-RU" sz="2400" dirty="0" err="1">
                <a:solidFill>
                  <a:schemeClr val="accent3"/>
                </a:solidFill>
              </a:rPr>
              <a:t>чергу</a:t>
            </a:r>
            <a:r>
              <a:rPr lang="ru-RU" sz="2400" dirty="0">
                <a:solidFill>
                  <a:schemeClr val="accent3"/>
                </a:solidFill>
              </a:rPr>
              <a:t>.</a:t>
            </a:r>
            <a:endParaRPr lang="uk-UA" sz="2400" dirty="0">
              <a:solidFill>
                <a:schemeClr val="accent3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79129" y="3935392"/>
            <a:ext cx="3646025" cy="0"/>
          </a:xfrm>
          <a:prstGeom prst="line">
            <a:avLst/>
          </a:prstGeom>
          <a:ln w="3175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0541744" y="2512429"/>
            <a:ext cx="1236663" cy="1239837"/>
            <a:chOff x="12449175" y="2878138"/>
            <a:chExt cx="1236663" cy="123983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2552363" y="2960688"/>
              <a:ext cx="41275" cy="42862"/>
            </a:xfrm>
            <a:custGeom>
              <a:avLst/>
              <a:gdLst>
                <a:gd name="T0" fmla="*/ 34 w 68"/>
                <a:gd name="T1" fmla="*/ 70 h 70"/>
                <a:gd name="T2" fmla="*/ 58 w 68"/>
                <a:gd name="T3" fmla="*/ 60 h 70"/>
                <a:gd name="T4" fmla="*/ 62 w 68"/>
                <a:gd name="T5" fmla="*/ 54 h 70"/>
                <a:gd name="T6" fmla="*/ 65 w 68"/>
                <a:gd name="T7" fmla="*/ 49 h 70"/>
                <a:gd name="T8" fmla="*/ 67 w 68"/>
                <a:gd name="T9" fmla="*/ 42 h 70"/>
                <a:gd name="T10" fmla="*/ 68 w 68"/>
                <a:gd name="T11" fmla="*/ 36 h 70"/>
                <a:gd name="T12" fmla="*/ 55 w 68"/>
                <a:gd name="T13" fmla="*/ 9 h 70"/>
                <a:gd name="T14" fmla="*/ 27 w 68"/>
                <a:gd name="T15" fmla="*/ 2 h 70"/>
                <a:gd name="T16" fmla="*/ 21 w 68"/>
                <a:gd name="T17" fmla="*/ 4 h 70"/>
                <a:gd name="T18" fmla="*/ 15 w 68"/>
                <a:gd name="T19" fmla="*/ 7 h 70"/>
                <a:gd name="T20" fmla="*/ 10 w 68"/>
                <a:gd name="T21" fmla="*/ 11 h 70"/>
                <a:gd name="T22" fmla="*/ 2 w 68"/>
                <a:gd name="T23" fmla="*/ 23 h 70"/>
                <a:gd name="T24" fmla="*/ 0 w 68"/>
                <a:gd name="T25" fmla="*/ 36 h 70"/>
                <a:gd name="T26" fmla="*/ 10 w 68"/>
                <a:gd name="T27" fmla="*/ 60 h 70"/>
                <a:gd name="T28" fmla="*/ 34 w 68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70">
                  <a:moveTo>
                    <a:pt x="34" y="70"/>
                  </a:moveTo>
                  <a:cubicBezTo>
                    <a:pt x="43" y="70"/>
                    <a:pt x="51" y="66"/>
                    <a:pt x="58" y="60"/>
                  </a:cubicBezTo>
                  <a:cubicBezTo>
                    <a:pt x="59" y="58"/>
                    <a:pt x="61" y="56"/>
                    <a:pt x="62" y="54"/>
                  </a:cubicBezTo>
                  <a:cubicBezTo>
                    <a:pt x="63" y="53"/>
                    <a:pt x="65" y="51"/>
                    <a:pt x="65" y="49"/>
                  </a:cubicBezTo>
                  <a:cubicBezTo>
                    <a:pt x="66" y="47"/>
                    <a:pt x="67" y="45"/>
                    <a:pt x="67" y="42"/>
                  </a:cubicBezTo>
                  <a:cubicBezTo>
                    <a:pt x="68" y="40"/>
                    <a:pt x="68" y="38"/>
                    <a:pt x="68" y="36"/>
                  </a:cubicBezTo>
                  <a:cubicBezTo>
                    <a:pt x="68" y="25"/>
                    <a:pt x="63" y="16"/>
                    <a:pt x="55" y="9"/>
                  </a:cubicBezTo>
                  <a:cubicBezTo>
                    <a:pt x="48" y="3"/>
                    <a:pt x="37" y="0"/>
                    <a:pt x="27" y="2"/>
                  </a:cubicBezTo>
                  <a:cubicBezTo>
                    <a:pt x="25" y="3"/>
                    <a:pt x="23" y="3"/>
                    <a:pt x="21" y="4"/>
                  </a:cubicBezTo>
                  <a:cubicBezTo>
                    <a:pt x="19" y="5"/>
                    <a:pt x="17" y="6"/>
                    <a:pt x="15" y="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5"/>
                    <a:pt x="4" y="19"/>
                    <a:pt x="2" y="23"/>
                  </a:cubicBezTo>
                  <a:cubicBezTo>
                    <a:pt x="1" y="27"/>
                    <a:pt x="0" y="31"/>
                    <a:pt x="0" y="36"/>
                  </a:cubicBezTo>
                  <a:cubicBezTo>
                    <a:pt x="0" y="45"/>
                    <a:pt x="3" y="53"/>
                    <a:pt x="10" y="60"/>
                  </a:cubicBezTo>
                  <a:cubicBezTo>
                    <a:pt x="16" y="66"/>
                    <a:pt x="25" y="70"/>
                    <a:pt x="34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2634913" y="2962275"/>
              <a:ext cx="41275" cy="41275"/>
            </a:xfrm>
            <a:custGeom>
              <a:avLst/>
              <a:gdLst>
                <a:gd name="T0" fmla="*/ 34 w 69"/>
                <a:gd name="T1" fmla="*/ 68 h 68"/>
                <a:gd name="T2" fmla="*/ 59 w 69"/>
                <a:gd name="T3" fmla="*/ 58 h 68"/>
                <a:gd name="T4" fmla="*/ 68 w 69"/>
                <a:gd name="T5" fmla="*/ 34 h 68"/>
                <a:gd name="T6" fmla="*/ 34 w 69"/>
                <a:gd name="T7" fmla="*/ 0 h 68"/>
                <a:gd name="T8" fmla="*/ 0 w 69"/>
                <a:gd name="T9" fmla="*/ 34 h 68"/>
                <a:gd name="T10" fmla="*/ 10 w 69"/>
                <a:gd name="T11" fmla="*/ 58 h 68"/>
                <a:gd name="T12" fmla="*/ 34 w 69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43" y="68"/>
                    <a:pt x="52" y="64"/>
                    <a:pt x="59" y="58"/>
                  </a:cubicBezTo>
                  <a:cubicBezTo>
                    <a:pt x="65" y="51"/>
                    <a:pt x="69" y="43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3"/>
                    <a:pt x="4" y="51"/>
                    <a:pt x="10" y="58"/>
                  </a:cubicBezTo>
                  <a:cubicBezTo>
                    <a:pt x="17" y="64"/>
                    <a:pt x="25" y="68"/>
                    <a:pt x="34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2714288" y="2960688"/>
              <a:ext cx="44450" cy="42862"/>
            </a:xfrm>
            <a:custGeom>
              <a:avLst/>
              <a:gdLst>
                <a:gd name="T0" fmla="*/ 38 w 72"/>
                <a:gd name="T1" fmla="*/ 70 h 70"/>
                <a:gd name="T2" fmla="*/ 62 w 72"/>
                <a:gd name="T3" fmla="*/ 60 h 70"/>
                <a:gd name="T4" fmla="*/ 72 w 72"/>
                <a:gd name="T5" fmla="*/ 36 h 70"/>
                <a:gd name="T6" fmla="*/ 62 w 72"/>
                <a:gd name="T7" fmla="*/ 11 h 70"/>
                <a:gd name="T8" fmla="*/ 57 w 72"/>
                <a:gd name="T9" fmla="*/ 7 h 70"/>
                <a:gd name="T10" fmla="*/ 51 w 72"/>
                <a:gd name="T11" fmla="*/ 4 h 70"/>
                <a:gd name="T12" fmla="*/ 44 w 72"/>
                <a:gd name="T13" fmla="*/ 2 h 70"/>
                <a:gd name="T14" fmla="*/ 14 w 72"/>
                <a:gd name="T15" fmla="*/ 11 h 70"/>
                <a:gd name="T16" fmla="*/ 14 w 72"/>
                <a:gd name="T17" fmla="*/ 60 h 70"/>
                <a:gd name="T18" fmla="*/ 38 w 72"/>
                <a:gd name="T1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38" y="70"/>
                  </a:moveTo>
                  <a:cubicBezTo>
                    <a:pt x="47" y="70"/>
                    <a:pt x="56" y="66"/>
                    <a:pt x="62" y="60"/>
                  </a:cubicBezTo>
                  <a:cubicBezTo>
                    <a:pt x="69" y="53"/>
                    <a:pt x="72" y="45"/>
                    <a:pt x="72" y="36"/>
                  </a:cubicBezTo>
                  <a:cubicBezTo>
                    <a:pt x="72" y="27"/>
                    <a:pt x="68" y="18"/>
                    <a:pt x="62" y="11"/>
                  </a:cubicBezTo>
                  <a:cubicBezTo>
                    <a:pt x="60" y="10"/>
                    <a:pt x="59" y="9"/>
                    <a:pt x="57" y="7"/>
                  </a:cubicBezTo>
                  <a:cubicBezTo>
                    <a:pt x="55" y="6"/>
                    <a:pt x="53" y="5"/>
                    <a:pt x="51" y="4"/>
                  </a:cubicBezTo>
                  <a:cubicBezTo>
                    <a:pt x="49" y="3"/>
                    <a:pt x="47" y="3"/>
                    <a:pt x="44" y="2"/>
                  </a:cubicBezTo>
                  <a:cubicBezTo>
                    <a:pt x="33" y="0"/>
                    <a:pt x="22" y="4"/>
                    <a:pt x="14" y="11"/>
                  </a:cubicBezTo>
                  <a:cubicBezTo>
                    <a:pt x="0" y="25"/>
                    <a:pt x="0" y="46"/>
                    <a:pt x="14" y="60"/>
                  </a:cubicBezTo>
                  <a:cubicBezTo>
                    <a:pt x="20" y="66"/>
                    <a:pt x="29" y="70"/>
                    <a:pt x="38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12841288" y="2962275"/>
              <a:ext cx="204788" cy="41275"/>
            </a:xfrm>
            <a:custGeom>
              <a:avLst/>
              <a:gdLst>
                <a:gd name="T0" fmla="*/ 34 w 341"/>
                <a:gd name="T1" fmla="*/ 68 h 68"/>
                <a:gd name="T2" fmla="*/ 307 w 341"/>
                <a:gd name="T3" fmla="*/ 68 h 68"/>
                <a:gd name="T4" fmla="*/ 341 w 341"/>
                <a:gd name="T5" fmla="*/ 34 h 68"/>
                <a:gd name="T6" fmla="*/ 307 w 341"/>
                <a:gd name="T7" fmla="*/ 0 h 68"/>
                <a:gd name="T8" fmla="*/ 34 w 341"/>
                <a:gd name="T9" fmla="*/ 0 h 68"/>
                <a:gd name="T10" fmla="*/ 0 w 341"/>
                <a:gd name="T11" fmla="*/ 34 h 68"/>
                <a:gd name="T12" fmla="*/ 34 w 34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8">
                  <a:moveTo>
                    <a:pt x="34" y="68"/>
                  </a:moveTo>
                  <a:cubicBezTo>
                    <a:pt x="307" y="68"/>
                    <a:pt x="307" y="68"/>
                    <a:pt x="307" y="68"/>
                  </a:cubicBezTo>
                  <a:cubicBezTo>
                    <a:pt x="326" y="68"/>
                    <a:pt x="341" y="53"/>
                    <a:pt x="341" y="34"/>
                  </a:cubicBezTo>
                  <a:cubicBezTo>
                    <a:pt x="341" y="15"/>
                    <a:pt x="326" y="0"/>
                    <a:pt x="30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12634913" y="3228975"/>
              <a:ext cx="123825" cy="125412"/>
            </a:xfrm>
            <a:custGeom>
              <a:avLst/>
              <a:gdLst>
                <a:gd name="T0" fmla="*/ 103 w 205"/>
                <a:gd name="T1" fmla="*/ 205 h 205"/>
                <a:gd name="T2" fmla="*/ 205 w 205"/>
                <a:gd name="T3" fmla="*/ 103 h 205"/>
                <a:gd name="T4" fmla="*/ 103 w 205"/>
                <a:gd name="T5" fmla="*/ 0 h 205"/>
                <a:gd name="T6" fmla="*/ 0 w 205"/>
                <a:gd name="T7" fmla="*/ 103 h 205"/>
                <a:gd name="T8" fmla="*/ 103 w 205"/>
                <a:gd name="T9" fmla="*/ 205 h 205"/>
                <a:gd name="T10" fmla="*/ 103 w 205"/>
                <a:gd name="T11" fmla="*/ 69 h 205"/>
                <a:gd name="T12" fmla="*/ 137 w 205"/>
                <a:gd name="T13" fmla="*/ 103 h 205"/>
                <a:gd name="T14" fmla="*/ 103 w 205"/>
                <a:gd name="T15" fmla="*/ 137 h 205"/>
                <a:gd name="T16" fmla="*/ 68 w 205"/>
                <a:gd name="T17" fmla="*/ 103 h 205"/>
                <a:gd name="T18" fmla="*/ 103 w 205"/>
                <a:gd name="T19" fmla="*/ 6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5">
                  <a:moveTo>
                    <a:pt x="103" y="205"/>
                  </a:moveTo>
                  <a:cubicBezTo>
                    <a:pt x="159" y="205"/>
                    <a:pt x="205" y="159"/>
                    <a:pt x="205" y="103"/>
                  </a:cubicBezTo>
                  <a:cubicBezTo>
                    <a:pt x="205" y="46"/>
                    <a:pt x="159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ubicBezTo>
                    <a:pt x="0" y="159"/>
                    <a:pt x="46" y="205"/>
                    <a:pt x="103" y="205"/>
                  </a:cubicBezTo>
                  <a:close/>
                  <a:moveTo>
                    <a:pt x="103" y="69"/>
                  </a:moveTo>
                  <a:cubicBezTo>
                    <a:pt x="121" y="69"/>
                    <a:pt x="137" y="84"/>
                    <a:pt x="137" y="103"/>
                  </a:cubicBezTo>
                  <a:cubicBezTo>
                    <a:pt x="137" y="122"/>
                    <a:pt x="121" y="137"/>
                    <a:pt x="103" y="137"/>
                  </a:cubicBezTo>
                  <a:cubicBezTo>
                    <a:pt x="84" y="137"/>
                    <a:pt x="68" y="122"/>
                    <a:pt x="68" y="103"/>
                  </a:cubicBezTo>
                  <a:cubicBezTo>
                    <a:pt x="68" y="84"/>
                    <a:pt x="84" y="69"/>
                    <a:pt x="103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12552363" y="3643313"/>
              <a:ext cx="330200" cy="41275"/>
            </a:xfrm>
            <a:custGeom>
              <a:avLst/>
              <a:gdLst>
                <a:gd name="T0" fmla="*/ 512 w 546"/>
                <a:gd name="T1" fmla="*/ 0 h 68"/>
                <a:gd name="T2" fmla="*/ 34 w 546"/>
                <a:gd name="T3" fmla="*/ 0 h 68"/>
                <a:gd name="T4" fmla="*/ 0 w 546"/>
                <a:gd name="T5" fmla="*/ 34 h 68"/>
                <a:gd name="T6" fmla="*/ 34 w 546"/>
                <a:gd name="T7" fmla="*/ 68 h 68"/>
                <a:gd name="T8" fmla="*/ 512 w 546"/>
                <a:gd name="T9" fmla="*/ 68 h 68"/>
                <a:gd name="T10" fmla="*/ 546 w 546"/>
                <a:gd name="T11" fmla="*/ 34 h 68"/>
                <a:gd name="T12" fmla="*/ 512 w 546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68">
                  <a:moveTo>
                    <a:pt x="51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512" y="68"/>
                    <a:pt x="512" y="68"/>
                    <a:pt x="512" y="68"/>
                  </a:cubicBezTo>
                  <a:cubicBezTo>
                    <a:pt x="531" y="68"/>
                    <a:pt x="546" y="53"/>
                    <a:pt x="546" y="34"/>
                  </a:cubicBezTo>
                  <a:cubicBezTo>
                    <a:pt x="546" y="15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12552363" y="3725863"/>
              <a:ext cx="330200" cy="41275"/>
            </a:xfrm>
            <a:custGeom>
              <a:avLst/>
              <a:gdLst>
                <a:gd name="T0" fmla="*/ 512 w 546"/>
                <a:gd name="T1" fmla="*/ 0 h 69"/>
                <a:gd name="T2" fmla="*/ 34 w 546"/>
                <a:gd name="T3" fmla="*/ 0 h 69"/>
                <a:gd name="T4" fmla="*/ 0 w 546"/>
                <a:gd name="T5" fmla="*/ 35 h 69"/>
                <a:gd name="T6" fmla="*/ 34 w 546"/>
                <a:gd name="T7" fmla="*/ 69 h 69"/>
                <a:gd name="T8" fmla="*/ 512 w 546"/>
                <a:gd name="T9" fmla="*/ 69 h 69"/>
                <a:gd name="T10" fmla="*/ 546 w 546"/>
                <a:gd name="T11" fmla="*/ 35 h 69"/>
                <a:gd name="T12" fmla="*/ 512 w 546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69">
                  <a:moveTo>
                    <a:pt x="51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12" y="69"/>
                    <a:pt x="512" y="69"/>
                    <a:pt x="512" y="69"/>
                  </a:cubicBezTo>
                  <a:cubicBezTo>
                    <a:pt x="531" y="69"/>
                    <a:pt x="546" y="53"/>
                    <a:pt x="546" y="35"/>
                  </a:cubicBezTo>
                  <a:cubicBezTo>
                    <a:pt x="546" y="16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12552363" y="3808413"/>
              <a:ext cx="330200" cy="41275"/>
            </a:xfrm>
            <a:custGeom>
              <a:avLst/>
              <a:gdLst>
                <a:gd name="T0" fmla="*/ 512 w 546"/>
                <a:gd name="T1" fmla="*/ 0 h 68"/>
                <a:gd name="T2" fmla="*/ 34 w 546"/>
                <a:gd name="T3" fmla="*/ 0 h 68"/>
                <a:gd name="T4" fmla="*/ 0 w 546"/>
                <a:gd name="T5" fmla="*/ 34 h 68"/>
                <a:gd name="T6" fmla="*/ 34 w 546"/>
                <a:gd name="T7" fmla="*/ 68 h 68"/>
                <a:gd name="T8" fmla="*/ 512 w 546"/>
                <a:gd name="T9" fmla="*/ 68 h 68"/>
                <a:gd name="T10" fmla="*/ 546 w 546"/>
                <a:gd name="T11" fmla="*/ 34 h 68"/>
                <a:gd name="T12" fmla="*/ 512 w 546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68">
                  <a:moveTo>
                    <a:pt x="51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512" y="68"/>
                    <a:pt x="512" y="68"/>
                    <a:pt x="512" y="68"/>
                  </a:cubicBezTo>
                  <a:cubicBezTo>
                    <a:pt x="531" y="68"/>
                    <a:pt x="546" y="53"/>
                    <a:pt x="546" y="34"/>
                  </a:cubicBezTo>
                  <a:cubicBezTo>
                    <a:pt x="546" y="15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12552363" y="3890963"/>
              <a:ext cx="330200" cy="41275"/>
            </a:xfrm>
            <a:custGeom>
              <a:avLst/>
              <a:gdLst>
                <a:gd name="T0" fmla="*/ 512 w 546"/>
                <a:gd name="T1" fmla="*/ 0 h 68"/>
                <a:gd name="T2" fmla="*/ 34 w 546"/>
                <a:gd name="T3" fmla="*/ 0 h 68"/>
                <a:gd name="T4" fmla="*/ 0 w 546"/>
                <a:gd name="T5" fmla="*/ 34 h 68"/>
                <a:gd name="T6" fmla="*/ 34 w 546"/>
                <a:gd name="T7" fmla="*/ 68 h 68"/>
                <a:gd name="T8" fmla="*/ 512 w 546"/>
                <a:gd name="T9" fmla="*/ 68 h 68"/>
                <a:gd name="T10" fmla="*/ 546 w 546"/>
                <a:gd name="T11" fmla="*/ 34 h 68"/>
                <a:gd name="T12" fmla="*/ 512 w 546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68">
                  <a:moveTo>
                    <a:pt x="51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512" y="68"/>
                    <a:pt x="512" y="68"/>
                    <a:pt x="512" y="68"/>
                  </a:cubicBezTo>
                  <a:cubicBezTo>
                    <a:pt x="531" y="68"/>
                    <a:pt x="546" y="53"/>
                    <a:pt x="546" y="34"/>
                  </a:cubicBezTo>
                  <a:cubicBezTo>
                    <a:pt x="546" y="15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12552363" y="3973513"/>
              <a:ext cx="330200" cy="41275"/>
            </a:xfrm>
            <a:custGeom>
              <a:avLst/>
              <a:gdLst>
                <a:gd name="T0" fmla="*/ 512 w 546"/>
                <a:gd name="T1" fmla="*/ 0 h 68"/>
                <a:gd name="T2" fmla="*/ 34 w 546"/>
                <a:gd name="T3" fmla="*/ 0 h 68"/>
                <a:gd name="T4" fmla="*/ 0 w 546"/>
                <a:gd name="T5" fmla="*/ 34 h 68"/>
                <a:gd name="T6" fmla="*/ 34 w 546"/>
                <a:gd name="T7" fmla="*/ 68 h 68"/>
                <a:gd name="T8" fmla="*/ 512 w 546"/>
                <a:gd name="T9" fmla="*/ 68 h 68"/>
                <a:gd name="T10" fmla="*/ 546 w 546"/>
                <a:gd name="T11" fmla="*/ 34 h 68"/>
                <a:gd name="T12" fmla="*/ 512 w 546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68">
                  <a:moveTo>
                    <a:pt x="51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512" y="68"/>
                    <a:pt x="512" y="68"/>
                    <a:pt x="512" y="68"/>
                  </a:cubicBezTo>
                  <a:cubicBezTo>
                    <a:pt x="531" y="68"/>
                    <a:pt x="546" y="53"/>
                    <a:pt x="546" y="34"/>
                  </a:cubicBezTo>
                  <a:cubicBezTo>
                    <a:pt x="546" y="15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2449175" y="2878138"/>
              <a:ext cx="1236663" cy="1239837"/>
            </a:xfrm>
            <a:custGeom>
              <a:avLst/>
              <a:gdLst>
                <a:gd name="T0" fmla="*/ 1777 w 2048"/>
                <a:gd name="T1" fmla="*/ 831 h 2048"/>
                <a:gd name="T2" fmla="*/ 1638 w 2048"/>
                <a:gd name="T3" fmla="*/ 171 h 2048"/>
                <a:gd name="T4" fmla="*/ 171 w 2048"/>
                <a:gd name="T5" fmla="*/ 0 h 2048"/>
                <a:gd name="T6" fmla="*/ 0 w 2048"/>
                <a:gd name="T7" fmla="*/ 1877 h 2048"/>
                <a:gd name="T8" fmla="*/ 1468 w 2048"/>
                <a:gd name="T9" fmla="*/ 2048 h 2048"/>
                <a:gd name="T10" fmla="*/ 1638 w 2048"/>
                <a:gd name="T11" fmla="*/ 1694 h 2048"/>
                <a:gd name="T12" fmla="*/ 1923 w 2048"/>
                <a:gd name="T13" fmla="*/ 1877 h 2048"/>
                <a:gd name="T14" fmla="*/ 2048 w 2048"/>
                <a:gd name="T15" fmla="*/ 853 h 2048"/>
                <a:gd name="T16" fmla="*/ 1365 w 2048"/>
                <a:gd name="T17" fmla="*/ 1481 h 2048"/>
                <a:gd name="T18" fmla="*/ 1775 w 2048"/>
                <a:gd name="T19" fmla="*/ 909 h 2048"/>
                <a:gd name="T20" fmla="*/ 1365 w 2048"/>
                <a:gd name="T21" fmla="*/ 1481 h 2048"/>
                <a:gd name="T22" fmla="*/ 956 w 2048"/>
                <a:gd name="T23" fmla="*/ 1468 h 2048"/>
                <a:gd name="T24" fmla="*/ 853 w 2048"/>
                <a:gd name="T25" fmla="*/ 1229 h 2048"/>
                <a:gd name="T26" fmla="*/ 1297 w 2048"/>
                <a:gd name="T27" fmla="*/ 1126 h 2048"/>
                <a:gd name="T28" fmla="*/ 1229 w 2048"/>
                <a:gd name="T29" fmla="*/ 1468 h 2048"/>
                <a:gd name="T30" fmla="*/ 1195 w 2048"/>
                <a:gd name="T31" fmla="*/ 1775 h 2048"/>
                <a:gd name="T32" fmla="*/ 1080 w 2048"/>
                <a:gd name="T33" fmla="*/ 1809 h 2048"/>
                <a:gd name="T34" fmla="*/ 997 w 2048"/>
                <a:gd name="T35" fmla="*/ 1536 h 2048"/>
                <a:gd name="T36" fmla="*/ 956 w 2048"/>
                <a:gd name="T37" fmla="*/ 1058 h 2048"/>
                <a:gd name="T38" fmla="*/ 604 w 2048"/>
                <a:gd name="T39" fmla="*/ 1126 h 2048"/>
                <a:gd name="T40" fmla="*/ 1272 w 2048"/>
                <a:gd name="T41" fmla="*/ 1058 h 2048"/>
                <a:gd name="T42" fmla="*/ 299 w 2048"/>
                <a:gd name="T43" fmla="*/ 1126 h 2048"/>
                <a:gd name="T44" fmla="*/ 701 w 2048"/>
                <a:gd name="T45" fmla="*/ 954 h 2048"/>
                <a:gd name="T46" fmla="*/ 299 w 2048"/>
                <a:gd name="T47" fmla="*/ 1126 h 2048"/>
                <a:gd name="T48" fmla="*/ 1355 w 2048"/>
                <a:gd name="T49" fmla="*/ 1042 h 2048"/>
                <a:gd name="T50" fmla="*/ 944 w 2048"/>
                <a:gd name="T51" fmla="*/ 745 h 2048"/>
                <a:gd name="T52" fmla="*/ 661 w 2048"/>
                <a:gd name="T53" fmla="*/ 817 h 2048"/>
                <a:gd name="T54" fmla="*/ 239 w 2048"/>
                <a:gd name="T55" fmla="*/ 1088 h 2048"/>
                <a:gd name="T56" fmla="*/ 1399 w 2048"/>
                <a:gd name="T57" fmla="*/ 512 h 2048"/>
                <a:gd name="T58" fmla="*/ 171 w 2048"/>
                <a:gd name="T59" fmla="*/ 68 h 2048"/>
                <a:gd name="T60" fmla="*/ 1570 w 2048"/>
                <a:gd name="T61" fmla="*/ 171 h 2048"/>
                <a:gd name="T62" fmla="*/ 68 w 2048"/>
                <a:gd name="T63" fmla="*/ 273 h 2048"/>
                <a:gd name="T64" fmla="*/ 171 w 2048"/>
                <a:gd name="T65" fmla="*/ 68 h 2048"/>
                <a:gd name="T66" fmla="*/ 1468 w 2048"/>
                <a:gd name="T67" fmla="*/ 1980 h 2048"/>
                <a:gd name="T68" fmla="*/ 68 w 2048"/>
                <a:gd name="T69" fmla="*/ 1877 h 2048"/>
                <a:gd name="T70" fmla="*/ 1570 w 2048"/>
                <a:gd name="T71" fmla="*/ 341 h 2048"/>
                <a:gd name="T72" fmla="*/ 1468 w 2048"/>
                <a:gd name="T73" fmla="*/ 986 h 2048"/>
                <a:gd name="T74" fmla="*/ 1399 w 2048"/>
                <a:gd name="T75" fmla="*/ 444 h 2048"/>
                <a:gd name="T76" fmla="*/ 171 w 2048"/>
                <a:gd name="T77" fmla="*/ 512 h 2048"/>
                <a:gd name="T78" fmla="*/ 189 w 2048"/>
                <a:gd name="T79" fmla="*/ 1173 h 2048"/>
                <a:gd name="T80" fmla="*/ 190 w 2048"/>
                <a:gd name="T81" fmla="*/ 1174 h 2048"/>
                <a:gd name="T82" fmla="*/ 239 w 2048"/>
                <a:gd name="T83" fmla="*/ 1195 h 2048"/>
                <a:gd name="T84" fmla="*/ 785 w 2048"/>
                <a:gd name="T85" fmla="*/ 1229 h 2048"/>
                <a:gd name="T86" fmla="*/ 927 w 2048"/>
                <a:gd name="T87" fmla="*/ 1533 h 2048"/>
                <a:gd name="T88" fmla="*/ 1080 w 2048"/>
                <a:gd name="T89" fmla="*/ 1877 h 2048"/>
                <a:gd name="T90" fmla="*/ 1263 w 2048"/>
                <a:gd name="T91" fmla="*/ 1775 h 2048"/>
                <a:gd name="T92" fmla="*/ 1323 w 2048"/>
                <a:gd name="T93" fmla="*/ 1536 h 2048"/>
                <a:gd name="T94" fmla="*/ 1570 w 2048"/>
                <a:gd name="T95" fmla="*/ 1877 h 2048"/>
                <a:gd name="T96" fmla="*/ 1911 w 2048"/>
                <a:gd name="T97" fmla="*/ 1809 h 2048"/>
                <a:gd name="T98" fmla="*/ 1843 w 2048"/>
                <a:gd name="T99" fmla="*/ 853 h 2048"/>
                <a:gd name="T100" fmla="*/ 1980 w 2048"/>
                <a:gd name="T101" fmla="*/ 853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8" h="2048">
                  <a:moveTo>
                    <a:pt x="1911" y="717"/>
                  </a:moveTo>
                  <a:cubicBezTo>
                    <a:pt x="1845" y="717"/>
                    <a:pt x="1788" y="765"/>
                    <a:pt x="1777" y="831"/>
                  </a:cubicBezTo>
                  <a:cubicBezTo>
                    <a:pt x="1638" y="901"/>
                    <a:pt x="1638" y="901"/>
                    <a:pt x="1638" y="901"/>
                  </a:cubicBezTo>
                  <a:cubicBezTo>
                    <a:pt x="1638" y="171"/>
                    <a:pt x="1638" y="171"/>
                    <a:pt x="1638" y="171"/>
                  </a:cubicBezTo>
                  <a:cubicBezTo>
                    <a:pt x="1638" y="76"/>
                    <a:pt x="1562" y="0"/>
                    <a:pt x="1468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76" y="0"/>
                    <a:pt x="0" y="76"/>
                    <a:pt x="0" y="171"/>
                  </a:cubicBezTo>
                  <a:cubicBezTo>
                    <a:pt x="0" y="1877"/>
                    <a:pt x="0" y="1877"/>
                    <a:pt x="0" y="1877"/>
                  </a:cubicBezTo>
                  <a:cubicBezTo>
                    <a:pt x="0" y="1972"/>
                    <a:pt x="76" y="2048"/>
                    <a:pt x="171" y="2048"/>
                  </a:cubicBezTo>
                  <a:cubicBezTo>
                    <a:pt x="1468" y="2048"/>
                    <a:pt x="1468" y="2048"/>
                    <a:pt x="1468" y="2048"/>
                  </a:cubicBezTo>
                  <a:cubicBezTo>
                    <a:pt x="1562" y="2048"/>
                    <a:pt x="1638" y="1972"/>
                    <a:pt x="1638" y="1877"/>
                  </a:cubicBezTo>
                  <a:cubicBezTo>
                    <a:pt x="1638" y="1694"/>
                    <a:pt x="1638" y="1694"/>
                    <a:pt x="1638" y="1694"/>
                  </a:cubicBezTo>
                  <a:cubicBezTo>
                    <a:pt x="1777" y="1763"/>
                    <a:pt x="1777" y="1763"/>
                    <a:pt x="1777" y="1763"/>
                  </a:cubicBezTo>
                  <a:cubicBezTo>
                    <a:pt x="1789" y="1833"/>
                    <a:pt x="1852" y="1883"/>
                    <a:pt x="1923" y="1877"/>
                  </a:cubicBezTo>
                  <a:cubicBezTo>
                    <a:pt x="1994" y="1871"/>
                    <a:pt x="2048" y="1812"/>
                    <a:pt x="2048" y="1741"/>
                  </a:cubicBezTo>
                  <a:cubicBezTo>
                    <a:pt x="2048" y="853"/>
                    <a:pt x="2048" y="853"/>
                    <a:pt x="2048" y="853"/>
                  </a:cubicBezTo>
                  <a:cubicBezTo>
                    <a:pt x="2048" y="778"/>
                    <a:pt x="1987" y="717"/>
                    <a:pt x="1911" y="717"/>
                  </a:cubicBezTo>
                  <a:close/>
                  <a:moveTo>
                    <a:pt x="1365" y="1481"/>
                  </a:moveTo>
                  <a:cubicBezTo>
                    <a:pt x="1365" y="1113"/>
                    <a:pt x="1365" y="1113"/>
                    <a:pt x="1365" y="1113"/>
                  </a:cubicBezTo>
                  <a:cubicBezTo>
                    <a:pt x="1775" y="909"/>
                    <a:pt x="1775" y="909"/>
                    <a:pt x="1775" y="909"/>
                  </a:cubicBezTo>
                  <a:cubicBezTo>
                    <a:pt x="1775" y="1686"/>
                    <a:pt x="1775" y="1686"/>
                    <a:pt x="1775" y="1686"/>
                  </a:cubicBezTo>
                  <a:lnTo>
                    <a:pt x="1365" y="1481"/>
                  </a:lnTo>
                  <a:close/>
                  <a:moveTo>
                    <a:pt x="1229" y="1468"/>
                  </a:moveTo>
                  <a:cubicBezTo>
                    <a:pt x="956" y="1468"/>
                    <a:pt x="956" y="1468"/>
                    <a:pt x="956" y="1468"/>
                  </a:cubicBezTo>
                  <a:cubicBezTo>
                    <a:pt x="899" y="1468"/>
                    <a:pt x="853" y="1422"/>
                    <a:pt x="853" y="1365"/>
                  </a:cubicBezTo>
                  <a:cubicBezTo>
                    <a:pt x="853" y="1229"/>
                    <a:pt x="853" y="1229"/>
                    <a:pt x="853" y="1229"/>
                  </a:cubicBezTo>
                  <a:cubicBezTo>
                    <a:pt x="853" y="1172"/>
                    <a:pt x="899" y="1126"/>
                    <a:pt x="956" y="1126"/>
                  </a:cubicBezTo>
                  <a:cubicBezTo>
                    <a:pt x="1297" y="1126"/>
                    <a:pt x="1297" y="1126"/>
                    <a:pt x="1297" y="1126"/>
                  </a:cubicBezTo>
                  <a:cubicBezTo>
                    <a:pt x="1297" y="1468"/>
                    <a:pt x="1297" y="1468"/>
                    <a:pt x="1297" y="1468"/>
                  </a:cubicBezTo>
                  <a:lnTo>
                    <a:pt x="1229" y="1468"/>
                  </a:lnTo>
                  <a:close/>
                  <a:moveTo>
                    <a:pt x="1195" y="1536"/>
                  </a:moveTo>
                  <a:cubicBezTo>
                    <a:pt x="1195" y="1775"/>
                    <a:pt x="1195" y="1775"/>
                    <a:pt x="1195" y="1775"/>
                  </a:cubicBezTo>
                  <a:cubicBezTo>
                    <a:pt x="1195" y="1794"/>
                    <a:pt x="1179" y="1809"/>
                    <a:pt x="1161" y="1809"/>
                  </a:cubicBezTo>
                  <a:cubicBezTo>
                    <a:pt x="1080" y="1809"/>
                    <a:pt x="1080" y="1809"/>
                    <a:pt x="1080" y="1809"/>
                  </a:cubicBezTo>
                  <a:cubicBezTo>
                    <a:pt x="1064" y="1809"/>
                    <a:pt x="1050" y="1798"/>
                    <a:pt x="1047" y="1782"/>
                  </a:cubicBezTo>
                  <a:cubicBezTo>
                    <a:pt x="997" y="1536"/>
                    <a:pt x="997" y="1536"/>
                    <a:pt x="997" y="1536"/>
                  </a:cubicBezTo>
                  <a:lnTo>
                    <a:pt x="1195" y="1536"/>
                  </a:lnTo>
                  <a:close/>
                  <a:moveTo>
                    <a:pt x="956" y="1058"/>
                  </a:moveTo>
                  <a:cubicBezTo>
                    <a:pt x="902" y="1058"/>
                    <a:pt x="852" y="1084"/>
                    <a:pt x="820" y="1126"/>
                  </a:cubicBezTo>
                  <a:cubicBezTo>
                    <a:pt x="604" y="1126"/>
                    <a:pt x="604" y="1126"/>
                    <a:pt x="604" y="1126"/>
                  </a:cubicBezTo>
                  <a:cubicBezTo>
                    <a:pt x="989" y="797"/>
                    <a:pt x="989" y="797"/>
                    <a:pt x="989" y="797"/>
                  </a:cubicBezTo>
                  <a:cubicBezTo>
                    <a:pt x="1272" y="1058"/>
                    <a:pt x="1272" y="1058"/>
                    <a:pt x="1272" y="1058"/>
                  </a:cubicBezTo>
                  <a:lnTo>
                    <a:pt x="956" y="1058"/>
                  </a:lnTo>
                  <a:close/>
                  <a:moveTo>
                    <a:pt x="299" y="1126"/>
                  </a:moveTo>
                  <a:cubicBezTo>
                    <a:pt x="612" y="865"/>
                    <a:pt x="612" y="865"/>
                    <a:pt x="612" y="865"/>
                  </a:cubicBezTo>
                  <a:cubicBezTo>
                    <a:pt x="701" y="954"/>
                    <a:pt x="701" y="954"/>
                    <a:pt x="701" y="954"/>
                  </a:cubicBezTo>
                  <a:cubicBezTo>
                    <a:pt x="499" y="1126"/>
                    <a:pt x="499" y="1126"/>
                    <a:pt x="499" y="1126"/>
                  </a:cubicBezTo>
                  <a:lnTo>
                    <a:pt x="299" y="1126"/>
                  </a:lnTo>
                  <a:close/>
                  <a:moveTo>
                    <a:pt x="1399" y="1020"/>
                  </a:moveTo>
                  <a:cubicBezTo>
                    <a:pt x="1355" y="1042"/>
                    <a:pt x="1355" y="1042"/>
                    <a:pt x="1355" y="1042"/>
                  </a:cubicBezTo>
                  <a:cubicBezTo>
                    <a:pt x="1035" y="746"/>
                    <a:pt x="1035" y="746"/>
                    <a:pt x="1035" y="746"/>
                  </a:cubicBezTo>
                  <a:cubicBezTo>
                    <a:pt x="1010" y="723"/>
                    <a:pt x="971" y="722"/>
                    <a:pt x="944" y="745"/>
                  </a:cubicBezTo>
                  <a:cubicBezTo>
                    <a:pt x="753" y="909"/>
                    <a:pt x="753" y="909"/>
                    <a:pt x="753" y="909"/>
                  </a:cubicBezTo>
                  <a:cubicBezTo>
                    <a:pt x="661" y="817"/>
                    <a:pt x="661" y="817"/>
                    <a:pt x="661" y="817"/>
                  </a:cubicBezTo>
                  <a:cubicBezTo>
                    <a:pt x="636" y="792"/>
                    <a:pt x="596" y="790"/>
                    <a:pt x="569" y="813"/>
                  </a:cubicBezTo>
                  <a:cubicBezTo>
                    <a:pt x="239" y="1088"/>
                    <a:pt x="239" y="1088"/>
                    <a:pt x="239" y="1088"/>
                  </a:cubicBezTo>
                  <a:cubicBezTo>
                    <a:pt x="239" y="512"/>
                    <a:pt x="239" y="512"/>
                    <a:pt x="239" y="512"/>
                  </a:cubicBezTo>
                  <a:cubicBezTo>
                    <a:pt x="1399" y="512"/>
                    <a:pt x="1399" y="512"/>
                    <a:pt x="1399" y="512"/>
                  </a:cubicBezTo>
                  <a:lnTo>
                    <a:pt x="1399" y="1020"/>
                  </a:lnTo>
                  <a:close/>
                  <a:moveTo>
                    <a:pt x="171" y="68"/>
                  </a:moveTo>
                  <a:cubicBezTo>
                    <a:pt x="1468" y="68"/>
                    <a:pt x="1468" y="68"/>
                    <a:pt x="1468" y="68"/>
                  </a:cubicBezTo>
                  <a:cubicBezTo>
                    <a:pt x="1524" y="68"/>
                    <a:pt x="1570" y="114"/>
                    <a:pt x="1570" y="171"/>
                  </a:cubicBezTo>
                  <a:cubicBezTo>
                    <a:pt x="1570" y="273"/>
                    <a:pt x="1570" y="273"/>
                    <a:pt x="1570" y="273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14"/>
                    <a:pt x="114" y="68"/>
                    <a:pt x="171" y="68"/>
                  </a:cubicBezTo>
                  <a:close/>
                  <a:moveTo>
                    <a:pt x="1570" y="1877"/>
                  </a:moveTo>
                  <a:cubicBezTo>
                    <a:pt x="1570" y="1934"/>
                    <a:pt x="1524" y="1980"/>
                    <a:pt x="1468" y="1980"/>
                  </a:cubicBezTo>
                  <a:cubicBezTo>
                    <a:pt x="171" y="1980"/>
                    <a:pt x="171" y="1980"/>
                    <a:pt x="171" y="1980"/>
                  </a:cubicBezTo>
                  <a:cubicBezTo>
                    <a:pt x="114" y="1980"/>
                    <a:pt x="68" y="1934"/>
                    <a:pt x="68" y="1877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1570" y="341"/>
                    <a:pt x="1570" y="341"/>
                    <a:pt x="1570" y="341"/>
                  </a:cubicBezTo>
                  <a:cubicBezTo>
                    <a:pt x="1570" y="935"/>
                    <a:pt x="1570" y="935"/>
                    <a:pt x="1570" y="935"/>
                  </a:cubicBezTo>
                  <a:cubicBezTo>
                    <a:pt x="1468" y="986"/>
                    <a:pt x="1468" y="986"/>
                    <a:pt x="1468" y="986"/>
                  </a:cubicBezTo>
                  <a:cubicBezTo>
                    <a:pt x="1468" y="512"/>
                    <a:pt x="1468" y="512"/>
                    <a:pt x="1468" y="512"/>
                  </a:cubicBezTo>
                  <a:cubicBezTo>
                    <a:pt x="1468" y="474"/>
                    <a:pt x="1437" y="444"/>
                    <a:pt x="1399" y="444"/>
                  </a:cubicBezTo>
                  <a:cubicBezTo>
                    <a:pt x="239" y="444"/>
                    <a:pt x="239" y="444"/>
                    <a:pt x="239" y="444"/>
                  </a:cubicBezTo>
                  <a:cubicBezTo>
                    <a:pt x="201" y="444"/>
                    <a:pt x="171" y="474"/>
                    <a:pt x="171" y="512"/>
                  </a:cubicBezTo>
                  <a:cubicBezTo>
                    <a:pt x="171" y="1126"/>
                    <a:pt x="171" y="1126"/>
                    <a:pt x="171" y="1126"/>
                  </a:cubicBezTo>
                  <a:cubicBezTo>
                    <a:pt x="171" y="1144"/>
                    <a:pt x="177" y="1160"/>
                    <a:pt x="189" y="1173"/>
                  </a:cubicBezTo>
                  <a:cubicBezTo>
                    <a:pt x="190" y="1173"/>
                    <a:pt x="190" y="1173"/>
                    <a:pt x="190" y="1173"/>
                  </a:cubicBezTo>
                  <a:cubicBezTo>
                    <a:pt x="190" y="1173"/>
                    <a:pt x="190" y="1173"/>
                    <a:pt x="190" y="1174"/>
                  </a:cubicBezTo>
                  <a:cubicBezTo>
                    <a:pt x="191" y="1174"/>
                    <a:pt x="191" y="1175"/>
                    <a:pt x="192" y="1176"/>
                  </a:cubicBezTo>
                  <a:cubicBezTo>
                    <a:pt x="205" y="1188"/>
                    <a:pt x="222" y="1195"/>
                    <a:pt x="239" y="1195"/>
                  </a:cubicBezTo>
                  <a:cubicBezTo>
                    <a:pt x="789" y="1195"/>
                    <a:pt x="789" y="1195"/>
                    <a:pt x="789" y="1195"/>
                  </a:cubicBezTo>
                  <a:cubicBezTo>
                    <a:pt x="786" y="1206"/>
                    <a:pt x="785" y="1217"/>
                    <a:pt x="785" y="1229"/>
                  </a:cubicBezTo>
                  <a:cubicBezTo>
                    <a:pt x="785" y="1365"/>
                    <a:pt x="785" y="1365"/>
                    <a:pt x="785" y="1365"/>
                  </a:cubicBezTo>
                  <a:cubicBezTo>
                    <a:pt x="785" y="1448"/>
                    <a:pt x="845" y="1519"/>
                    <a:pt x="927" y="1533"/>
                  </a:cubicBezTo>
                  <a:cubicBezTo>
                    <a:pt x="980" y="1795"/>
                    <a:pt x="980" y="1795"/>
                    <a:pt x="980" y="1795"/>
                  </a:cubicBezTo>
                  <a:cubicBezTo>
                    <a:pt x="989" y="1843"/>
                    <a:pt x="1031" y="1877"/>
                    <a:pt x="1080" y="1877"/>
                  </a:cubicBezTo>
                  <a:cubicBezTo>
                    <a:pt x="1161" y="1877"/>
                    <a:pt x="1161" y="1877"/>
                    <a:pt x="1161" y="1877"/>
                  </a:cubicBezTo>
                  <a:cubicBezTo>
                    <a:pt x="1217" y="1877"/>
                    <a:pt x="1263" y="1831"/>
                    <a:pt x="1263" y="1775"/>
                  </a:cubicBezTo>
                  <a:cubicBezTo>
                    <a:pt x="1263" y="1536"/>
                    <a:pt x="1263" y="1536"/>
                    <a:pt x="1263" y="1536"/>
                  </a:cubicBezTo>
                  <a:cubicBezTo>
                    <a:pt x="1323" y="1536"/>
                    <a:pt x="1323" y="1536"/>
                    <a:pt x="1323" y="1536"/>
                  </a:cubicBezTo>
                  <a:cubicBezTo>
                    <a:pt x="1570" y="1659"/>
                    <a:pt x="1570" y="1659"/>
                    <a:pt x="1570" y="1659"/>
                  </a:cubicBezTo>
                  <a:lnTo>
                    <a:pt x="1570" y="1877"/>
                  </a:lnTo>
                  <a:close/>
                  <a:moveTo>
                    <a:pt x="1980" y="1741"/>
                  </a:moveTo>
                  <a:cubicBezTo>
                    <a:pt x="1980" y="1779"/>
                    <a:pt x="1949" y="1809"/>
                    <a:pt x="1911" y="1809"/>
                  </a:cubicBezTo>
                  <a:cubicBezTo>
                    <a:pt x="1874" y="1809"/>
                    <a:pt x="1843" y="1779"/>
                    <a:pt x="1843" y="1741"/>
                  </a:cubicBezTo>
                  <a:cubicBezTo>
                    <a:pt x="1843" y="853"/>
                    <a:pt x="1843" y="853"/>
                    <a:pt x="1843" y="853"/>
                  </a:cubicBezTo>
                  <a:cubicBezTo>
                    <a:pt x="1843" y="816"/>
                    <a:pt x="1874" y="785"/>
                    <a:pt x="1911" y="785"/>
                  </a:cubicBezTo>
                  <a:cubicBezTo>
                    <a:pt x="1949" y="785"/>
                    <a:pt x="1980" y="816"/>
                    <a:pt x="1980" y="853"/>
                  </a:cubicBezTo>
                  <a:lnTo>
                    <a:pt x="1980" y="17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17197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260" y="1958539"/>
            <a:ext cx="6233424" cy="299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8800" dirty="0">
                <a:solidFill>
                  <a:schemeClr val="bg1"/>
                </a:solidFill>
                <a:latin typeface="+mj-lt"/>
              </a:rPr>
              <a:t>Види прихованої реклами</a:t>
            </a:r>
            <a:endParaRPr lang="uk-UA" sz="4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6124" y="5099517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936124" y="492013"/>
            <a:ext cx="1236805" cy="1240001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1" b="11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1471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565022"/>
            <a:ext cx="10450286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Спонсорство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2050" y="4145322"/>
            <a:ext cx="9867900" cy="183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фінансування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певним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брендом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події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або заходу в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обмін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розміщення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назви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бренду на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інформаційних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матеріалах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пов’язаних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даною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подією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Мета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викликати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у людей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позитивну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асоціацію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певного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бренду з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суспільно-значимими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подіями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і заходами.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40804" y="379006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5445853" y="835955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5615264" y="1197124"/>
            <a:ext cx="854468" cy="7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8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427907" y="1232451"/>
            <a:ext cx="3362908" cy="5440349"/>
          </a:xfrm>
          <a:prstGeom prst="rect">
            <a:avLst/>
          </a:prstGeom>
          <a:solidFill>
            <a:schemeClr val="accent3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689293" y="1232451"/>
            <a:ext cx="3362908" cy="5440349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2" name="Group 21"/>
          <p:cNvGrpSpPr/>
          <p:nvPr/>
        </p:nvGrpSpPr>
        <p:grpSpPr>
          <a:xfrm>
            <a:off x="7848601" y="5756912"/>
            <a:ext cx="2908300" cy="459317"/>
            <a:chOff x="4219576" y="3789363"/>
            <a:chExt cx="2181225" cy="344488"/>
          </a:xfrm>
          <a:solidFill>
            <a:schemeClr val="accent1"/>
          </a:solidFill>
        </p:grpSpPr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4219576" y="3789363"/>
              <a:ext cx="2181225" cy="344488"/>
            </a:xfrm>
            <a:custGeom>
              <a:avLst/>
              <a:gdLst>
                <a:gd name="T0" fmla="*/ 874 w 1615"/>
                <a:gd name="T1" fmla="*/ 255 h 255"/>
                <a:gd name="T2" fmla="*/ 235 w 1615"/>
                <a:gd name="T3" fmla="*/ 211 h 255"/>
                <a:gd name="T4" fmla="*/ 0 w 1615"/>
                <a:gd name="T5" fmla="*/ 117 h 255"/>
                <a:gd name="T6" fmla="*/ 244 w 1615"/>
                <a:gd name="T7" fmla="*/ 29 h 255"/>
                <a:gd name="T8" fmla="*/ 740 w 1615"/>
                <a:gd name="T9" fmla="*/ 0 h 255"/>
                <a:gd name="T10" fmla="*/ 1379 w 1615"/>
                <a:gd name="T11" fmla="*/ 45 h 255"/>
                <a:gd name="T12" fmla="*/ 1614 w 1615"/>
                <a:gd name="T13" fmla="*/ 139 h 255"/>
                <a:gd name="T14" fmla="*/ 1370 w 1615"/>
                <a:gd name="T15" fmla="*/ 227 h 255"/>
                <a:gd name="T16" fmla="*/ 874 w 1615"/>
                <a:gd name="T17" fmla="*/ 255 h 255"/>
                <a:gd name="T18" fmla="*/ 740 w 1615"/>
                <a:gd name="T19" fmla="*/ 9 h 255"/>
                <a:gd name="T20" fmla="*/ 246 w 1615"/>
                <a:gd name="T21" fmla="*/ 37 h 255"/>
                <a:gd name="T22" fmla="*/ 12 w 1615"/>
                <a:gd name="T23" fmla="*/ 117 h 255"/>
                <a:gd name="T24" fmla="*/ 237 w 1615"/>
                <a:gd name="T25" fmla="*/ 203 h 255"/>
                <a:gd name="T26" fmla="*/ 874 w 1615"/>
                <a:gd name="T27" fmla="*/ 247 h 255"/>
                <a:gd name="T28" fmla="*/ 1368 w 1615"/>
                <a:gd name="T29" fmla="*/ 218 h 255"/>
                <a:gd name="T30" fmla="*/ 1602 w 1615"/>
                <a:gd name="T31" fmla="*/ 139 h 255"/>
                <a:gd name="T32" fmla="*/ 1377 w 1615"/>
                <a:gd name="T33" fmla="*/ 53 h 255"/>
                <a:gd name="T34" fmla="*/ 740 w 1615"/>
                <a:gd name="T35" fmla="*/ 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5" h="255">
                  <a:moveTo>
                    <a:pt x="874" y="255"/>
                  </a:moveTo>
                  <a:cubicBezTo>
                    <a:pt x="636" y="255"/>
                    <a:pt x="403" y="239"/>
                    <a:pt x="235" y="211"/>
                  </a:cubicBezTo>
                  <a:cubicBezTo>
                    <a:pt x="81" y="185"/>
                    <a:pt x="0" y="152"/>
                    <a:pt x="0" y="117"/>
                  </a:cubicBezTo>
                  <a:cubicBezTo>
                    <a:pt x="1" y="81"/>
                    <a:pt x="86" y="51"/>
                    <a:pt x="244" y="29"/>
                  </a:cubicBezTo>
                  <a:cubicBezTo>
                    <a:pt x="378" y="11"/>
                    <a:pt x="554" y="0"/>
                    <a:pt x="740" y="0"/>
                  </a:cubicBezTo>
                  <a:cubicBezTo>
                    <a:pt x="978" y="0"/>
                    <a:pt x="1211" y="17"/>
                    <a:pt x="1379" y="45"/>
                  </a:cubicBezTo>
                  <a:cubicBezTo>
                    <a:pt x="1533" y="71"/>
                    <a:pt x="1615" y="103"/>
                    <a:pt x="1614" y="139"/>
                  </a:cubicBezTo>
                  <a:cubicBezTo>
                    <a:pt x="1613" y="175"/>
                    <a:pt x="1528" y="205"/>
                    <a:pt x="1370" y="227"/>
                  </a:cubicBezTo>
                  <a:cubicBezTo>
                    <a:pt x="1236" y="245"/>
                    <a:pt x="1060" y="255"/>
                    <a:pt x="874" y="255"/>
                  </a:cubicBezTo>
                  <a:close/>
                  <a:moveTo>
                    <a:pt x="740" y="9"/>
                  </a:moveTo>
                  <a:cubicBezTo>
                    <a:pt x="555" y="9"/>
                    <a:pt x="379" y="19"/>
                    <a:pt x="246" y="37"/>
                  </a:cubicBezTo>
                  <a:cubicBezTo>
                    <a:pt x="98" y="58"/>
                    <a:pt x="13" y="87"/>
                    <a:pt x="12" y="117"/>
                  </a:cubicBezTo>
                  <a:cubicBezTo>
                    <a:pt x="11" y="147"/>
                    <a:pt x="93" y="178"/>
                    <a:pt x="237" y="203"/>
                  </a:cubicBezTo>
                  <a:cubicBezTo>
                    <a:pt x="404" y="231"/>
                    <a:pt x="636" y="247"/>
                    <a:pt x="874" y="247"/>
                  </a:cubicBezTo>
                  <a:cubicBezTo>
                    <a:pt x="1060" y="247"/>
                    <a:pt x="1235" y="237"/>
                    <a:pt x="1368" y="218"/>
                  </a:cubicBezTo>
                  <a:cubicBezTo>
                    <a:pt x="1516" y="198"/>
                    <a:pt x="1601" y="169"/>
                    <a:pt x="1602" y="139"/>
                  </a:cubicBezTo>
                  <a:cubicBezTo>
                    <a:pt x="1603" y="109"/>
                    <a:pt x="1521" y="78"/>
                    <a:pt x="1377" y="53"/>
                  </a:cubicBezTo>
                  <a:cubicBezTo>
                    <a:pt x="1210" y="25"/>
                    <a:pt x="978" y="9"/>
                    <a:pt x="74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4451351" y="3827463"/>
              <a:ext cx="1717675" cy="268288"/>
            </a:xfrm>
            <a:custGeom>
              <a:avLst/>
              <a:gdLst>
                <a:gd name="T0" fmla="*/ 689 w 1272"/>
                <a:gd name="T1" fmla="*/ 198 h 198"/>
                <a:gd name="T2" fmla="*/ 184 w 1272"/>
                <a:gd name="T3" fmla="*/ 163 h 198"/>
                <a:gd name="T4" fmla="*/ 1 w 1272"/>
                <a:gd name="T5" fmla="*/ 90 h 198"/>
                <a:gd name="T6" fmla="*/ 192 w 1272"/>
                <a:gd name="T7" fmla="*/ 23 h 198"/>
                <a:gd name="T8" fmla="*/ 583 w 1272"/>
                <a:gd name="T9" fmla="*/ 0 h 198"/>
                <a:gd name="T10" fmla="*/ 1088 w 1272"/>
                <a:gd name="T11" fmla="*/ 35 h 198"/>
                <a:gd name="T12" fmla="*/ 1271 w 1272"/>
                <a:gd name="T13" fmla="*/ 107 h 198"/>
                <a:gd name="T14" fmla="*/ 1081 w 1272"/>
                <a:gd name="T15" fmla="*/ 175 h 198"/>
                <a:gd name="T16" fmla="*/ 689 w 1272"/>
                <a:gd name="T17" fmla="*/ 198 h 198"/>
                <a:gd name="T18" fmla="*/ 583 w 1272"/>
                <a:gd name="T19" fmla="*/ 3 h 198"/>
                <a:gd name="T20" fmla="*/ 192 w 1272"/>
                <a:gd name="T21" fmla="*/ 25 h 198"/>
                <a:gd name="T22" fmla="*/ 5 w 1272"/>
                <a:gd name="T23" fmla="*/ 90 h 198"/>
                <a:gd name="T24" fmla="*/ 185 w 1272"/>
                <a:gd name="T25" fmla="*/ 160 h 198"/>
                <a:gd name="T26" fmla="*/ 689 w 1272"/>
                <a:gd name="T27" fmla="*/ 195 h 198"/>
                <a:gd name="T28" fmla="*/ 1080 w 1272"/>
                <a:gd name="T29" fmla="*/ 172 h 198"/>
                <a:gd name="T30" fmla="*/ 1267 w 1272"/>
                <a:gd name="T31" fmla="*/ 107 h 198"/>
                <a:gd name="T32" fmla="*/ 1087 w 1272"/>
                <a:gd name="T33" fmla="*/ 38 h 198"/>
                <a:gd name="T34" fmla="*/ 583 w 1272"/>
                <a:gd name="T35" fmla="*/ 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2" h="198">
                  <a:moveTo>
                    <a:pt x="689" y="198"/>
                  </a:moveTo>
                  <a:cubicBezTo>
                    <a:pt x="501" y="198"/>
                    <a:pt x="317" y="185"/>
                    <a:pt x="184" y="163"/>
                  </a:cubicBezTo>
                  <a:cubicBezTo>
                    <a:pt x="65" y="143"/>
                    <a:pt x="0" y="117"/>
                    <a:pt x="1" y="90"/>
                  </a:cubicBezTo>
                  <a:cubicBezTo>
                    <a:pt x="2" y="64"/>
                    <a:pt x="69" y="40"/>
                    <a:pt x="192" y="23"/>
                  </a:cubicBezTo>
                  <a:cubicBezTo>
                    <a:pt x="297" y="8"/>
                    <a:pt x="436" y="0"/>
                    <a:pt x="583" y="0"/>
                  </a:cubicBezTo>
                  <a:cubicBezTo>
                    <a:pt x="771" y="0"/>
                    <a:pt x="955" y="13"/>
                    <a:pt x="1088" y="35"/>
                  </a:cubicBezTo>
                  <a:cubicBezTo>
                    <a:pt x="1207" y="55"/>
                    <a:pt x="1272" y="81"/>
                    <a:pt x="1271" y="107"/>
                  </a:cubicBezTo>
                  <a:cubicBezTo>
                    <a:pt x="1271" y="134"/>
                    <a:pt x="1203" y="158"/>
                    <a:pt x="1081" y="175"/>
                  </a:cubicBezTo>
                  <a:cubicBezTo>
                    <a:pt x="975" y="190"/>
                    <a:pt x="836" y="198"/>
                    <a:pt x="689" y="198"/>
                  </a:cubicBezTo>
                  <a:close/>
                  <a:moveTo>
                    <a:pt x="583" y="3"/>
                  </a:moveTo>
                  <a:cubicBezTo>
                    <a:pt x="436" y="3"/>
                    <a:pt x="297" y="11"/>
                    <a:pt x="192" y="25"/>
                  </a:cubicBezTo>
                  <a:cubicBezTo>
                    <a:pt x="74" y="42"/>
                    <a:pt x="5" y="66"/>
                    <a:pt x="5" y="90"/>
                  </a:cubicBezTo>
                  <a:cubicBezTo>
                    <a:pt x="4" y="115"/>
                    <a:pt x="70" y="140"/>
                    <a:pt x="185" y="160"/>
                  </a:cubicBezTo>
                  <a:cubicBezTo>
                    <a:pt x="317" y="182"/>
                    <a:pt x="501" y="195"/>
                    <a:pt x="689" y="195"/>
                  </a:cubicBezTo>
                  <a:cubicBezTo>
                    <a:pt x="836" y="195"/>
                    <a:pt x="975" y="187"/>
                    <a:pt x="1080" y="172"/>
                  </a:cubicBezTo>
                  <a:cubicBezTo>
                    <a:pt x="1198" y="156"/>
                    <a:pt x="1267" y="132"/>
                    <a:pt x="1267" y="107"/>
                  </a:cubicBezTo>
                  <a:cubicBezTo>
                    <a:pt x="1268" y="83"/>
                    <a:pt x="1202" y="57"/>
                    <a:pt x="1087" y="38"/>
                  </a:cubicBezTo>
                  <a:cubicBezTo>
                    <a:pt x="955" y="16"/>
                    <a:pt x="771" y="3"/>
                    <a:pt x="58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870451" y="3881438"/>
              <a:ext cx="877888" cy="161925"/>
            </a:xfrm>
            <a:custGeom>
              <a:avLst/>
              <a:gdLst>
                <a:gd name="T0" fmla="*/ 351 w 650"/>
                <a:gd name="T1" fmla="*/ 120 h 120"/>
                <a:gd name="T2" fmla="*/ 103 w 650"/>
                <a:gd name="T3" fmla="*/ 103 h 120"/>
                <a:gd name="T4" fmla="*/ 1 w 650"/>
                <a:gd name="T5" fmla="*/ 56 h 120"/>
                <a:gd name="T6" fmla="*/ 107 w 650"/>
                <a:gd name="T7" fmla="*/ 11 h 120"/>
                <a:gd name="T8" fmla="*/ 299 w 650"/>
                <a:gd name="T9" fmla="*/ 0 h 120"/>
                <a:gd name="T10" fmla="*/ 547 w 650"/>
                <a:gd name="T11" fmla="*/ 17 h 120"/>
                <a:gd name="T12" fmla="*/ 649 w 650"/>
                <a:gd name="T13" fmla="*/ 64 h 120"/>
                <a:gd name="T14" fmla="*/ 543 w 650"/>
                <a:gd name="T15" fmla="*/ 109 h 120"/>
                <a:gd name="T16" fmla="*/ 351 w 650"/>
                <a:gd name="T17" fmla="*/ 120 h 120"/>
                <a:gd name="T18" fmla="*/ 36 w 650"/>
                <a:gd name="T19" fmla="*/ 56 h 120"/>
                <a:gd name="T20" fmla="*/ 110 w 650"/>
                <a:gd name="T21" fmla="*/ 77 h 120"/>
                <a:gd name="T22" fmla="*/ 351 w 650"/>
                <a:gd name="T23" fmla="*/ 94 h 120"/>
                <a:gd name="T24" fmla="*/ 537 w 650"/>
                <a:gd name="T25" fmla="*/ 83 h 120"/>
                <a:gd name="T26" fmla="*/ 614 w 650"/>
                <a:gd name="T27" fmla="*/ 64 h 120"/>
                <a:gd name="T28" fmla="*/ 540 w 650"/>
                <a:gd name="T29" fmla="*/ 42 h 120"/>
                <a:gd name="T30" fmla="*/ 299 w 650"/>
                <a:gd name="T31" fmla="*/ 26 h 120"/>
                <a:gd name="T32" fmla="*/ 113 w 650"/>
                <a:gd name="T33" fmla="*/ 36 h 120"/>
                <a:gd name="T34" fmla="*/ 36 w 650"/>
                <a:gd name="T35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0" h="120">
                  <a:moveTo>
                    <a:pt x="351" y="120"/>
                  </a:moveTo>
                  <a:cubicBezTo>
                    <a:pt x="258" y="120"/>
                    <a:pt x="168" y="114"/>
                    <a:pt x="103" y="103"/>
                  </a:cubicBezTo>
                  <a:cubicBezTo>
                    <a:pt x="33" y="91"/>
                    <a:pt x="0" y="76"/>
                    <a:pt x="1" y="56"/>
                  </a:cubicBezTo>
                  <a:cubicBezTo>
                    <a:pt x="2" y="35"/>
                    <a:pt x="35" y="21"/>
                    <a:pt x="107" y="11"/>
                  </a:cubicBezTo>
                  <a:cubicBezTo>
                    <a:pt x="159" y="4"/>
                    <a:pt x="227" y="0"/>
                    <a:pt x="299" y="0"/>
                  </a:cubicBezTo>
                  <a:cubicBezTo>
                    <a:pt x="392" y="0"/>
                    <a:pt x="482" y="6"/>
                    <a:pt x="547" y="17"/>
                  </a:cubicBezTo>
                  <a:cubicBezTo>
                    <a:pt x="617" y="29"/>
                    <a:pt x="650" y="44"/>
                    <a:pt x="649" y="64"/>
                  </a:cubicBezTo>
                  <a:cubicBezTo>
                    <a:pt x="649" y="85"/>
                    <a:pt x="615" y="99"/>
                    <a:pt x="543" y="109"/>
                  </a:cubicBezTo>
                  <a:cubicBezTo>
                    <a:pt x="491" y="116"/>
                    <a:pt x="423" y="120"/>
                    <a:pt x="351" y="120"/>
                  </a:cubicBezTo>
                  <a:close/>
                  <a:moveTo>
                    <a:pt x="36" y="56"/>
                  </a:moveTo>
                  <a:cubicBezTo>
                    <a:pt x="41" y="60"/>
                    <a:pt x="59" y="69"/>
                    <a:pt x="110" y="77"/>
                  </a:cubicBezTo>
                  <a:cubicBezTo>
                    <a:pt x="173" y="88"/>
                    <a:pt x="261" y="94"/>
                    <a:pt x="351" y="94"/>
                  </a:cubicBezTo>
                  <a:cubicBezTo>
                    <a:pt x="421" y="94"/>
                    <a:pt x="487" y="90"/>
                    <a:pt x="537" y="83"/>
                  </a:cubicBezTo>
                  <a:cubicBezTo>
                    <a:pt x="590" y="76"/>
                    <a:pt x="609" y="68"/>
                    <a:pt x="614" y="64"/>
                  </a:cubicBezTo>
                  <a:cubicBezTo>
                    <a:pt x="609" y="60"/>
                    <a:pt x="591" y="51"/>
                    <a:pt x="540" y="42"/>
                  </a:cubicBezTo>
                  <a:cubicBezTo>
                    <a:pt x="477" y="32"/>
                    <a:pt x="389" y="26"/>
                    <a:pt x="299" y="26"/>
                  </a:cubicBezTo>
                  <a:cubicBezTo>
                    <a:pt x="229" y="26"/>
                    <a:pt x="163" y="30"/>
                    <a:pt x="113" y="36"/>
                  </a:cubicBezTo>
                  <a:cubicBezTo>
                    <a:pt x="61" y="44"/>
                    <a:pt x="41" y="52"/>
                    <a:pt x="36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4311651" y="3790950"/>
              <a:ext cx="1997075" cy="341313"/>
            </a:xfrm>
            <a:custGeom>
              <a:avLst/>
              <a:gdLst>
                <a:gd name="T0" fmla="*/ 1258 w 1258"/>
                <a:gd name="T1" fmla="*/ 215 h 215"/>
                <a:gd name="T2" fmla="*/ 0 w 1258"/>
                <a:gd name="T3" fmla="*/ 3 h 215"/>
                <a:gd name="T4" fmla="*/ 1 w 1258"/>
                <a:gd name="T5" fmla="*/ 0 h 215"/>
                <a:gd name="T6" fmla="*/ 1258 w 1258"/>
                <a:gd name="T7" fmla="*/ 212 h 215"/>
                <a:gd name="T8" fmla="*/ 1258 w 1258"/>
                <a:gd name="T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8" h="215">
                  <a:moveTo>
                    <a:pt x="1258" y="21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258" y="212"/>
                  </a:lnTo>
                  <a:lnTo>
                    <a:pt x="1258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95776" y="3819525"/>
              <a:ext cx="2028825" cy="284163"/>
            </a:xfrm>
            <a:custGeom>
              <a:avLst/>
              <a:gdLst>
                <a:gd name="T0" fmla="*/ 0 w 1278"/>
                <a:gd name="T1" fmla="*/ 179 h 179"/>
                <a:gd name="T2" fmla="*/ 0 w 1278"/>
                <a:gd name="T3" fmla="*/ 176 h 179"/>
                <a:gd name="T4" fmla="*/ 1278 w 1278"/>
                <a:gd name="T5" fmla="*/ 0 h 179"/>
                <a:gd name="T6" fmla="*/ 1278 w 1278"/>
                <a:gd name="T7" fmla="*/ 3 h 179"/>
                <a:gd name="T8" fmla="*/ 0 w 1278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8" h="179">
                  <a:moveTo>
                    <a:pt x="0" y="179"/>
                  </a:moveTo>
                  <a:lnTo>
                    <a:pt x="0" y="176"/>
                  </a:lnTo>
                  <a:lnTo>
                    <a:pt x="1278" y="0"/>
                  </a:lnTo>
                  <a:lnTo>
                    <a:pt x="1278" y="3"/>
                  </a:lnTo>
                  <a:lnTo>
                    <a:pt x="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73900" y="5403428"/>
            <a:ext cx="2355851" cy="245535"/>
            <a:chOff x="3638551" y="3524250"/>
            <a:chExt cx="1766888" cy="184151"/>
          </a:xfrm>
          <a:solidFill>
            <a:schemeClr val="accent2"/>
          </a:solidFill>
        </p:grpSpPr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3638551" y="3524250"/>
              <a:ext cx="1766888" cy="184150"/>
            </a:xfrm>
            <a:custGeom>
              <a:avLst/>
              <a:gdLst>
                <a:gd name="T0" fmla="*/ 709 w 1309"/>
                <a:gd name="T1" fmla="*/ 137 h 137"/>
                <a:gd name="T2" fmla="*/ 191 w 1309"/>
                <a:gd name="T3" fmla="*/ 113 h 137"/>
                <a:gd name="T4" fmla="*/ 1 w 1309"/>
                <a:gd name="T5" fmla="*/ 63 h 137"/>
                <a:gd name="T6" fmla="*/ 199 w 1309"/>
                <a:gd name="T7" fmla="*/ 15 h 137"/>
                <a:gd name="T8" fmla="*/ 600 w 1309"/>
                <a:gd name="T9" fmla="*/ 0 h 137"/>
                <a:gd name="T10" fmla="*/ 1118 w 1309"/>
                <a:gd name="T11" fmla="*/ 24 h 137"/>
                <a:gd name="T12" fmla="*/ 1308 w 1309"/>
                <a:gd name="T13" fmla="*/ 74 h 137"/>
                <a:gd name="T14" fmla="*/ 1110 w 1309"/>
                <a:gd name="T15" fmla="*/ 122 h 137"/>
                <a:gd name="T16" fmla="*/ 709 w 1309"/>
                <a:gd name="T17" fmla="*/ 137 h 137"/>
                <a:gd name="T18" fmla="*/ 600 w 1309"/>
                <a:gd name="T19" fmla="*/ 4 h 137"/>
                <a:gd name="T20" fmla="*/ 200 w 1309"/>
                <a:gd name="T21" fmla="*/ 20 h 137"/>
                <a:gd name="T22" fmla="*/ 10 w 1309"/>
                <a:gd name="T23" fmla="*/ 63 h 137"/>
                <a:gd name="T24" fmla="*/ 193 w 1309"/>
                <a:gd name="T25" fmla="*/ 109 h 137"/>
                <a:gd name="T26" fmla="*/ 709 w 1309"/>
                <a:gd name="T27" fmla="*/ 133 h 137"/>
                <a:gd name="T28" fmla="*/ 1109 w 1309"/>
                <a:gd name="T29" fmla="*/ 117 h 137"/>
                <a:gd name="T30" fmla="*/ 1299 w 1309"/>
                <a:gd name="T31" fmla="*/ 74 h 137"/>
                <a:gd name="T32" fmla="*/ 1116 w 1309"/>
                <a:gd name="T33" fmla="*/ 28 h 137"/>
                <a:gd name="T34" fmla="*/ 600 w 1309"/>
                <a:gd name="T35" fmla="*/ 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9" h="137">
                  <a:moveTo>
                    <a:pt x="709" y="137"/>
                  </a:moveTo>
                  <a:cubicBezTo>
                    <a:pt x="516" y="137"/>
                    <a:pt x="327" y="129"/>
                    <a:pt x="191" y="113"/>
                  </a:cubicBezTo>
                  <a:cubicBezTo>
                    <a:pt x="66" y="99"/>
                    <a:pt x="0" y="82"/>
                    <a:pt x="1" y="63"/>
                  </a:cubicBezTo>
                  <a:cubicBezTo>
                    <a:pt x="2" y="43"/>
                    <a:pt x="70" y="27"/>
                    <a:pt x="199" y="15"/>
                  </a:cubicBezTo>
                  <a:cubicBezTo>
                    <a:pt x="307" y="5"/>
                    <a:pt x="449" y="0"/>
                    <a:pt x="600" y="0"/>
                  </a:cubicBezTo>
                  <a:cubicBezTo>
                    <a:pt x="793" y="0"/>
                    <a:pt x="982" y="9"/>
                    <a:pt x="1118" y="24"/>
                  </a:cubicBezTo>
                  <a:cubicBezTo>
                    <a:pt x="1243" y="38"/>
                    <a:pt x="1309" y="55"/>
                    <a:pt x="1308" y="74"/>
                  </a:cubicBezTo>
                  <a:cubicBezTo>
                    <a:pt x="1307" y="94"/>
                    <a:pt x="1239" y="110"/>
                    <a:pt x="1110" y="122"/>
                  </a:cubicBezTo>
                  <a:cubicBezTo>
                    <a:pt x="1002" y="132"/>
                    <a:pt x="860" y="137"/>
                    <a:pt x="709" y="137"/>
                  </a:cubicBezTo>
                  <a:close/>
                  <a:moveTo>
                    <a:pt x="600" y="4"/>
                  </a:moveTo>
                  <a:cubicBezTo>
                    <a:pt x="450" y="4"/>
                    <a:pt x="308" y="10"/>
                    <a:pt x="200" y="20"/>
                  </a:cubicBezTo>
                  <a:cubicBezTo>
                    <a:pt x="80" y="31"/>
                    <a:pt x="11" y="47"/>
                    <a:pt x="10" y="63"/>
                  </a:cubicBezTo>
                  <a:cubicBezTo>
                    <a:pt x="10" y="79"/>
                    <a:pt x="76" y="96"/>
                    <a:pt x="193" y="109"/>
                  </a:cubicBezTo>
                  <a:cubicBezTo>
                    <a:pt x="328" y="124"/>
                    <a:pt x="516" y="133"/>
                    <a:pt x="709" y="133"/>
                  </a:cubicBezTo>
                  <a:cubicBezTo>
                    <a:pt x="859" y="133"/>
                    <a:pt x="1001" y="127"/>
                    <a:pt x="1109" y="117"/>
                  </a:cubicBezTo>
                  <a:cubicBezTo>
                    <a:pt x="1229" y="106"/>
                    <a:pt x="1298" y="91"/>
                    <a:pt x="1299" y="74"/>
                  </a:cubicBezTo>
                  <a:cubicBezTo>
                    <a:pt x="1299" y="58"/>
                    <a:pt x="1233" y="41"/>
                    <a:pt x="1116" y="28"/>
                  </a:cubicBezTo>
                  <a:cubicBezTo>
                    <a:pt x="981" y="13"/>
                    <a:pt x="793" y="4"/>
                    <a:pt x="60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3825876" y="3544888"/>
              <a:ext cx="1392238" cy="144463"/>
            </a:xfrm>
            <a:custGeom>
              <a:avLst/>
              <a:gdLst>
                <a:gd name="T0" fmla="*/ 558 w 1031"/>
                <a:gd name="T1" fmla="*/ 107 h 107"/>
                <a:gd name="T2" fmla="*/ 149 w 1031"/>
                <a:gd name="T3" fmla="*/ 88 h 107"/>
                <a:gd name="T4" fmla="*/ 1 w 1031"/>
                <a:gd name="T5" fmla="*/ 49 h 107"/>
                <a:gd name="T6" fmla="*/ 155 w 1031"/>
                <a:gd name="T7" fmla="*/ 12 h 107"/>
                <a:gd name="T8" fmla="*/ 473 w 1031"/>
                <a:gd name="T9" fmla="*/ 0 h 107"/>
                <a:gd name="T10" fmla="*/ 882 w 1031"/>
                <a:gd name="T11" fmla="*/ 19 h 107"/>
                <a:gd name="T12" fmla="*/ 1030 w 1031"/>
                <a:gd name="T13" fmla="*/ 58 h 107"/>
                <a:gd name="T14" fmla="*/ 876 w 1031"/>
                <a:gd name="T15" fmla="*/ 95 h 107"/>
                <a:gd name="T16" fmla="*/ 558 w 1031"/>
                <a:gd name="T17" fmla="*/ 107 h 107"/>
                <a:gd name="T18" fmla="*/ 473 w 1031"/>
                <a:gd name="T19" fmla="*/ 2 h 107"/>
                <a:gd name="T20" fmla="*/ 156 w 1031"/>
                <a:gd name="T21" fmla="*/ 14 h 107"/>
                <a:gd name="T22" fmla="*/ 4 w 1031"/>
                <a:gd name="T23" fmla="*/ 49 h 107"/>
                <a:gd name="T24" fmla="*/ 150 w 1031"/>
                <a:gd name="T25" fmla="*/ 86 h 107"/>
                <a:gd name="T26" fmla="*/ 558 w 1031"/>
                <a:gd name="T27" fmla="*/ 105 h 107"/>
                <a:gd name="T28" fmla="*/ 875 w 1031"/>
                <a:gd name="T29" fmla="*/ 93 h 107"/>
                <a:gd name="T30" fmla="*/ 1027 w 1031"/>
                <a:gd name="T31" fmla="*/ 58 h 107"/>
                <a:gd name="T32" fmla="*/ 881 w 1031"/>
                <a:gd name="T33" fmla="*/ 21 h 107"/>
                <a:gd name="T34" fmla="*/ 473 w 1031"/>
                <a:gd name="T35" fmla="*/ 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1" h="107">
                  <a:moveTo>
                    <a:pt x="558" y="107"/>
                  </a:moveTo>
                  <a:cubicBezTo>
                    <a:pt x="406" y="107"/>
                    <a:pt x="257" y="100"/>
                    <a:pt x="149" y="88"/>
                  </a:cubicBezTo>
                  <a:cubicBezTo>
                    <a:pt x="53" y="77"/>
                    <a:pt x="0" y="63"/>
                    <a:pt x="1" y="49"/>
                  </a:cubicBezTo>
                  <a:cubicBezTo>
                    <a:pt x="1" y="35"/>
                    <a:pt x="56" y="22"/>
                    <a:pt x="155" y="12"/>
                  </a:cubicBezTo>
                  <a:cubicBezTo>
                    <a:pt x="241" y="5"/>
                    <a:pt x="353" y="0"/>
                    <a:pt x="473" y="0"/>
                  </a:cubicBezTo>
                  <a:cubicBezTo>
                    <a:pt x="625" y="0"/>
                    <a:pt x="774" y="7"/>
                    <a:pt x="882" y="19"/>
                  </a:cubicBezTo>
                  <a:cubicBezTo>
                    <a:pt x="978" y="30"/>
                    <a:pt x="1031" y="44"/>
                    <a:pt x="1030" y="58"/>
                  </a:cubicBezTo>
                  <a:cubicBezTo>
                    <a:pt x="1030" y="73"/>
                    <a:pt x="975" y="86"/>
                    <a:pt x="876" y="95"/>
                  </a:cubicBezTo>
                  <a:cubicBezTo>
                    <a:pt x="790" y="103"/>
                    <a:pt x="678" y="107"/>
                    <a:pt x="558" y="107"/>
                  </a:cubicBezTo>
                  <a:close/>
                  <a:moveTo>
                    <a:pt x="473" y="2"/>
                  </a:moveTo>
                  <a:cubicBezTo>
                    <a:pt x="354" y="2"/>
                    <a:pt x="241" y="6"/>
                    <a:pt x="156" y="14"/>
                  </a:cubicBezTo>
                  <a:cubicBezTo>
                    <a:pt x="60" y="23"/>
                    <a:pt x="5" y="36"/>
                    <a:pt x="4" y="49"/>
                  </a:cubicBezTo>
                  <a:cubicBezTo>
                    <a:pt x="3" y="62"/>
                    <a:pt x="57" y="76"/>
                    <a:pt x="150" y="86"/>
                  </a:cubicBezTo>
                  <a:cubicBezTo>
                    <a:pt x="257" y="99"/>
                    <a:pt x="406" y="105"/>
                    <a:pt x="558" y="105"/>
                  </a:cubicBezTo>
                  <a:cubicBezTo>
                    <a:pt x="677" y="105"/>
                    <a:pt x="790" y="101"/>
                    <a:pt x="875" y="93"/>
                  </a:cubicBezTo>
                  <a:cubicBezTo>
                    <a:pt x="971" y="84"/>
                    <a:pt x="1026" y="72"/>
                    <a:pt x="1027" y="58"/>
                  </a:cubicBezTo>
                  <a:cubicBezTo>
                    <a:pt x="1028" y="45"/>
                    <a:pt x="974" y="31"/>
                    <a:pt x="881" y="21"/>
                  </a:cubicBezTo>
                  <a:cubicBezTo>
                    <a:pt x="774" y="9"/>
                    <a:pt x="625" y="2"/>
                    <a:pt x="47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67188" y="3573463"/>
              <a:ext cx="709613" cy="87313"/>
            </a:xfrm>
            <a:custGeom>
              <a:avLst/>
              <a:gdLst>
                <a:gd name="T0" fmla="*/ 283 w 525"/>
                <a:gd name="T1" fmla="*/ 65 h 65"/>
                <a:gd name="T2" fmla="*/ 82 w 525"/>
                <a:gd name="T3" fmla="*/ 56 h 65"/>
                <a:gd name="T4" fmla="*/ 0 w 525"/>
                <a:gd name="T5" fmla="*/ 30 h 65"/>
                <a:gd name="T6" fmla="*/ 86 w 525"/>
                <a:gd name="T7" fmla="*/ 6 h 65"/>
                <a:gd name="T8" fmla="*/ 242 w 525"/>
                <a:gd name="T9" fmla="*/ 0 h 65"/>
                <a:gd name="T10" fmla="*/ 443 w 525"/>
                <a:gd name="T11" fmla="*/ 9 h 65"/>
                <a:gd name="T12" fmla="*/ 525 w 525"/>
                <a:gd name="T13" fmla="*/ 35 h 65"/>
                <a:gd name="T14" fmla="*/ 439 w 525"/>
                <a:gd name="T15" fmla="*/ 59 h 65"/>
                <a:gd name="T16" fmla="*/ 283 w 525"/>
                <a:gd name="T17" fmla="*/ 65 h 65"/>
                <a:gd name="T18" fmla="*/ 29 w 525"/>
                <a:gd name="T19" fmla="*/ 31 h 65"/>
                <a:gd name="T20" fmla="*/ 88 w 525"/>
                <a:gd name="T21" fmla="*/ 42 h 65"/>
                <a:gd name="T22" fmla="*/ 283 w 525"/>
                <a:gd name="T23" fmla="*/ 51 h 65"/>
                <a:gd name="T24" fmla="*/ 434 w 525"/>
                <a:gd name="T25" fmla="*/ 45 h 65"/>
                <a:gd name="T26" fmla="*/ 496 w 525"/>
                <a:gd name="T27" fmla="*/ 35 h 65"/>
                <a:gd name="T28" fmla="*/ 437 w 525"/>
                <a:gd name="T29" fmla="*/ 23 h 65"/>
                <a:gd name="T30" fmla="*/ 242 w 525"/>
                <a:gd name="T31" fmla="*/ 14 h 65"/>
                <a:gd name="T32" fmla="*/ 91 w 525"/>
                <a:gd name="T33" fmla="*/ 20 h 65"/>
                <a:gd name="T34" fmla="*/ 29 w 525"/>
                <a:gd name="T35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5" h="65">
                  <a:moveTo>
                    <a:pt x="283" y="65"/>
                  </a:moveTo>
                  <a:cubicBezTo>
                    <a:pt x="208" y="65"/>
                    <a:pt x="135" y="62"/>
                    <a:pt x="82" y="56"/>
                  </a:cubicBezTo>
                  <a:cubicBezTo>
                    <a:pt x="26" y="49"/>
                    <a:pt x="0" y="41"/>
                    <a:pt x="0" y="30"/>
                  </a:cubicBezTo>
                  <a:cubicBezTo>
                    <a:pt x="0" y="19"/>
                    <a:pt x="28" y="11"/>
                    <a:pt x="86" y="6"/>
                  </a:cubicBezTo>
                  <a:cubicBezTo>
                    <a:pt x="128" y="2"/>
                    <a:pt x="183" y="0"/>
                    <a:pt x="242" y="0"/>
                  </a:cubicBezTo>
                  <a:cubicBezTo>
                    <a:pt x="317" y="0"/>
                    <a:pt x="390" y="4"/>
                    <a:pt x="443" y="9"/>
                  </a:cubicBezTo>
                  <a:cubicBezTo>
                    <a:pt x="499" y="16"/>
                    <a:pt x="525" y="24"/>
                    <a:pt x="525" y="35"/>
                  </a:cubicBezTo>
                  <a:cubicBezTo>
                    <a:pt x="525" y="46"/>
                    <a:pt x="497" y="54"/>
                    <a:pt x="439" y="59"/>
                  </a:cubicBezTo>
                  <a:cubicBezTo>
                    <a:pt x="397" y="63"/>
                    <a:pt x="342" y="65"/>
                    <a:pt x="283" y="65"/>
                  </a:cubicBezTo>
                  <a:close/>
                  <a:moveTo>
                    <a:pt x="29" y="31"/>
                  </a:moveTo>
                  <a:cubicBezTo>
                    <a:pt x="32" y="33"/>
                    <a:pt x="47" y="37"/>
                    <a:pt x="88" y="42"/>
                  </a:cubicBezTo>
                  <a:cubicBezTo>
                    <a:pt x="139" y="48"/>
                    <a:pt x="210" y="51"/>
                    <a:pt x="283" y="51"/>
                  </a:cubicBezTo>
                  <a:cubicBezTo>
                    <a:pt x="340" y="51"/>
                    <a:pt x="394" y="49"/>
                    <a:pt x="434" y="45"/>
                  </a:cubicBezTo>
                  <a:cubicBezTo>
                    <a:pt x="477" y="41"/>
                    <a:pt x="493" y="37"/>
                    <a:pt x="496" y="35"/>
                  </a:cubicBezTo>
                  <a:cubicBezTo>
                    <a:pt x="493" y="33"/>
                    <a:pt x="478" y="28"/>
                    <a:pt x="437" y="23"/>
                  </a:cubicBezTo>
                  <a:cubicBezTo>
                    <a:pt x="386" y="17"/>
                    <a:pt x="315" y="14"/>
                    <a:pt x="242" y="14"/>
                  </a:cubicBezTo>
                  <a:cubicBezTo>
                    <a:pt x="185" y="14"/>
                    <a:pt x="131" y="16"/>
                    <a:pt x="91" y="20"/>
                  </a:cubicBezTo>
                  <a:cubicBezTo>
                    <a:pt x="48" y="24"/>
                    <a:pt x="32" y="28"/>
                    <a:pt x="2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3711576" y="3525838"/>
              <a:ext cx="1620838" cy="182563"/>
            </a:xfrm>
            <a:custGeom>
              <a:avLst/>
              <a:gdLst>
                <a:gd name="T0" fmla="*/ 1020 w 1021"/>
                <a:gd name="T1" fmla="*/ 115 h 115"/>
                <a:gd name="T2" fmla="*/ 0 w 1021"/>
                <a:gd name="T3" fmla="*/ 1 h 115"/>
                <a:gd name="T4" fmla="*/ 1 w 1021"/>
                <a:gd name="T5" fmla="*/ 0 h 115"/>
                <a:gd name="T6" fmla="*/ 1021 w 1021"/>
                <a:gd name="T7" fmla="*/ 114 h 115"/>
                <a:gd name="T8" fmla="*/ 1020 w 102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1" h="115">
                  <a:moveTo>
                    <a:pt x="1020" y="115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021" y="114"/>
                  </a:lnTo>
                  <a:lnTo>
                    <a:pt x="102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3700463" y="3540125"/>
              <a:ext cx="1643063" cy="152400"/>
            </a:xfrm>
            <a:custGeom>
              <a:avLst/>
              <a:gdLst>
                <a:gd name="T0" fmla="*/ 0 w 1035"/>
                <a:gd name="T1" fmla="*/ 96 h 96"/>
                <a:gd name="T2" fmla="*/ 0 w 1035"/>
                <a:gd name="T3" fmla="*/ 95 h 96"/>
                <a:gd name="T4" fmla="*/ 1035 w 1035"/>
                <a:gd name="T5" fmla="*/ 0 h 96"/>
                <a:gd name="T6" fmla="*/ 1035 w 1035"/>
                <a:gd name="T7" fmla="*/ 1 h 96"/>
                <a:gd name="T8" fmla="*/ 0 w 1035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5" h="96">
                  <a:moveTo>
                    <a:pt x="0" y="96"/>
                  </a:moveTo>
                  <a:lnTo>
                    <a:pt x="0" y="95"/>
                  </a:lnTo>
                  <a:lnTo>
                    <a:pt x="1035" y="0"/>
                  </a:lnTo>
                  <a:lnTo>
                    <a:pt x="1035" y="1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83401" y="5164246"/>
            <a:ext cx="1420284" cy="148167"/>
            <a:chOff x="3495676" y="3344863"/>
            <a:chExt cx="1065213" cy="111125"/>
          </a:xfrm>
          <a:solidFill>
            <a:schemeClr val="accent3"/>
          </a:solidFill>
        </p:grpSpPr>
        <p:sp>
          <p:nvSpPr>
            <p:cNvPr id="35" name="Freeform 15"/>
            <p:cNvSpPr>
              <a:spLocks noEditPoints="1"/>
            </p:cNvSpPr>
            <p:nvPr/>
          </p:nvSpPr>
          <p:spPr bwMode="auto">
            <a:xfrm>
              <a:off x="3495676" y="3344863"/>
              <a:ext cx="1065213" cy="111125"/>
            </a:xfrm>
            <a:custGeom>
              <a:avLst/>
              <a:gdLst>
                <a:gd name="T0" fmla="*/ 426 w 788"/>
                <a:gd name="T1" fmla="*/ 83 h 83"/>
                <a:gd name="T2" fmla="*/ 115 w 788"/>
                <a:gd name="T3" fmla="*/ 69 h 83"/>
                <a:gd name="T4" fmla="*/ 1 w 788"/>
                <a:gd name="T5" fmla="*/ 38 h 83"/>
                <a:gd name="T6" fmla="*/ 119 w 788"/>
                <a:gd name="T7" fmla="*/ 10 h 83"/>
                <a:gd name="T8" fmla="*/ 361 w 788"/>
                <a:gd name="T9" fmla="*/ 0 h 83"/>
                <a:gd name="T10" fmla="*/ 673 w 788"/>
                <a:gd name="T11" fmla="*/ 15 h 83"/>
                <a:gd name="T12" fmla="*/ 787 w 788"/>
                <a:gd name="T13" fmla="*/ 45 h 83"/>
                <a:gd name="T14" fmla="*/ 668 w 788"/>
                <a:gd name="T15" fmla="*/ 74 h 83"/>
                <a:gd name="T16" fmla="*/ 426 w 788"/>
                <a:gd name="T17" fmla="*/ 83 h 83"/>
                <a:gd name="T18" fmla="*/ 361 w 788"/>
                <a:gd name="T19" fmla="*/ 3 h 83"/>
                <a:gd name="T20" fmla="*/ 120 w 788"/>
                <a:gd name="T21" fmla="*/ 12 h 83"/>
                <a:gd name="T22" fmla="*/ 6 w 788"/>
                <a:gd name="T23" fmla="*/ 38 h 83"/>
                <a:gd name="T24" fmla="*/ 116 w 788"/>
                <a:gd name="T25" fmla="*/ 66 h 83"/>
                <a:gd name="T26" fmla="*/ 426 w 788"/>
                <a:gd name="T27" fmla="*/ 80 h 83"/>
                <a:gd name="T28" fmla="*/ 667 w 788"/>
                <a:gd name="T29" fmla="*/ 71 h 83"/>
                <a:gd name="T30" fmla="*/ 782 w 788"/>
                <a:gd name="T31" fmla="*/ 45 h 83"/>
                <a:gd name="T32" fmla="*/ 672 w 788"/>
                <a:gd name="T33" fmla="*/ 18 h 83"/>
                <a:gd name="T34" fmla="*/ 361 w 788"/>
                <a:gd name="T35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8" h="83">
                  <a:moveTo>
                    <a:pt x="426" y="83"/>
                  </a:moveTo>
                  <a:cubicBezTo>
                    <a:pt x="310" y="83"/>
                    <a:pt x="197" y="78"/>
                    <a:pt x="115" y="69"/>
                  </a:cubicBezTo>
                  <a:cubicBezTo>
                    <a:pt x="40" y="60"/>
                    <a:pt x="0" y="50"/>
                    <a:pt x="1" y="38"/>
                  </a:cubicBezTo>
                  <a:cubicBezTo>
                    <a:pt x="1" y="27"/>
                    <a:pt x="42" y="17"/>
                    <a:pt x="119" y="10"/>
                  </a:cubicBezTo>
                  <a:cubicBezTo>
                    <a:pt x="185" y="4"/>
                    <a:pt x="270" y="0"/>
                    <a:pt x="361" y="0"/>
                  </a:cubicBezTo>
                  <a:cubicBezTo>
                    <a:pt x="477" y="0"/>
                    <a:pt x="591" y="6"/>
                    <a:pt x="673" y="15"/>
                  </a:cubicBezTo>
                  <a:cubicBezTo>
                    <a:pt x="748" y="23"/>
                    <a:pt x="788" y="34"/>
                    <a:pt x="787" y="45"/>
                  </a:cubicBezTo>
                  <a:cubicBezTo>
                    <a:pt x="787" y="57"/>
                    <a:pt x="746" y="67"/>
                    <a:pt x="668" y="74"/>
                  </a:cubicBezTo>
                  <a:cubicBezTo>
                    <a:pt x="603" y="80"/>
                    <a:pt x="517" y="83"/>
                    <a:pt x="426" y="83"/>
                  </a:cubicBezTo>
                  <a:close/>
                  <a:moveTo>
                    <a:pt x="361" y="3"/>
                  </a:moveTo>
                  <a:cubicBezTo>
                    <a:pt x="271" y="3"/>
                    <a:pt x="185" y="6"/>
                    <a:pt x="120" y="12"/>
                  </a:cubicBezTo>
                  <a:cubicBezTo>
                    <a:pt x="48" y="19"/>
                    <a:pt x="7" y="28"/>
                    <a:pt x="6" y="38"/>
                  </a:cubicBezTo>
                  <a:cubicBezTo>
                    <a:pt x="6" y="48"/>
                    <a:pt x="46" y="58"/>
                    <a:pt x="116" y="66"/>
                  </a:cubicBezTo>
                  <a:cubicBezTo>
                    <a:pt x="197" y="75"/>
                    <a:pt x="311" y="80"/>
                    <a:pt x="426" y="80"/>
                  </a:cubicBezTo>
                  <a:cubicBezTo>
                    <a:pt x="517" y="80"/>
                    <a:pt x="602" y="77"/>
                    <a:pt x="667" y="71"/>
                  </a:cubicBezTo>
                  <a:cubicBezTo>
                    <a:pt x="739" y="64"/>
                    <a:pt x="781" y="55"/>
                    <a:pt x="782" y="45"/>
                  </a:cubicBezTo>
                  <a:cubicBezTo>
                    <a:pt x="782" y="35"/>
                    <a:pt x="742" y="25"/>
                    <a:pt x="672" y="18"/>
                  </a:cubicBezTo>
                  <a:cubicBezTo>
                    <a:pt x="590" y="8"/>
                    <a:pt x="477" y="3"/>
                    <a:pt x="36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6"/>
            <p:cNvSpPr>
              <a:spLocks noEditPoints="1"/>
            </p:cNvSpPr>
            <p:nvPr/>
          </p:nvSpPr>
          <p:spPr bwMode="auto">
            <a:xfrm>
              <a:off x="3609976" y="3357563"/>
              <a:ext cx="836613" cy="87313"/>
            </a:xfrm>
            <a:custGeom>
              <a:avLst/>
              <a:gdLst>
                <a:gd name="T0" fmla="*/ 336 w 620"/>
                <a:gd name="T1" fmla="*/ 64 h 64"/>
                <a:gd name="T2" fmla="*/ 89 w 620"/>
                <a:gd name="T3" fmla="*/ 52 h 64"/>
                <a:gd name="T4" fmla="*/ 0 w 620"/>
                <a:gd name="T5" fmla="*/ 29 h 64"/>
                <a:gd name="T6" fmla="*/ 93 w 620"/>
                <a:gd name="T7" fmla="*/ 7 h 64"/>
                <a:gd name="T8" fmla="*/ 284 w 620"/>
                <a:gd name="T9" fmla="*/ 0 h 64"/>
                <a:gd name="T10" fmla="*/ 530 w 620"/>
                <a:gd name="T11" fmla="*/ 11 h 64"/>
                <a:gd name="T12" fmla="*/ 620 w 620"/>
                <a:gd name="T13" fmla="*/ 35 h 64"/>
                <a:gd name="T14" fmla="*/ 527 w 620"/>
                <a:gd name="T15" fmla="*/ 57 h 64"/>
                <a:gd name="T16" fmla="*/ 336 w 620"/>
                <a:gd name="T17" fmla="*/ 64 h 64"/>
                <a:gd name="T18" fmla="*/ 284 w 620"/>
                <a:gd name="T19" fmla="*/ 1 h 64"/>
                <a:gd name="T20" fmla="*/ 93 w 620"/>
                <a:gd name="T21" fmla="*/ 8 h 64"/>
                <a:gd name="T22" fmla="*/ 2 w 620"/>
                <a:gd name="T23" fmla="*/ 29 h 64"/>
                <a:gd name="T24" fmla="*/ 90 w 620"/>
                <a:gd name="T25" fmla="*/ 52 h 64"/>
                <a:gd name="T26" fmla="*/ 336 w 620"/>
                <a:gd name="T27" fmla="*/ 63 h 64"/>
                <a:gd name="T28" fmla="*/ 526 w 620"/>
                <a:gd name="T29" fmla="*/ 56 h 64"/>
                <a:gd name="T30" fmla="*/ 618 w 620"/>
                <a:gd name="T31" fmla="*/ 34 h 64"/>
                <a:gd name="T32" fmla="*/ 530 w 620"/>
                <a:gd name="T33" fmla="*/ 12 h 64"/>
                <a:gd name="T34" fmla="*/ 284 w 620"/>
                <a:gd name="T35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0" h="64">
                  <a:moveTo>
                    <a:pt x="336" y="64"/>
                  </a:moveTo>
                  <a:cubicBezTo>
                    <a:pt x="244" y="64"/>
                    <a:pt x="154" y="60"/>
                    <a:pt x="89" y="52"/>
                  </a:cubicBezTo>
                  <a:cubicBezTo>
                    <a:pt x="31" y="46"/>
                    <a:pt x="0" y="38"/>
                    <a:pt x="0" y="29"/>
                  </a:cubicBezTo>
                  <a:cubicBezTo>
                    <a:pt x="0" y="20"/>
                    <a:pt x="33" y="12"/>
                    <a:pt x="93" y="7"/>
                  </a:cubicBezTo>
                  <a:cubicBezTo>
                    <a:pt x="144" y="2"/>
                    <a:pt x="212" y="0"/>
                    <a:pt x="284" y="0"/>
                  </a:cubicBezTo>
                  <a:cubicBezTo>
                    <a:pt x="376" y="0"/>
                    <a:pt x="466" y="4"/>
                    <a:pt x="530" y="11"/>
                  </a:cubicBezTo>
                  <a:cubicBezTo>
                    <a:pt x="588" y="18"/>
                    <a:pt x="620" y="26"/>
                    <a:pt x="620" y="35"/>
                  </a:cubicBezTo>
                  <a:cubicBezTo>
                    <a:pt x="619" y="43"/>
                    <a:pt x="586" y="51"/>
                    <a:pt x="527" y="57"/>
                  </a:cubicBezTo>
                  <a:cubicBezTo>
                    <a:pt x="475" y="61"/>
                    <a:pt x="407" y="64"/>
                    <a:pt x="336" y="64"/>
                  </a:cubicBezTo>
                  <a:close/>
                  <a:moveTo>
                    <a:pt x="284" y="1"/>
                  </a:moveTo>
                  <a:cubicBezTo>
                    <a:pt x="212" y="1"/>
                    <a:pt x="145" y="3"/>
                    <a:pt x="93" y="8"/>
                  </a:cubicBezTo>
                  <a:cubicBezTo>
                    <a:pt x="36" y="13"/>
                    <a:pt x="2" y="21"/>
                    <a:pt x="2" y="29"/>
                  </a:cubicBezTo>
                  <a:cubicBezTo>
                    <a:pt x="2" y="37"/>
                    <a:pt x="34" y="45"/>
                    <a:pt x="90" y="52"/>
                  </a:cubicBezTo>
                  <a:cubicBezTo>
                    <a:pt x="154" y="59"/>
                    <a:pt x="244" y="63"/>
                    <a:pt x="336" y="63"/>
                  </a:cubicBezTo>
                  <a:cubicBezTo>
                    <a:pt x="407" y="63"/>
                    <a:pt x="475" y="60"/>
                    <a:pt x="526" y="56"/>
                  </a:cubicBezTo>
                  <a:cubicBezTo>
                    <a:pt x="584" y="50"/>
                    <a:pt x="617" y="43"/>
                    <a:pt x="618" y="34"/>
                  </a:cubicBezTo>
                  <a:cubicBezTo>
                    <a:pt x="618" y="26"/>
                    <a:pt x="586" y="18"/>
                    <a:pt x="530" y="12"/>
                  </a:cubicBezTo>
                  <a:cubicBezTo>
                    <a:pt x="465" y="5"/>
                    <a:pt x="376" y="1"/>
                    <a:pt x="28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7"/>
            <p:cNvSpPr>
              <a:spLocks noEditPoints="1"/>
            </p:cNvSpPr>
            <p:nvPr/>
          </p:nvSpPr>
          <p:spPr bwMode="auto">
            <a:xfrm>
              <a:off x="3814763" y="3375025"/>
              <a:ext cx="427038" cy="52388"/>
            </a:xfrm>
            <a:custGeom>
              <a:avLst/>
              <a:gdLst>
                <a:gd name="T0" fmla="*/ 170 w 316"/>
                <a:gd name="T1" fmla="*/ 39 h 39"/>
                <a:gd name="T2" fmla="*/ 49 w 316"/>
                <a:gd name="T3" fmla="*/ 34 h 39"/>
                <a:gd name="T4" fmla="*/ 0 w 316"/>
                <a:gd name="T5" fmla="*/ 18 h 39"/>
                <a:gd name="T6" fmla="*/ 51 w 316"/>
                <a:gd name="T7" fmla="*/ 4 h 39"/>
                <a:gd name="T8" fmla="*/ 145 w 316"/>
                <a:gd name="T9" fmla="*/ 0 h 39"/>
                <a:gd name="T10" fmla="*/ 266 w 316"/>
                <a:gd name="T11" fmla="*/ 6 h 39"/>
                <a:gd name="T12" fmla="*/ 316 w 316"/>
                <a:gd name="T13" fmla="*/ 21 h 39"/>
                <a:gd name="T14" fmla="*/ 264 w 316"/>
                <a:gd name="T15" fmla="*/ 36 h 39"/>
                <a:gd name="T16" fmla="*/ 170 w 316"/>
                <a:gd name="T17" fmla="*/ 39 h 39"/>
                <a:gd name="T18" fmla="*/ 17 w 316"/>
                <a:gd name="T19" fmla="*/ 19 h 39"/>
                <a:gd name="T20" fmla="*/ 53 w 316"/>
                <a:gd name="T21" fmla="*/ 25 h 39"/>
                <a:gd name="T22" fmla="*/ 170 w 316"/>
                <a:gd name="T23" fmla="*/ 31 h 39"/>
                <a:gd name="T24" fmla="*/ 261 w 316"/>
                <a:gd name="T25" fmla="*/ 27 h 39"/>
                <a:gd name="T26" fmla="*/ 299 w 316"/>
                <a:gd name="T27" fmla="*/ 21 h 39"/>
                <a:gd name="T28" fmla="*/ 263 w 316"/>
                <a:gd name="T29" fmla="*/ 14 h 39"/>
                <a:gd name="T30" fmla="*/ 145 w 316"/>
                <a:gd name="T31" fmla="*/ 9 h 39"/>
                <a:gd name="T32" fmla="*/ 54 w 316"/>
                <a:gd name="T33" fmla="*/ 12 h 39"/>
                <a:gd name="T34" fmla="*/ 17 w 316"/>
                <a:gd name="T3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6" h="39">
                  <a:moveTo>
                    <a:pt x="170" y="39"/>
                  </a:moveTo>
                  <a:cubicBezTo>
                    <a:pt x="125" y="39"/>
                    <a:pt x="81" y="37"/>
                    <a:pt x="49" y="34"/>
                  </a:cubicBezTo>
                  <a:cubicBezTo>
                    <a:pt x="15" y="30"/>
                    <a:pt x="0" y="25"/>
                    <a:pt x="0" y="18"/>
                  </a:cubicBezTo>
                  <a:cubicBezTo>
                    <a:pt x="0" y="12"/>
                    <a:pt x="16" y="7"/>
                    <a:pt x="51" y="4"/>
                  </a:cubicBezTo>
                  <a:cubicBezTo>
                    <a:pt x="77" y="1"/>
                    <a:pt x="110" y="0"/>
                    <a:pt x="145" y="0"/>
                  </a:cubicBezTo>
                  <a:cubicBezTo>
                    <a:pt x="190" y="0"/>
                    <a:pt x="234" y="2"/>
                    <a:pt x="266" y="6"/>
                  </a:cubicBezTo>
                  <a:cubicBezTo>
                    <a:pt x="300" y="10"/>
                    <a:pt x="316" y="15"/>
                    <a:pt x="316" y="21"/>
                  </a:cubicBezTo>
                  <a:cubicBezTo>
                    <a:pt x="316" y="28"/>
                    <a:pt x="299" y="32"/>
                    <a:pt x="264" y="36"/>
                  </a:cubicBezTo>
                  <a:cubicBezTo>
                    <a:pt x="239" y="38"/>
                    <a:pt x="206" y="39"/>
                    <a:pt x="170" y="39"/>
                  </a:cubicBezTo>
                  <a:close/>
                  <a:moveTo>
                    <a:pt x="17" y="19"/>
                  </a:moveTo>
                  <a:cubicBezTo>
                    <a:pt x="19" y="20"/>
                    <a:pt x="28" y="23"/>
                    <a:pt x="53" y="25"/>
                  </a:cubicBezTo>
                  <a:cubicBezTo>
                    <a:pt x="84" y="29"/>
                    <a:pt x="126" y="31"/>
                    <a:pt x="170" y="31"/>
                  </a:cubicBezTo>
                  <a:cubicBezTo>
                    <a:pt x="205" y="31"/>
                    <a:pt x="237" y="30"/>
                    <a:pt x="261" y="27"/>
                  </a:cubicBezTo>
                  <a:cubicBezTo>
                    <a:pt x="287" y="25"/>
                    <a:pt x="296" y="22"/>
                    <a:pt x="299" y="21"/>
                  </a:cubicBezTo>
                  <a:cubicBezTo>
                    <a:pt x="296" y="20"/>
                    <a:pt x="287" y="17"/>
                    <a:pt x="263" y="14"/>
                  </a:cubicBezTo>
                  <a:cubicBezTo>
                    <a:pt x="232" y="11"/>
                    <a:pt x="189" y="9"/>
                    <a:pt x="145" y="9"/>
                  </a:cubicBezTo>
                  <a:cubicBezTo>
                    <a:pt x="111" y="9"/>
                    <a:pt x="79" y="10"/>
                    <a:pt x="54" y="12"/>
                  </a:cubicBezTo>
                  <a:cubicBezTo>
                    <a:pt x="29" y="14"/>
                    <a:pt x="19" y="17"/>
                    <a:pt x="1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18"/>
            <p:cNvSpPr>
              <a:spLocks/>
            </p:cNvSpPr>
            <p:nvPr/>
          </p:nvSpPr>
          <p:spPr bwMode="auto">
            <a:xfrm>
              <a:off x="3540126" y="3346450"/>
              <a:ext cx="974725" cy="109538"/>
            </a:xfrm>
            <a:custGeom>
              <a:avLst/>
              <a:gdLst>
                <a:gd name="T0" fmla="*/ 614 w 614"/>
                <a:gd name="T1" fmla="*/ 69 h 69"/>
                <a:gd name="T2" fmla="*/ 0 w 614"/>
                <a:gd name="T3" fmla="*/ 1 h 69"/>
                <a:gd name="T4" fmla="*/ 1 w 614"/>
                <a:gd name="T5" fmla="*/ 0 h 69"/>
                <a:gd name="T6" fmla="*/ 614 w 614"/>
                <a:gd name="T7" fmla="*/ 69 h 69"/>
                <a:gd name="T8" fmla="*/ 614 w 614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4" h="69">
                  <a:moveTo>
                    <a:pt x="614" y="69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4" y="69"/>
                  </a:lnTo>
                  <a:lnTo>
                    <a:pt x="614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3532188" y="3355975"/>
              <a:ext cx="990600" cy="90488"/>
            </a:xfrm>
            <a:custGeom>
              <a:avLst/>
              <a:gdLst>
                <a:gd name="T0" fmla="*/ 1 w 624"/>
                <a:gd name="T1" fmla="*/ 57 h 57"/>
                <a:gd name="T2" fmla="*/ 0 w 624"/>
                <a:gd name="T3" fmla="*/ 57 h 57"/>
                <a:gd name="T4" fmla="*/ 624 w 624"/>
                <a:gd name="T5" fmla="*/ 0 h 57"/>
                <a:gd name="T6" fmla="*/ 624 w 624"/>
                <a:gd name="T7" fmla="*/ 0 h 57"/>
                <a:gd name="T8" fmla="*/ 1 w 624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57">
                  <a:moveTo>
                    <a:pt x="1" y="57"/>
                  </a:moveTo>
                  <a:lnTo>
                    <a:pt x="0" y="57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84950" y="4954695"/>
            <a:ext cx="886884" cy="93133"/>
            <a:chOff x="3271838" y="3187700"/>
            <a:chExt cx="665163" cy="69850"/>
          </a:xfrm>
          <a:solidFill>
            <a:schemeClr val="accent4"/>
          </a:solidFill>
        </p:grpSpPr>
        <p:sp>
          <p:nvSpPr>
            <p:cNvPr id="41" name="Freeform 20"/>
            <p:cNvSpPr>
              <a:spLocks noEditPoints="1"/>
            </p:cNvSpPr>
            <p:nvPr/>
          </p:nvSpPr>
          <p:spPr bwMode="auto">
            <a:xfrm>
              <a:off x="3271838" y="3187700"/>
              <a:ext cx="665163" cy="69850"/>
            </a:xfrm>
            <a:custGeom>
              <a:avLst/>
              <a:gdLst>
                <a:gd name="T0" fmla="*/ 266 w 492"/>
                <a:gd name="T1" fmla="*/ 52 h 52"/>
                <a:gd name="T2" fmla="*/ 71 w 492"/>
                <a:gd name="T3" fmla="*/ 43 h 52"/>
                <a:gd name="T4" fmla="*/ 0 w 492"/>
                <a:gd name="T5" fmla="*/ 24 h 52"/>
                <a:gd name="T6" fmla="*/ 74 w 492"/>
                <a:gd name="T7" fmla="*/ 6 h 52"/>
                <a:gd name="T8" fmla="*/ 225 w 492"/>
                <a:gd name="T9" fmla="*/ 0 h 52"/>
                <a:gd name="T10" fmla="*/ 420 w 492"/>
                <a:gd name="T11" fmla="*/ 9 h 52"/>
                <a:gd name="T12" fmla="*/ 492 w 492"/>
                <a:gd name="T13" fmla="*/ 28 h 52"/>
                <a:gd name="T14" fmla="*/ 417 w 492"/>
                <a:gd name="T15" fmla="*/ 46 h 52"/>
                <a:gd name="T16" fmla="*/ 266 w 492"/>
                <a:gd name="T17" fmla="*/ 52 h 52"/>
                <a:gd name="T18" fmla="*/ 225 w 492"/>
                <a:gd name="T19" fmla="*/ 2 h 52"/>
                <a:gd name="T20" fmla="*/ 75 w 492"/>
                <a:gd name="T21" fmla="*/ 7 h 52"/>
                <a:gd name="T22" fmla="*/ 4 w 492"/>
                <a:gd name="T23" fmla="*/ 24 h 52"/>
                <a:gd name="T24" fmla="*/ 72 w 492"/>
                <a:gd name="T25" fmla="*/ 41 h 52"/>
                <a:gd name="T26" fmla="*/ 266 w 492"/>
                <a:gd name="T27" fmla="*/ 50 h 52"/>
                <a:gd name="T28" fmla="*/ 417 w 492"/>
                <a:gd name="T29" fmla="*/ 44 h 52"/>
                <a:gd name="T30" fmla="*/ 488 w 492"/>
                <a:gd name="T31" fmla="*/ 28 h 52"/>
                <a:gd name="T32" fmla="*/ 419 w 492"/>
                <a:gd name="T33" fmla="*/ 11 h 52"/>
                <a:gd name="T34" fmla="*/ 225 w 492"/>
                <a:gd name="T3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">
                  <a:moveTo>
                    <a:pt x="266" y="52"/>
                  </a:moveTo>
                  <a:cubicBezTo>
                    <a:pt x="194" y="52"/>
                    <a:pt x="123" y="48"/>
                    <a:pt x="71" y="43"/>
                  </a:cubicBezTo>
                  <a:cubicBezTo>
                    <a:pt x="24" y="37"/>
                    <a:pt x="0" y="31"/>
                    <a:pt x="0" y="24"/>
                  </a:cubicBezTo>
                  <a:cubicBezTo>
                    <a:pt x="0" y="16"/>
                    <a:pt x="26" y="10"/>
                    <a:pt x="74" y="6"/>
                  </a:cubicBezTo>
                  <a:cubicBezTo>
                    <a:pt x="115" y="2"/>
                    <a:pt x="169" y="0"/>
                    <a:pt x="225" y="0"/>
                  </a:cubicBezTo>
                  <a:cubicBezTo>
                    <a:pt x="298" y="0"/>
                    <a:pt x="369" y="3"/>
                    <a:pt x="420" y="9"/>
                  </a:cubicBezTo>
                  <a:cubicBezTo>
                    <a:pt x="467" y="14"/>
                    <a:pt x="492" y="21"/>
                    <a:pt x="492" y="28"/>
                  </a:cubicBezTo>
                  <a:cubicBezTo>
                    <a:pt x="491" y="35"/>
                    <a:pt x="466" y="41"/>
                    <a:pt x="417" y="46"/>
                  </a:cubicBezTo>
                  <a:cubicBezTo>
                    <a:pt x="377" y="50"/>
                    <a:pt x="323" y="52"/>
                    <a:pt x="266" y="52"/>
                  </a:cubicBezTo>
                  <a:close/>
                  <a:moveTo>
                    <a:pt x="225" y="2"/>
                  </a:moveTo>
                  <a:cubicBezTo>
                    <a:pt x="169" y="2"/>
                    <a:pt x="115" y="4"/>
                    <a:pt x="75" y="7"/>
                  </a:cubicBezTo>
                  <a:cubicBezTo>
                    <a:pt x="30" y="12"/>
                    <a:pt x="4" y="17"/>
                    <a:pt x="4" y="24"/>
                  </a:cubicBezTo>
                  <a:cubicBezTo>
                    <a:pt x="3" y="30"/>
                    <a:pt x="28" y="36"/>
                    <a:pt x="72" y="41"/>
                  </a:cubicBezTo>
                  <a:cubicBezTo>
                    <a:pt x="123" y="47"/>
                    <a:pt x="194" y="50"/>
                    <a:pt x="266" y="50"/>
                  </a:cubicBezTo>
                  <a:cubicBezTo>
                    <a:pt x="323" y="50"/>
                    <a:pt x="376" y="48"/>
                    <a:pt x="417" y="44"/>
                  </a:cubicBezTo>
                  <a:cubicBezTo>
                    <a:pt x="462" y="40"/>
                    <a:pt x="488" y="34"/>
                    <a:pt x="488" y="28"/>
                  </a:cubicBezTo>
                  <a:cubicBezTo>
                    <a:pt x="488" y="22"/>
                    <a:pt x="463" y="16"/>
                    <a:pt x="419" y="11"/>
                  </a:cubicBezTo>
                  <a:cubicBezTo>
                    <a:pt x="369" y="5"/>
                    <a:pt x="298" y="2"/>
                    <a:pt x="22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1"/>
            <p:cNvSpPr>
              <a:spLocks noEditPoints="1"/>
            </p:cNvSpPr>
            <p:nvPr/>
          </p:nvSpPr>
          <p:spPr bwMode="auto">
            <a:xfrm>
              <a:off x="3341688" y="3195638"/>
              <a:ext cx="523875" cy="53975"/>
            </a:xfrm>
            <a:custGeom>
              <a:avLst/>
              <a:gdLst>
                <a:gd name="T0" fmla="*/ 210 w 388"/>
                <a:gd name="T1" fmla="*/ 40 h 40"/>
                <a:gd name="T2" fmla="*/ 56 w 388"/>
                <a:gd name="T3" fmla="*/ 33 h 40"/>
                <a:gd name="T4" fmla="*/ 0 w 388"/>
                <a:gd name="T5" fmla="*/ 18 h 40"/>
                <a:gd name="T6" fmla="*/ 58 w 388"/>
                <a:gd name="T7" fmla="*/ 4 h 40"/>
                <a:gd name="T8" fmla="*/ 178 w 388"/>
                <a:gd name="T9" fmla="*/ 0 h 40"/>
                <a:gd name="T10" fmla="*/ 332 w 388"/>
                <a:gd name="T11" fmla="*/ 7 h 40"/>
                <a:gd name="T12" fmla="*/ 387 w 388"/>
                <a:gd name="T13" fmla="*/ 21 h 40"/>
                <a:gd name="T14" fmla="*/ 329 w 388"/>
                <a:gd name="T15" fmla="*/ 35 h 40"/>
                <a:gd name="T16" fmla="*/ 210 w 388"/>
                <a:gd name="T17" fmla="*/ 40 h 40"/>
                <a:gd name="T18" fmla="*/ 178 w 388"/>
                <a:gd name="T19" fmla="*/ 0 h 40"/>
                <a:gd name="T20" fmla="*/ 59 w 388"/>
                <a:gd name="T21" fmla="*/ 5 h 40"/>
                <a:gd name="T22" fmla="*/ 1 w 388"/>
                <a:gd name="T23" fmla="*/ 18 h 40"/>
                <a:gd name="T24" fmla="*/ 56 w 388"/>
                <a:gd name="T25" fmla="*/ 32 h 40"/>
                <a:gd name="T26" fmla="*/ 210 w 388"/>
                <a:gd name="T27" fmla="*/ 39 h 40"/>
                <a:gd name="T28" fmla="*/ 329 w 388"/>
                <a:gd name="T29" fmla="*/ 35 h 40"/>
                <a:gd name="T30" fmla="*/ 386 w 388"/>
                <a:gd name="T31" fmla="*/ 21 h 40"/>
                <a:gd name="T32" fmla="*/ 331 w 388"/>
                <a:gd name="T33" fmla="*/ 7 h 40"/>
                <a:gd name="T34" fmla="*/ 178 w 388"/>
                <a:gd name="T3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8" h="40">
                  <a:moveTo>
                    <a:pt x="210" y="40"/>
                  </a:moveTo>
                  <a:cubicBezTo>
                    <a:pt x="153" y="40"/>
                    <a:pt x="96" y="37"/>
                    <a:pt x="56" y="33"/>
                  </a:cubicBezTo>
                  <a:cubicBezTo>
                    <a:pt x="20" y="29"/>
                    <a:pt x="0" y="23"/>
                    <a:pt x="0" y="18"/>
                  </a:cubicBezTo>
                  <a:cubicBezTo>
                    <a:pt x="0" y="13"/>
                    <a:pt x="21" y="8"/>
                    <a:pt x="58" y="4"/>
                  </a:cubicBezTo>
                  <a:cubicBezTo>
                    <a:pt x="90" y="1"/>
                    <a:pt x="133" y="0"/>
                    <a:pt x="178" y="0"/>
                  </a:cubicBezTo>
                  <a:cubicBezTo>
                    <a:pt x="235" y="0"/>
                    <a:pt x="291" y="2"/>
                    <a:pt x="332" y="7"/>
                  </a:cubicBezTo>
                  <a:cubicBezTo>
                    <a:pt x="368" y="11"/>
                    <a:pt x="388" y="16"/>
                    <a:pt x="387" y="21"/>
                  </a:cubicBezTo>
                  <a:cubicBezTo>
                    <a:pt x="387" y="27"/>
                    <a:pt x="367" y="32"/>
                    <a:pt x="329" y="35"/>
                  </a:cubicBezTo>
                  <a:cubicBezTo>
                    <a:pt x="297" y="38"/>
                    <a:pt x="255" y="40"/>
                    <a:pt x="210" y="40"/>
                  </a:cubicBezTo>
                  <a:close/>
                  <a:moveTo>
                    <a:pt x="178" y="0"/>
                  </a:moveTo>
                  <a:cubicBezTo>
                    <a:pt x="133" y="0"/>
                    <a:pt x="91" y="2"/>
                    <a:pt x="59" y="5"/>
                  </a:cubicBezTo>
                  <a:cubicBezTo>
                    <a:pt x="22" y="8"/>
                    <a:pt x="2" y="13"/>
                    <a:pt x="1" y="18"/>
                  </a:cubicBezTo>
                  <a:cubicBezTo>
                    <a:pt x="1" y="23"/>
                    <a:pt x="21" y="28"/>
                    <a:pt x="56" y="32"/>
                  </a:cubicBezTo>
                  <a:cubicBezTo>
                    <a:pt x="97" y="37"/>
                    <a:pt x="153" y="39"/>
                    <a:pt x="210" y="39"/>
                  </a:cubicBezTo>
                  <a:cubicBezTo>
                    <a:pt x="255" y="39"/>
                    <a:pt x="297" y="38"/>
                    <a:pt x="329" y="35"/>
                  </a:cubicBezTo>
                  <a:cubicBezTo>
                    <a:pt x="365" y="31"/>
                    <a:pt x="386" y="27"/>
                    <a:pt x="386" y="21"/>
                  </a:cubicBezTo>
                  <a:cubicBezTo>
                    <a:pt x="386" y="16"/>
                    <a:pt x="366" y="11"/>
                    <a:pt x="331" y="7"/>
                  </a:cubicBezTo>
                  <a:cubicBezTo>
                    <a:pt x="291" y="3"/>
                    <a:pt x="235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2"/>
            <p:cNvSpPr>
              <a:spLocks noEditPoints="1"/>
            </p:cNvSpPr>
            <p:nvPr/>
          </p:nvSpPr>
          <p:spPr bwMode="auto">
            <a:xfrm>
              <a:off x="3470276" y="3206750"/>
              <a:ext cx="268288" cy="31750"/>
            </a:xfrm>
            <a:custGeom>
              <a:avLst/>
              <a:gdLst>
                <a:gd name="T0" fmla="*/ 107 w 198"/>
                <a:gd name="T1" fmla="*/ 24 h 24"/>
                <a:gd name="T2" fmla="*/ 31 w 198"/>
                <a:gd name="T3" fmla="*/ 20 h 24"/>
                <a:gd name="T4" fmla="*/ 0 w 198"/>
                <a:gd name="T5" fmla="*/ 11 h 24"/>
                <a:gd name="T6" fmla="*/ 32 w 198"/>
                <a:gd name="T7" fmla="*/ 2 h 24"/>
                <a:gd name="T8" fmla="*/ 91 w 198"/>
                <a:gd name="T9" fmla="*/ 0 h 24"/>
                <a:gd name="T10" fmla="*/ 167 w 198"/>
                <a:gd name="T11" fmla="*/ 3 h 24"/>
                <a:gd name="T12" fmla="*/ 198 w 198"/>
                <a:gd name="T13" fmla="*/ 13 h 24"/>
                <a:gd name="T14" fmla="*/ 165 w 198"/>
                <a:gd name="T15" fmla="*/ 22 h 24"/>
                <a:gd name="T16" fmla="*/ 107 w 198"/>
                <a:gd name="T17" fmla="*/ 24 h 24"/>
                <a:gd name="T18" fmla="*/ 11 w 198"/>
                <a:gd name="T19" fmla="*/ 11 h 24"/>
                <a:gd name="T20" fmla="*/ 33 w 198"/>
                <a:gd name="T21" fmla="*/ 15 h 24"/>
                <a:gd name="T22" fmla="*/ 107 w 198"/>
                <a:gd name="T23" fmla="*/ 19 h 24"/>
                <a:gd name="T24" fmla="*/ 163 w 198"/>
                <a:gd name="T25" fmla="*/ 17 h 24"/>
                <a:gd name="T26" fmla="*/ 187 w 198"/>
                <a:gd name="T27" fmla="*/ 13 h 24"/>
                <a:gd name="T28" fmla="*/ 164 w 198"/>
                <a:gd name="T29" fmla="*/ 8 h 24"/>
                <a:gd name="T30" fmla="*/ 91 w 198"/>
                <a:gd name="T31" fmla="*/ 5 h 24"/>
                <a:gd name="T32" fmla="*/ 34 w 198"/>
                <a:gd name="T33" fmla="*/ 7 h 24"/>
                <a:gd name="T34" fmla="*/ 11 w 198"/>
                <a:gd name="T35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4">
                  <a:moveTo>
                    <a:pt x="107" y="24"/>
                  </a:moveTo>
                  <a:cubicBezTo>
                    <a:pt x="79" y="24"/>
                    <a:pt x="51" y="23"/>
                    <a:pt x="31" y="20"/>
                  </a:cubicBezTo>
                  <a:cubicBezTo>
                    <a:pt x="10" y="18"/>
                    <a:pt x="0" y="15"/>
                    <a:pt x="0" y="11"/>
                  </a:cubicBezTo>
                  <a:cubicBezTo>
                    <a:pt x="0" y="7"/>
                    <a:pt x="10" y="4"/>
                    <a:pt x="32" y="2"/>
                  </a:cubicBezTo>
                  <a:cubicBezTo>
                    <a:pt x="48" y="0"/>
                    <a:pt x="69" y="0"/>
                    <a:pt x="91" y="0"/>
                  </a:cubicBezTo>
                  <a:cubicBezTo>
                    <a:pt x="119" y="0"/>
                    <a:pt x="147" y="1"/>
                    <a:pt x="167" y="3"/>
                  </a:cubicBezTo>
                  <a:cubicBezTo>
                    <a:pt x="188" y="5"/>
                    <a:pt x="198" y="8"/>
                    <a:pt x="198" y="13"/>
                  </a:cubicBezTo>
                  <a:cubicBezTo>
                    <a:pt x="197" y="17"/>
                    <a:pt x="187" y="20"/>
                    <a:pt x="165" y="22"/>
                  </a:cubicBezTo>
                  <a:cubicBezTo>
                    <a:pt x="150" y="23"/>
                    <a:pt x="129" y="24"/>
                    <a:pt x="107" y="24"/>
                  </a:cubicBezTo>
                  <a:close/>
                  <a:moveTo>
                    <a:pt x="11" y="11"/>
                  </a:moveTo>
                  <a:cubicBezTo>
                    <a:pt x="12" y="12"/>
                    <a:pt x="18" y="14"/>
                    <a:pt x="33" y="15"/>
                  </a:cubicBezTo>
                  <a:cubicBezTo>
                    <a:pt x="53" y="17"/>
                    <a:pt x="79" y="19"/>
                    <a:pt x="107" y="19"/>
                  </a:cubicBezTo>
                  <a:cubicBezTo>
                    <a:pt x="128" y="19"/>
                    <a:pt x="148" y="18"/>
                    <a:pt x="163" y="17"/>
                  </a:cubicBezTo>
                  <a:cubicBezTo>
                    <a:pt x="179" y="15"/>
                    <a:pt x="185" y="13"/>
                    <a:pt x="187" y="13"/>
                  </a:cubicBezTo>
                  <a:cubicBezTo>
                    <a:pt x="185" y="12"/>
                    <a:pt x="180" y="10"/>
                    <a:pt x="164" y="8"/>
                  </a:cubicBezTo>
                  <a:cubicBezTo>
                    <a:pt x="145" y="6"/>
                    <a:pt x="118" y="5"/>
                    <a:pt x="91" y="5"/>
                  </a:cubicBezTo>
                  <a:cubicBezTo>
                    <a:pt x="70" y="5"/>
                    <a:pt x="49" y="6"/>
                    <a:pt x="34" y="7"/>
                  </a:cubicBezTo>
                  <a:cubicBezTo>
                    <a:pt x="18" y="8"/>
                    <a:pt x="12" y="10"/>
                    <a:pt x="1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3298826" y="3187700"/>
              <a:ext cx="609600" cy="69850"/>
            </a:xfrm>
            <a:custGeom>
              <a:avLst/>
              <a:gdLst>
                <a:gd name="T0" fmla="*/ 384 w 384"/>
                <a:gd name="T1" fmla="*/ 44 h 44"/>
                <a:gd name="T2" fmla="*/ 0 w 384"/>
                <a:gd name="T3" fmla="*/ 1 h 44"/>
                <a:gd name="T4" fmla="*/ 1 w 384"/>
                <a:gd name="T5" fmla="*/ 0 h 44"/>
                <a:gd name="T6" fmla="*/ 384 w 384"/>
                <a:gd name="T7" fmla="*/ 44 h 44"/>
                <a:gd name="T8" fmla="*/ 384 w 384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4">
                  <a:moveTo>
                    <a:pt x="384" y="44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384" y="44"/>
                  </a:lnTo>
                  <a:lnTo>
                    <a:pt x="384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auto">
            <a:xfrm>
              <a:off x="3294063" y="3194050"/>
              <a:ext cx="619125" cy="57150"/>
            </a:xfrm>
            <a:custGeom>
              <a:avLst/>
              <a:gdLst>
                <a:gd name="T0" fmla="*/ 0 w 390"/>
                <a:gd name="T1" fmla="*/ 36 h 36"/>
                <a:gd name="T2" fmla="*/ 0 w 390"/>
                <a:gd name="T3" fmla="*/ 36 h 36"/>
                <a:gd name="T4" fmla="*/ 390 w 390"/>
                <a:gd name="T5" fmla="*/ 0 h 36"/>
                <a:gd name="T6" fmla="*/ 390 w 390"/>
                <a:gd name="T7" fmla="*/ 0 h 36"/>
                <a:gd name="T8" fmla="*/ 0 w 390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36">
                  <a:moveTo>
                    <a:pt x="0" y="36"/>
                  </a:moveTo>
                  <a:lnTo>
                    <a:pt x="0" y="36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298517" y="2479173"/>
            <a:ext cx="2136399" cy="3495756"/>
            <a:chOff x="5707062" y="960438"/>
            <a:chExt cx="1828801" cy="2992438"/>
          </a:xfrm>
        </p:grpSpPr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6673850" y="960438"/>
              <a:ext cx="515938" cy="1073150"/>
            </a:xfrm>
            <a:custGeom>
              <a:avLst/>
              <a:gdLst>
                <a:gd name="T0" fmla="*/ 382 w 382"/>
                <a:gd name="T1" fmla="*/ 164 h 794"/>
                <a:gd name="T2" fmla="*/ 263 w 382"/>
                <a:gd name="T3" fmla="*/ 0 h 794"/>
                <a:gd name="T4" fmla="*/ 10 w 382"/>
                <a:gd name="T5" fmla="*/ 338 h 794"/>
                <a:gd name="T6" fmla="*/ 20 w 382"/>
                <a:gd name="T7" fmla="*/ 778 h 794"/>
                <a:gd name="T8" fmla="*/ 54 w 382"/>
                <a:gd name="T9" fmla="*/ 794 h 794"/>
                <a:gd name="T10" fmla="*/ 382 w 382"/>
                <a:gd name="T11" fmla="*/ 16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2" h="794">
                  <a:moveTo>
                    <a:pt x="382" y="164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3" y="0"/>
                    <a:pt x="0" y="60"/>
                    <a:pt x="10" y="338"/>
                  </a:cubicBezTo>
                  <a:cubicBezTo>
                    <a:pt x="10" y="338"/>
                    <a:pt x="57" y="710"/>
                    <a:pt x="20" y="778"/>
                  </a:cubicBezTo>
                  <a:cubicBezTo>
                    <a:pt x="54" y="794"/>
                    <a:pt x="54" y="794"/>
                    <a:pt x="54" y="794"/>
                  </a:cubicBezTo>
                  <a:lnTo>
                    <a:pt x="382" y="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6737350" y="1166813"/>
              <a:ext cx="798513" cy="892175"/>
            </a:xfrm>
            <a:custGeom>
              <a:avLst/>
              <a:gdLst>
                <a:gd name="T0" fmla="*/ 374 w 592"/>
                <a:gd name="T1" fmla="*/ 24 h 661"/>
                <a:gd name="T2" fmla="*/ 520 w 592"/>
                <a:gd name="T3" fmla="*/ 0 h 661"/>
                <a:gd name="T4" fmla="*/ 467 w 592"/>
                <a:gd name="T5" fmla="*/ 373 h 661"/>
                <a:gd name="T6" fmla="*/ 33 w 592"/>
                <a:gd name="T7" fmla="*/ 661 h 661"/>
                <a:gd name="T8" fmla="*/ 0 w 592"/>
                <a:gd name="T9" fmla="*/ 650 h 661"/>
                <a:gd name="T10" fmla="*/ 374 w 592"/>
                <a:gd name="T11" fmla="*/ 24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2" h="661">
                  <a:moveTo>
                    <a:pt x="374" y="24"/>
                  </a:moveTo>
                  <a:cubicBezTo>
                    <a:pt x="520" y="0"/>
                    <a:pt x="520" y="0"/>
                    <a:pt x="520" y="0"/>
                  </a:cubicBezTo>
                  <a:cubicBezTo>
                    <a:pt x="520" y="0"/>
                    <a:pt x="592" y="235"/>
                    <a:pt x="467" y="373"/>
                  </a:cubicBezTo>
                  <a:cubicBezTo>
                    <a:pt x="467" y="373"/>
                    <a:pt x="30" y="627"/>
                    <a:pt x="33" y="661"/>
                  </a:cubicBezTo>
                  <a:cubicBezTo>
                    <a:pt x="0" y="650"/>
                    <a:pt x="0" y="650"/>
                    <a:pt x="0" y="650"/>
                  </a:cubicBezTo>
                  <a:lnTo>
                    <a:pt x="374" y="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27825" y="1027113"/>
              <a:ext cx="646113" cy="1069975"/>
            </a:xfrm>
            <a:custGeom>
              <a:avLst/>
              <a:gdLst>
                <a:gd name="T0" fmla="*/ 442 w 478"/>
                <a:gd name="T1" fmla="*/ 0 h 792"/>
                <a:gd name="T2" fmla="*/ 303 w 478"/>
                <a:gd name="T3" fmla="*/ 119 h 792"/>
                <a:gd name="T4" fmla="*/ 6 w 478"/>
                <a:gd name="T5" fmla="*/ 753 h 792"/>
                <a:gd name="T6" fmla="*/ 13 w 478"/>
                <a:gd name="T7" fmla="*/ 745 h 792"/>
                <a:gd name="T8" fmla="*/ 415 w 478"/>
                <a:gd name="T9" fmla="*/ 236 h 792"/>
                <a:gd name="T10" fmla="*/ 442 w 478"/>
                <a:gd name="T11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" h="792">
                  <a:moveTo>
                    <a:pt x="442" y="0"/>
                  </a:moveTo>
                  <a:cubicBezTo>
                    <a:pt x="303" y="119"/>
                    <a:pt x="303" y="119"/>
                    <a:pt x="303" y="119"/>
                  </a:cubicBezTo>
                  <a:cubicBezTo>
                    <a:pt x="303" y="119"/>
                    <a:pt x="0" y="713"/>
                    <a:pt x="6" y="753"/>
                  </a:cubicBezTo>
                  <a:cubicBezTo>
                    <a:pt x="12" y="792"/>
                    <a:pt x="13" y="745"/>
                    <a:pt x="13" y="745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15" y="236"/>
                    <a:pt x="478" y="41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5707062" y="3522663"/>
              <a:ext cx="250825" cy="430213"/>
            </a:xfrm>
            <a:custGeom>
              <a:avLst/>
              <a:gdLst>
                <a:gd name="T0" fmla="*/ 22 w 185"/>
                <a:gd name="T1" fmla="*/ 311 h 318"/>
                <a:gd name="T2" fmla="*/ 8 w 185"/>
                <a:gd name="T3" fmla="*/ 315 h 318"/>
                <a:gd name="T4" fmla="*/ 3 w 185"/>
                <a:gd name="T5" fmla="*/ 301 h 318"/>
                <a:gd name="T6" fmla="*/ 164 w 185"/>
                <a:gd name="T7" fmla="*/ 7 h 318"/>
                <a:gd name="T8" fmla="*/ 178 w 185"/>
                <a:gd name="T9" fmla="*/ 3 h 318"/>
                <a:gd name="T10" fmla="*/ 183 w 185"/>
                <a:gd name="T11" fmla="*/ 17 h 318"/>
                <a:gd name="T12" fmla="*/ 22 w 185"/>
                <a:gd name="T13" fmla="*/ 31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18">
                  <a:moveTo>
                    <a:pt x="22" y="311"/>
                  </a:moveTo>
                  <a:cubicBezTo>
                    <a:pt x="19" y="316"/>
                    <a:pt x="13" y="318"/>
                    <a:pt x="8" y="315"/>
                  </a:cubicBezTo>
                  <a:cubicBezTo>
                    <a:pt x="2" y="312"/>
                    <a:pt x="0" y="306"/>
                    <a:pt x="3" y="301"/>
                  </a:cubicBezTo>
                  <a:cubicBezTo>
                    <a:pt x="164" y="7"/>
                    <a:pt x="164" y="7"/>
                    <a:pt x="164" y="7"/>
                  </a:cubicBezTo>
                  <a:cubicBezTo>
                    <a:pt x="167" y="2"/>
                    <a:pt x="173" y="0"/>
                    <a:pt x="178" y="3"/>
                  </a:cubicBezTo>
                  <a:cubicBezTo>
                    <a:pt x="183" y="6"/>
                    <a:pt x="185" y="12"/>
                    <a:pt x="183" y="17"/>
                  </a:cubicBezTo>
                  <a:cubicBezTo>
                    <a:pt x="22" y="311"/>
                    <a:pt x="22" y="311"/>
                    <a:pt x="22" y="3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6176962" y="1998663"/>
              <a:ext cx="617538" cy="1085850"/>
            </a:xfrm>
            <a:custGeom>
              <a:avLst/>
              <a:gdLst>
                <a:gd name="T0" fmla="*/ 0 w 458"/>
                <a:gd name="T1" fmla="*/ 643 h 805"/>
                <a:gd name="T2" fmla="*/ 398 w 458"/>
                <a:gd name="T3" fmla="*/ 0 h 805"/>
                <a:gd name="T4" fmla="*/ 458 w 458"/>
                <a:gd name="T5" fmla="*/ 35 h 805"/>
                <a:gd name="T6" fmla="*/ 134 w 458"/>
                <a:gd name="T7" fmla="*/ 719 h 805"/>
                <a:gd name="T8" fmla="*/ 0 w 458"/>
                <a:gd name="T9" fmla="*/ 643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805">
                  <a:moveTo>
                    <a:pt x="0" y="643"/>
                  </a:moveTo>
                  <a:cubicBezTo>
                    <a:pt x="0" y="643"/>
                    <a:pt x="275" y="151"/>
                    <a:pt x="398" y="0"/>
                  </a:cubicBezTo>
                  <a:cubicBezTo>
                    <a:pt x="398" y="0"/>
                    <a:pt x="454" y="15"/>
                    <a:pt x="458" y="35"/>
                  </a:cubicBezTo>
                  <a:cubicBezTo>
                    <a:pt x="458" y="35"/>
                    <a:pt x="208" y="632"/>
                    <a:pt x="134" y="719"/>
                  </a:cubicBezTo>
                  <a:cubicBezTo>
                    <a:pt x="60" y="805"/>
                    <a:pt x="0" y="643"/>
                    <a:pt x="0" y="64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5845175" y="2824163"/>
              <a:ext cx="539750" cy="760413"/>
            </a:xfrm>
            <a:custGeom>
              <a:avLst/>
              <a:gdLst>
                <a:gd name="T0" fmla="*/ 165 w 400"/>
                <a:gd name="T1" fmla="*/ 531 h 563"/>
                <a:gd name="T2" fmla="*/ 100 w 400"/>
                <a:gd name="T3" fmla="*/ 551 h 563"/>
                <a:gd name="T4" fmla="*/ 32 w 400"/>
                <a:gd name="T5" fmla="*/ 515 h 563"/>
                <a:gd name="T6" fmla="*/ 12 w 400"/>
                <a:gd name="T7" fmla="*/ 450 h 563"/>
                <a:gd name="T8" fmla="*/ 235 w 400"/>
                <a:gd name="T9" fmla="*/ 32 h 563"/>
                <a:gd name="T10" fmla="*/ 300 w 400"/>
                <a:gd name="T11" fmla="*/ 13 h 563"/>
                <a:gd name="T12" fmla="*/ 368 w 400"/>
                <a:gd name="T13" fmla="*/ 49 h 563"/>
                <a:gd name="T14" fmla="*/ 387 w 400"/>
                <a:gd name="T15" fmla="*/ 114 h 563"/>
                <a:gd name="T16" fmla="*/ 165 w 400"/>
                <a:gd name="T17" fmla="*/ 53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563">
                  <a:moveTo>
                    <a:pt x="165" y="531"/>
                  </a:moveTo>
                  <a:cubicBezTo>
                    <a:pt x="152" y="554"/>
                    <a:pt x="123" y="563"/>
                    <a:pt x="100" y="551"/>
                  </a:cubicBezTo>
                  <a:cubicBezTo>
                    <a:pt x="32" y="515"/>
                    <a:pt x="32" y="515"/>
                    <a:pt x="32" y="515"/>
                  </a:cubicBezTo>
                  <a:cubicBezTo>
                    <a:pt x="9" y="502"/>
                    <a:pt x="0" y="473"/>
                    <a:pt x="12" y="450"/>
                  </a:cubicBezTo>
                  <a:cubicBezTo>
                    <a:pt x="235" y="32"/>
                    <a:pt x="235" y="32"/>
                    <a:pt x="235" y="32"/>
                  </a:cubicBezTo>
                  <a:cubicBezTo>
                    <a:pt x="247" y="9"/>
                    <a:pt x="276" y="0"/>
                    <a:pt x="300" y="13"/>
                  </a:cubicBezTo>
                  <a:cubicBezTo>
                    <a:pt x="368" y="49"/>
                    <a:pt x="368" y="49"/>
                    <a:pt x="368" y="49"/>
                  </a:cubicBezTo>
                  <a:cubicBezTo>
                    <a:pt x="391" y="61"/>
                    <a:pt x="400" y="90"/>
                    <a:pt x="387" y="114"/>
                  </a:cubicBezTo>
                  <a:cubicBezTo>
                    <a:pt x="165" y="531"/>
                    <a:pt x="165" y="531"/>
                    <a:pt x="165" y="531"/>
                  </a:cubicBezTo>
                </a:path>
              </a:pathLst>
            </a:custGeom>
            <a:gradFill>
              <a:gsLst>
                <a:gs pos="14000">
                  <a:schemeClr val="bg1">
                    <a:lumMod val="65000"/>
                  </a:schemeClr>
                </a:gs>
                <a:gs pos="5000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</a:gsLst>
              <a:lin ang="12600000" scaled="0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6116637" y="2954338"/>
              <a:ext cx="203200" cy="117475"/>
            </a:xfrm>
            <a:custGeom>
              <a:avLst/>
              <a:gdLst>
                <a:gd name="T0" fmla="*/ 0 w 150"/>
                <a:gd name="T1" fmla="*/ 0 h 87"/>
                <a:gd name="T2" fmla="*/ 0 w 150"/>
                <a:gd name="T3" fmla="*/ 1 h 87"/>
                <a:gd name="T4" fmla="*/ 149 w 150"/>
                <a:gd name="T5" fmla="*/ 87 h 87"/>
                <a:gd name="T6" fmla="*/ 150 w 150"/>
                <a:gd name="T7" fmla="*/ 85 h 87"/>
                <a:gd name="T8" fmla="*/ 0 w 150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87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15" y="42"/>
                    <a:pt x="149" y="87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15" y="39"/>
                    <a:pt x="1" y="0"/>
                    <a:pt x="0" y="0"/>
                  </a:cubicBezTo>
                </a:path>
              </a:pathLst>
            </a:custGeom>
            <a:solidFill>
              <a:srgbClr val="41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760946" y="1908414"/>
            <a:ext cx="3181290" cy="461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Проінформувати ринок про новий продукт;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Запропонувати нові способи застосування відомого продукту;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Повідомити ринок про зміну цін;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Пояснити принцип роботи виробу;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Описати послуги, що надаються;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Виправити неправильні уявлення;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Зменшити побоювання покупців;</a:t>
            </a:r>
            <a:endParaRPr lang="ru-RU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</a:rPr>
              <a:t>Створити імідж компанії.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7286" y="1908414"/>
            <a:ext cx="3181290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Переконати купувати визначену торгову марку;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Переключити увагу на іншу торгову марку;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Змінити уявлення покупців про якість продукту;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Переконати споживачів не відкладати покупку;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Переконати споживачів у вигодах замовлення товару (по телефону, поштою).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763047" y="1232452"/>
            <a:ext cx="3177088" cy="584775"/>
            <a:chOff x="763046" y="1417651"/>
            <a:chExt cx="3177088" cy="58477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78840" y="2002426"/>
              <a:ext cx="2946400" cy="0"/>
            </a:xfrm>
            <a:prstGeom prst="line">
              <a:avLst/>
            </a:prstGeom>
            <a:ln w="317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63046" y="1417651"/>
              <a:ext cx="31770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ПОВІДОМЛЕННЯ</a:t>
              </a:r>
              <a:endParaRPr lang="uk-UA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86743" y="1232452"/>
            <a:ext cx="2822376" cy="584775"/>
            <a:chOff x="4684812" y="1417651"/>
            <a:chExt cx="2822376" cy="584775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827270" y="2002426"/>
              <a:ext cx="2560320" cy="0"/>
            </a:xfrm>
            <a:prstGeom prst="line">
              <a:avLst/>
            </a:prstGeom>
            <a:ln w="317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684812" y="1417651"/>
              <a:ext cx="28223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ПЕРЕКОНАННЯ</a:t>
              </a:r>
              <a:endParaRPr lang="uk-UA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Title 5"/>
          <p:cNvSpPr txBox="1">
            <a:spLocks/>
          </p:cNvSpPr>
          <p:nvPr/>
        </p:nvSpPr>
        <p:spPr>
          <a:xfrm>
            <a:off x="516733" y="386556"/>
            <a:ext cx="11158538" cy="66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err="1">
                <a:solidFill>
                  <a:schemeClr val="bg1"/>
                </a:solidFill>
                <a:latin typeface="+mn-lt"/>
              </a:rPr>
              <a:t>Можливі</a:t>
            </a:r>
            <a:r>
              <a:rPr lang="ru-RU" sz="5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+mn-lt"/>
              </a:rPr>
              <a:t>цілі</a:t>
            </a:r>
            <a:r>
              <a:rPr lang="ru-RU" sz="5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+mn-lt"/>
              </a:rPr>
              <a:t>реклами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14123" y="1232451"/>
            <a:ext cx="3362908" cy="5440349"/>
          </a:xfrm>
          <a:prstGeom prst="rect">
            <a:avLst/>
          </a:prstGeom>
          <a:solidFill>
            <a:schemeClr val="accent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8253626" y="1908414"/>
            <a:ext cx="3181290" cy="331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Нагадати покупцям про те, що той чи інший продукт може знадобитись їм в найближчому майбутньому;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Нагадати покупцям, де саме можна придбати товар;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Нагадати про компанію у період міжсезоння;</a:t>
            </a:r>
          </a:p>
          <a:p>
            <a:pPr marL="342900" lvl="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uk-UA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Постійно тримати покупців у курсі подій.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439367" y="1232452"/>
            <a:ext cx="2809808" cy="584775"/>
            <a:chOff x="8464443" y="1417651"/>
            <a:chExt cx="2809808" cy="58477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595360" y="2002426"/>
              <a:ext cx="2554421" cy="0"/>
            </a:xfrm>
            <a:prstGeom prst="line">
              <a:avLst/>
            </a:prstGeom>
            <a:ln w="317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464443" y="1417651"/>
              <a:ext cx="2809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НАГАДУВАННЯ</a:t>
              </a:r>
              <a:endParaRPr lang="uk-UA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0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29000"/>
            <a:ext cx="12191999" cy="3429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554" r="-32" b="554"/>
          <a:stretch/>
        </p:blipFill>
        <p:spPr>
          <a:xfrm>
            <a:off x="1499111" y="1157468"/>
            <a:ext cx="9193778" cy="4543064"/>
          </a:xfrm>
        </p:spPr>
      </p:pic>
      <p:sp>
        <p:nvSpPr>
          <p:cNvPr id="7" name="Rectangle 6"/>
          <p:cNvSpPr/>
          <p:nvPr/>
        </p:nvSpPr>
        <p:spPr>
          <a:xfrm>
            <a:off x="1499111" y="5799319"/>
            <a:ext cx="91937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Фото: </a:t>
            </a:r>
            <a:r>
              <a:rPr lang="en-US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ukrafoto</a:t>
            </a:r>
            <a:r>
              <a:rPr lang="uk-UA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 </a:t>
            </a:r>
            <a:endParaRPr lang="uk-UA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uk-UA" sz="1600" i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https://telegraf.com.ua/sport-cat/drugie-vidyi/3670933-poddubnyiy-vyiigral-kievskiy-marafon.html</a:t>
            </a:r>
            <a:r>
              <a:rPr lang="uk-UA" sz="16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4272143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2060294"/>
            <a:ext cx="12191999" cy="479770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500" y="472980"/>
            <a:ext cx="11023600" cy="587375"/>
          </a:xfrm>
        </p:spPr>
        <p:txBody>
          <a:bodyPr/>
          <a:lstStyle/>
          <a:p>
            <a:r>
              <a:rPr lang="uk-UA" b="1" dirty="0">
                <a:solidFill>
                  <a:srgbClr val="2A2B3B"/>
                </a:solidFill>
                <a:latin typeface="+mn-lt"/>
              </a:rPr>
              <a:t>СПОНСОРИ</a:t>
            </a:r>
            <a:endParaRPr lang="en-US" b="1" dirty="0">
              <a:solidFill>
                <a:srgbClr val="2A2B3B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841500"/>
            <a:ext cx="12192000" cy="2717800"/>
          </a:xfrm>
          <a:prstGeom prst="rect">
            <a:avLst/>
          </a:prstGeom>
          <a:solidFill>
            <a:srgbClr val="2A2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047915185"/>
              </p:ext>
            </p:extLst>
          </p:nvPr>
        </p:nvGraphicFramePr>
        <p:xfrm>
          <a:off x="1236662" y="1920757"/>
          <a:ext cx="1955955" cy="239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val 15"/>
          <p:cNvSpPr/>
          <p:nvPr/>
        </p:nvSpPr>
        <p:spPr>
          <a:xfrm>
            <a:off x="1509031" y="2411185"/>
            <a:ext cx="1411219" cy="1411218"/>
          </a:xfrm>
          <a:prstGeom prst="ellipse">
            <a:avLst/>
          </a:prstGeom>
          <a:solidFill>
            <a:srgbClr val="2A2B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cs typeface="Montserrat"/>
              </a:rPr>
              <a:t>100</a:t>
            </a:r>
            <a:r>
              <a:rPr lang="id-ID" sz="2400" dirty="0">
                <a:solidFill>
                  <a:schemeClr val="bg1"/>
                </a:solidFill>
                <a:cs typeface="Montserrat"/>
              </a:rPr>
              <a:t>%</a:t>
            </a:r>
            <a:endParaRPr lang="en-US" sz="2400" dirty="0">
              <a:solidFill>
                <a:schemeClr val="bg1"/>
              </a:solidFill>
              <a:cs typeface="Montserra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2682" y="3991166"/>
            <a:ext cx="22239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Титульні спонсори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324976897"/>
              </p:ext>
            </p:extLst>
          </p:nvPr>
        </p:nvGraphicFramePr>
        <p:xfrm>
          <a:off x="3823900" y="1920757"/>
          <a:ext cx="1955955" cy="239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Oval 17"/>
          <p:cNvSpPr/>
          <p:nvPr/>
        </p:nvSpPr>
        <p:spPr>
          <a:xfrm>
            <a:off x="4096269" y="2411185"/>
            <a:ext cx="1411219" cy="1411218"/>
          </a:xfrm>
          <a:prstGeom prst="ellipse">
            <a:avLst/>
          </a:prstGeom>
          <a:solidFill>
            <a:srgbClr val="2A2B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cs typeface="Montserrat"/>
              </a:rPr>
              <a:t>5</a:t>
            </a:r>
            <a:r>
              <a:rPr lang="en-US" sz="2400" dirty="0">
                <a:solidFill>
                  <a:schemeClr val="bg1"/>
                </a:solidFill>
                <a:cs typeface="Montserrat"/>
              </a:rPr>
              <a:t>0</a:t>
            </a:r>
            <a:r>
              <a:rPr lang="id-ID" sz="2400" dirty="0">
                <a:solidFill>
                  <a:schemeClr val="bg1"/>
                </a:solidFill>
                <a:cs typeface="Montserrat"/>
              </a:rPr>
              <a:t>%</a:t>
            </a:r>
            <a:endParaRPr lang="en-US" sz="2400" dirty="0">
              <a:solidFill>
                <a:schemeClr val="bg1"/>
              </a:solidFill>
              <a:cs typeface="Montserra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89920" y="3991166"/>
            <a:ext cx="22239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Генеральні спонсори</a:t>
            </a:r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3893659764"/>
              </p:ext>
            </p:extLst>
          </p:nvPr>
        </p:nvGraphicFramePr>
        <p:xfrm>
          <a:off x="6411137" y="1920757"/>
          <a:ext cx="1955955" cy="239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Oval 20"/>
          <p:cNvSpPr/>
          <p:nvPr/>
        </p:nvSpPr>
        <p:spPr>
          <a:xfrm>
            <a:off x="6683506" y="2411185"/>
            <a:ext cx="1411219" cy="1411218"/>
          </a:xfrm>
          <a:prstGeom prst="ellipse">
            <a:avLst/>
          </a:prstGeom>
          <a:solidFill>
            <a:srgbClr val="2A2B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cs typeface="Montserrat"/>
              </a:rPr>
              <a:t>2</a:t>
            </a:r>
            <a:r>
              <a:rPr lang="en-US" sz="2400" dirty="0">
                <a:solidFill>
                  <a:schemeClr val="bg1"/>
                </a:solidFill>
                <a:cs typeface="Montserrat"/>
              </a:rPr>
              <a:t>5</a:t>
            </a:r>
            <a:r>
              <a:rPr lang="id-ID" sz="2400" dirty="0">
                <a:solidFill>
                  <a:schemeClr val="bg1"/>
                </a:solidFill>
                <a:cs typeface="Montserrat"/>
              </a:rPr>
              <a:t>%</a:t>
            </a:r>
            <a:endParaRPr lang="en-US" sz="2400" dirty="0">
              <a:solidFill>
                <a:schemeClr val="bg1"/>
              </a:solidFill>
              <a:cs typeface="Montserra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77157" y="3991166"/>
            <a:ext cx="22239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Офіційні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спонсори</a:t>
            </a:r>
            <a:endParaRPr lang="en-US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283851524"/>
              </p:ext>
            </p:extLst>
          </p:nvPr>
        </p:nvGraphicFramePr>
        <p:xfrm>
          <a:off x="8998375" y="1920757"/>
          <a:ext cx="1955955" cy="239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Oval 23"/>
          <p:cNvSpPr/>
          <p:nvPr/>
        </p:nvSpPr>
        <p:spPr>
          <a:xfrm>
            <a:off x="9270744" y="2411185"/>
            <a:ext cx="1411219" cy="1411218"/>
          </a:xfrm>
          <a:prstGeom prst="ellipse">
            <a:avLst/>
          </a:prstGeom>
          <a:solidFill>
            <a:srgbClr val="2A2B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cs typeface="Montserrat"/>
              </a:rPr>
              <a:t>10</a:t>
            </a:r>
            <a:r>
              <a:rPr lang="id-ID" sz="2400" dirty="0">
                <a:solidFill>
                  <a:schemeClr val="bg1"/>
                </a:solidFill>
                <a:cs typeface="Montserrat"/>
              </a:rPr>
              <a:t>%</a:t>
            </a:r>
            <a:endParaRPr lang="en-US" sz="2400" dirty="0">
              <a:solidFill>
                <a:schemeClr val="bg1"/>
              </a:solidFill>
              <a:cs typeface="Montserra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64395" y="3991166"/>
            <a:ext cx="22239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Спонсори-учасники</a:t>
            </a:r>
            <a:endParaRPr lang="en-US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908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65503" y="1779963"/>
            <a:ext cx="4576478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latin typeface="+mj-lt"/>
              </a:rPr>
              <a:t>Нативна реклама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914" y="5022624"/>
            <a:ext cx="107721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англ.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native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природній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)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різновид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спонсорської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реклами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при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якому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назва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бренду-спонсора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природнім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чином «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вплітається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» в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журналістській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текст.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735834" y="2508495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/>
          <p:cNvPicPr/>
          <p:nvPr/>
        </p:nvPicPr>
        <p:blipFill rotWithShape="1">
          <a:blip r:embed="rId3"/>
          <a:srcRect l="12638" t="26225" r="37709" b="23462"/>
          <a:stretch/>
        </p:blipFill>
        <p:spPr bwMode="auto">
          <a:xfrm>
            <a:off x="578733" y="613463"/>
            <a:ext cx="6885728" cy="392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-376934" y="1861048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6826" y="4465888"/>
            <a:ext cx="38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i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 </a:t>
            </a:r>
            <a:r>
              <a:rPr lang="uk-UA" sz="1400" i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https://biz.nv.ua/ukr/buduy-svoe.html</a:t>
            </a:r>
            <a:r>
              <a:rPr lang="uk-UA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8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95017" y="2145260"/>
            <a:ext cx="9387069" cy="857533"/>
          </a:xfrm>
          <a:prstGeom prst="rect">
            <a:avLst/>
          </a:prstGeom>
          <a:noFill/>
        </p:spPr>
        <p:txBody>
          <a:bodyPr wrap="square" tIns="7200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 err="1">
                <a:solidFill>
                  <a:schemeClr val="bg1"/>
                </a:solidFill>
                <a:latin typeface="+mj-lt"/>
              </a:rPr>
              <a:t>Продакт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плейсмент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914" y="3755680"/>
            <a:ext cx="10772172" cy="139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англ. </a:t>
            </a:r>
            <a:r>
              <a:rPr lang="de-AT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product</a:t>
            </a:r>
            <a:r>
              <a:rPr lang="de-AT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placement</a:t>
            </a:r>
            <a:r>
              <a:rPr lang="de-AT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розміщення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продукту) – реклама продукту, при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якій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рекламодавець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платить за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появу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товару 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назви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бренду у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художньому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фільмі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телевізійній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програмі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комп’ютерній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грі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музичному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кліпі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книзі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88736" y="2508495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-376934" y="1861048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92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/>
          <p:nvPr/>
        </p:nvPicPr>
        <p:blipFill rotWithShape="1">
          <a:blip r:embed="rId3"/>
          <a:srcRect l="2584" t="22056" r="33844" b="6236"/>
          <a:stretch/>
        </p:blipFill>
        <p:spPr bwMode="auto">
          <a:xfrm>
            <a:off x="578733" y="615202"/>
            <a:ext cx="6180882" cy="3920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4724" y="1779963"/>
            <a:ext cx="4576478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de-AT" sz="6000" dirty="0">
                <a:solidFill>
                  <a:schemeClr val="bg1"/>
                </a:solidFill>
                <a:latin typeface="+mj-lt"/>
              </a:rPr>
              <a:t>Public Relation</a:t>
            </a:r>
            <a:r>
              <a:rPr lang="uk-UA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AT" sz="6000" dirty="0">
                <a:solidFill>
                  <a:schemeClr val="bg1"/>
                </a:solidFill>
                <a:latin typeface="+mj-lt"/>
              </a:rPr>
              <a:t>(PR)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914" y="4781127"/>
            <a:ext cx="10772172" cy="139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зв’язки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громадськістю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(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піар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)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інформування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має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метою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зміну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ставлення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людей (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переважно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позитивне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) до бренду,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партії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людини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без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купівлі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рекламних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площ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і,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відповідно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без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маркування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«реклама».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95055" y="2508495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-376934" y="1861048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11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4651" t="20218" r="29688" b="5292"/>
          <a:stretch/>
        </p:blipFill>
        <p:spPr bwMode="auto">
          <a:xfrm>
            <a:off x="569531" y="557723"/>
            <a:ext cx="6190084" cy="3949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4724" y="2149295"/>
            <a:ext cx="4576478" cy="8494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latin typeface="+mj-lt"/>
              </a:rPr>
              <a:t>«Джинса»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914" y="4781127"/>
            <a:ext cx="10772172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сленгове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слово на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позначення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терміну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«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прихована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реклама»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95055" y="2508495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-376934" y="1861048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39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565022"/>
            <a:ext cx="10450286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Пропаганда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2050" y="4145322"/>
            <a:ext cx="9867900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це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поширення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інформації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фактів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аргументів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чуток,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напівправди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чи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брехні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– для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впливу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публічну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думку.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40804" y="379006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5445853" y="835955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664517" y="1201268"/>
            <a:ext cx="665162" cy="695325"/>
            <a:chOff x="3549" y="688"/>
            <a:chExt cx="419" cy="438"/>
          </a:xfrm>
          <a:solidFill>
            <a:schemeClr val="bg1"/>
          </a:solidFill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934" y="903"/>
              <a:ext cx="34" cy="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3928" y="854"/>
              <a:ext cx="38" cy="38"/>
            </a:xfrm>
            <a:custGeom>
              <a:avLst/>
              <a:gdLst>
                <a:gd name="T0" fmla="*/ 0 w 38"/>
                <a:gd name="T1" fmla="*/ 26 h 38"/>
                <a:gd name="T2" fmla="*/ 26 w 38"/>
                <a:gd name="T3" fmla="*/ 0 h 38"/>
                <a:gd name="T4" fmla="*/ 38 w 38"/>
                <a:gd name="T5" fmla="*/ 12 h 38"/>
                <a:gd name="T6" fmla="*/ 12 w 38"/>
                <a:gd name="T7" fmla="*/ 38 h 38"/>
                <a:gd name="T8" fmla="*/ 0 w 38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0" y="26"/>
                  </a:moveTo>
                  <a:lnTo>
                    <a:pt x="26" y="0"/>
                  </a:lnTo>
                  <a:lnTo>
                    <a:pt x="38" y="12"/>
                  </a:lnTo>
                  <a:lnTo>
                    <a:pt x="12" y="38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3928" y="931"/>
              <a:ext cx="38" cy="38"/>
            </a:xfrm>
            <a:custGeom>
              <a:avLst/>
              <a:gdLst>
                <a:gd name="T0" fmla="*/ 0 w 38"/>
                <a:gd name="T1" fmla="*/ 12 h 38"/>
                <a:gd name="T2" fmla="*/ 12 w 38"/>
                <a:gd name="T3" fmla="*/ 0 h 38"/>
                <a:gd name="T4" fmla="*/ 38 w 38"/>
                <a:gd name="T5" fmla="*/ 26 h 38"/>
                <a:gd name="T6" fmla="*/ 26 w 38"/>
                <a:gd name="T7" fmla="*/ 38 h 38"/>
                <a:gd name="T8" fmla="*/ 0 w 38"/>
                <a:gd name="T9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0" y="12"/>
                  </a:moveTo>
                  <a:lnTo>
                    <a:pt x="12" y="0"/>
                  </a:lnTo>
                  <a:lnTo>
                    <a:pt x="38" y="26"/>
                  </a:lnTo>
                  <a:lnTo>
                    <a:pt x="26" y="38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3618" y="817"/>
              <a:ext cx="299" cy="309"/>
            </a:xfrm>
            <a:custGeom>
              <a:avLst/>
              <a:gdLst>
                <a:gd name="T0" fmla="*/ 846 w 1120"/>
                <a:gd name="T1" fmla="*/ 667 h 1152"/>
                <a:gd name="T2" fmla="*/ 928 w 1120"/>
                <a:gd name="T3" fmla="*/ 704 h 1152"/>
                <a:gd name="T4" fmla="*/ 1024 w 1120"/>
                <a:gd name="T5" fmla="*/ 480 h 1152"/>
                <a:gd name="T6" fmla="*/ 1120 w 1120"/>
                <a:gd name="T7" fmla="*/ 448 h 1152"/>
                <a:gd name="T8" fmla="*/ 1088 w 1120"/>
                <a:gd name="T9" fmla="*/ 224 h 1152"/>
                <a:gd name="T10" fmla="*/ 1024 w 1120"/>
                <a:gd name="T11" fmla="*/ 96 h 1152"/>
                <a:gd name="T12" fmla="*/ 856 w 1120"/>
                <a:gd name="T13" fmla="*/ 33 h 1152"/>
                <a:gd name="T14" fmla="*/ 662 w 1120"/>
                <a:gd name="T15" fmla="*/ 160 h 1152"/>
                <a:gd name="T16" fmla="*/ 191 w 1120"/>
                <a:gd name="T17" fmla="*/ 160 h 1152"/>
                <a:gd name="T18" fmla="*/ 179 w 1120"/>
                <a:gd name="T19" fmla="*/ 163 h 1152"/>
                <a:gd name="T20" fmla="*/ 61 w 1120"/>
                <a:gd name="T21" fmla="*/ 352 h 1152"/>
                <a:gd name="T22" fmla="*/ 179 w 1120"/>
                <a:gd name="T23" fmla="*/ 541 h 1152"/>
                <a:gd name="T24" fmla="*/ 416 w 1120"/>
                <a:gd name="T25" fmla="*/ 544 h 1152"/>
                <a:gd name="T26" fmla="*/ 288 w 1120"/>
                <a:gd name="T27" fmla="*/ 608 h 1152"/>
                <a:gd name="T28" fmla="*/ 147 w 1120"/>
                <a:gd name="T29" fmla="*/ 736 h 1152"/>
                <a:gd name="T30" fmla="*/ 0 w 1120"/>
                <a:gd name="T31" fmla="*/ 800 h 1152"/>
                <a:gd name="T32" fmla="*/ 183 w 1120"/>
                <a:gd name="T33" fmla="*/ 791 h 1152"/>
                <a:gd name="T34" fmla="*/ 414 w 1120"/>
                <a:gd name="T35" fmla="*/ 672 h 1152"/>
                <a:gd name="T36" fmla="*/ 414 w 1120"/>
                <a:gd name="T37" fmla="*/ 710 h 1152"/>
                <a:gd name="T38" fmla="*/ 419 w 1120"/>
                <a:gd name="T39" fmla="*/ 722 h 1152"/>
                <a:gd name="T40" fmla="*/ 422 w 1120"/>
                <a:gd name="T41" fmla="*/ 726 h 1152"/>
                <a:gd name="T42" fmla="*/ 429 w 1120"/>
                <a:gd name="T43" fmla="*/ 731 h 1152"/>
                <a:gd name="T44" fmla="*/ 445 w 1120"/>
                <a:gd name="T45" fmla="*/ 736 h 1152"/>
                <a:gd name="T46" fmla="*/ 672 w 1120"/>
                <a:gd name="T47" fmla="*/ 736 h 1152"/>
                <a:gd name="T48" fmla="*/ 0 w 1120"/>
                <a:gd name="T49" fmla="*/ 1088 h 1152"/>
                <a:gd name="T50" fmla="*/ 704 w 1120"/>
                <a:gd name="T51" fmla="*/ 1152 h 1152"/>
                <a:gd name="T52" fmla="*/ 736 w 1120"/>
                <a:gd name="T53" fmla="*/ 704 h 1152"/>
                <a:gd name="T54" fmla="*/ 606 w 1120"/>
                <a:gd name="T55" fmla="*/ 672 h 1152"/>
                <a:gd name="T56" fmla="*/ 662 w 1120"/>
                <a:gd name="T57" fmla="*/ 544 h 1152"/>
                <a:gd name="T58" fmla="*/ 1056 w 1120"/>
                <a:gd name="T59" fmla="*/ 416 h 1152"/>
                <a:gd name="T60" fmla="*/ 1024 w 1120"/>
                <a:gd name="T61" fmla="*/ 288 h 1152"/>
                <a:gd name="T62" fmla="*/ 928 w 1120"/>
                <a:gd name="T63" fmla="*/ 64 h 1152"/>
                <a:gd name="T64" fmla="*/ 960 w 1120"/>
                <a:gd name="T65" fmla="*/ 256 h 1152"/>
                <a:gd name="T66" fmla="*/ 960 w 1120"/>
                <a:gd name="T67" fmla="*/ 608 h 1152"/>
                <a:gd name="T68" fmla="*/ 896 w 1120"/>
                <a:gd name="T69" fmla="*/ 608 h 1152"/>
                <a:gd name="T70" fmla="*/ 928 w 1120"/>
                <a:gd name="T71" fmla="*/ 64 h 1152"/>
                <a:gd name="T72" fmla="*/ 704 w 1120"/>
                <a:gd name="T73" fmla="*/ 495 h 1152"/>
                <a:gd name="T74" fmla="*/ 832 w 1120"/>
                <a:gd name="T75" fmla="*/ 124 h 1152"/>
                <a:gd name="T76" fmla="*/ 125 w 1120"/>
                <a:gd name="T77" fmla="*/ 352 h 1152"/>
                <a:gd name="T78" fmla="*/ 160 w 1120"/>
                <a:gd name="T79" fmla="*/ 448 h 1152"/>
                <a:gd name="T80" fmla="*/ 224 w 1120"/>
                <a:gd name="T81" fmla="*/ 224 h 1152"/>
                <a:gd name="T82" fmla="*/ 640 w 1120"/>
                <a:gd name="T83" fmla="*/ 480 h 1152"/>
                <a:gd name="T84" fmla="*/ 448 w 1120"/>
                <a:gd name="T85" fmla="*/ 480 h 1152"/>
                <a:gd name="T86" fmla="*/ 224 w 1120"/>
                <a:gd name="T87" fmla="*/ 224 h 1152"/>
                <a:gd name="T88" fmla="*/ 479 w 1120"/>
                <a:gd name="T89" fmla="*/ 672 h 1152"/>
                <a:gd name="T90" fmla="*/ 478 w 1120"/>
                <a:gd name="T91" fmla="*/ 630 h 1152"/>
                <a:gd name="T92" fmla="*/ 544 w 1120"/>
                <a:gd name="T93" fmla="*/ 544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20" h="1152">
                  <a:moveTo>
                    <a:pt x="662" y="544"/>
                  </a:moveTo>
                  <a:cubicBezTo>
                    <a:pt x="846" y="667"/>
                    <a:pt x="846" y="667"/>
                    <a:pt x="846" y="667"/>
                  </a:cubicBezTo>
                  <a:cubicBezTo>
                    <a:pt x="849" y="669"/>
                    <a:pt x="853" y="670"/>
                    <a:pt x="856" y="671"/>
                  </a:cubicBezTo>
                  <a:cubicBezTo>
                    <a:pt x="874" y="691"/>
                    <a:pt x="899" y="704"/>
                    <a:pt x="928" y="704"/>
                  </a:cubicBezTo>
                  <a:cubicBezTo>
                    <a:pt x="981" y="704"/>
                    <a:pt x="1024" y="661"/>
                    <a:pt x="1024" y="608"/>
                  </a:cubicBezTo>
                  <a:cubicBezTo>
                    <a:pt x="1024" y="480"/>
                    <a:pt x="1024" y="480"/>
                    <a:pt x="1024" y="480"/>
                  </a:cubicBezTo>
                  <a:cubicBezTo>
                    <a:pt x="1088" y="480"/>
                    <a:pt x="1088" y="480"/>
                    <a:pt x="1088" y="480"/>
                  </a:cubicBezTo>
                  <a:cubicBezTo>
                    <a:pt x="1106" y="480"/>
                    <a:pt x="1120" y="466"/>
                    <a:pt x="1120" y="448"/>
                  </a:cubicBezTo>
                  <a:cubicBezTo>
                    <a:pt x="1120" y="256"/>
                    <a:pt x="1120" y="256"/>
                    <a:pt x="1120" y="256"/>
                  </a:cubicBezTo>
                  <a:cubicBezTo>
                    <a:pt x="1120" y="238"/>
                    <a:pt x="1106" y="224"/>
                    <a:pt x="1088" y="224"/>
                  </a:cubicBezTo>
                  <a:cubicBezTo>
                    <a:pt x="1024" y="224"/>
                    <a:pt x="1024" y="224"/>
                    <a:pt x="1024" y="224"/>
                  </a:cubicBezTo>
                  <a:cubicBezTo>
                    <a:pt x="1024" y="96"/>
                    <a:pt x="1024" y="96"/>
                    <a:pt x="1024" y="96"/>
                  </a:cubicBezTo>
                  <a:cubicBezTo>
                    <a:pt x="1024" y="43"/>
                    <a:pt x="981" y="0"/>
                    <a:pt x="928" y="0"/>
                  </a:cubicBezTo>
                  <a:cubicBezTo>
                    <a:pt x="899" y="0"/>
                    <a:pt x="874" y="13"/>
                    <a:pt x="856" y="33"/>
                  </a:cubicBezTo>
                  <a:cubicBezTo>
                    <a:pt x="853" y="34"/>
                    <a:pt x="849" y="35"/>
                    <a:pt x="846" y="37"/>
                  </a:cubicBezTo>
                  <a:cubicBezTo>
                    <a:pt x="662" y="160"/>
                    <a:pt x="662" y="160"/>
                    <a:pt x="662" y="160"/>
                  </a:cubicBezTo>
                  <a:cubicBezTo>
                    <a:pt x="192" y="160"/>
                    <a:pt x="192" y="160"/>
                    <a:pt x="192" y="160"/>
                  </a:cubicBezTo>
                  <a:cubicBezTo>
                    <a:pt x="192" y="160"/>
                    <a:pt x="191" y="160"/>
                    <a:pt x="191" y="160"/>
                  </a:cubicBezTo>
                  <a:cubicBezTo>
                    <a:pt x="188" y="160"/>
                    <a:pt x="184" y="161"/>
                    <a:pt x="181" y="162"/>
                  </a:cubicBezTo>
                  <a:cubicBezTo>
                    <a:pt x="180" y="162"/>
                    <a:pt x="180" y="163"/>
                    <a:pt x="179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06" y="199"/>
                    <a:pt x="61" y="272"/>
                    <a:pt x="61" y="352"/>
                  </a:cubicBezTo>
                  <a:cubicBezTo>
                    <a:pt x="61" y="432"/>
                    <a:pt x="106" y="505"/>
                    <a:pt x="178" y="541"/>
                  </a:cubicBezTo>
                  <a:cubicBezTo>
                    <a:pt x="178" y="541"/>
                    <a:pt x="178" y="541"/>
                    <a:pt x="179" y="541"/>
                  </a:cubicBezTo>
                  <a:cubicBezTo>
                    <a:pt x="183" y="543"/>
                    <a:pt x="187" y="544"/>
                    <a:pt x="192" y="544"/>
                  </a:cubicBezTo>
                  <a:cubicBezTo>
                    <a:pt x="416" y="544"/>
                    <a:pt x="416" y="544"/>
                    <a:pt x="416" y="544"/>
                  </a:cubicBezTo>
                  <a:cubicBezTo>
                    <a:pt x="415" y="608"/>
                    <a:pt x="415" y="608"/>
                    <a:pt x="415" y="608"/>
                  </a:cubicBezTo>
                  <a:cubicBezTo>
                    <a:pt x="288" y="608"/>
                    <a:pt x="288" y="608"/>
                    <a:pt x="288" y="608"/>
                  </a:cubicBezTo>
                  <a:cubicBezTo>
                    <a:pt x="280" y="608"/>
                    <a:pt x="271" y="611"/>
                    <a:pt x="265" y="617"/>
                  </a:cubicBezTo>
                  <a:cubicBezTo>
                    <a:pt x="147" y="736"/>
                    <a:pt x="147" y="736"/>
                    <a:pt x="147" y="736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160" y="800"/>
                    <a:pt x="160" y="800"/>
                    <a:pt x="160" y="800"/>
                  </a:cubicBezTo>
                  <a:cubicBezTo>
                    <a:pt x="169" y="800"/>
                    <a:pt x="177" y="797"/>
                    <a:pt x="183" y="791"/>
                  </a:cubicBezTo>
                  <a:cubicBezTo>
                    <a:pt x="301" y="672"/>
                    <a:pt x="301" y="672"/>
                    <a:pt x="301" y="672"/>
                  </a:cubicBezTo>
                  <a:cubicBezTo>
                    <a:pt x="414" y="672"/>
                    <a:pt x="414" y="672"/>
                    <a:pt x="414" y="672"/>
                  </a:cubicBezTo>
                  <a:cubicBezTo>
                    <a:pt x="413" y="704"/>
                    <a:pt x="413" y="704"/>
                    <a:pt x="413" y="704"/>
                  </a:cubicBezTo>
                  <a:cubicBezTo>
                    <a:pt x="413" y="706"/>
                    <a:pt x="414" y="708"/>
                    <a:pt x="414" y="710"/>
                  </a:cubicBezTo>
                  <a:cubicBezTo>
                    <a:pt x="415" y="712"/>
                    <a:pt x="415" y="714"/>
                    <a:pt x="415" y="716"/>
                  </a:cubicBezTo>
                  <a:cubicBezTo>
                    <a:pt x="416" y="718"/>
                    <a:pt x="418" y="720"/>
                    <a:pt x="419" y="722"/>
                  </a:cubicBezTo>
                  <a:cubicBezTo>
                    <a:pt x="420" y="723"/>
                    <a:pt x="421" y="725"/>
                    <a:pt x="422" y="726"/>
                  </a:cubicBezTo>
                  <a:cubicBezTo>
                    <a:pt x="422" y="726"/>
                    <a:pt x="422" y="726"/>
                    <a:pt x="422" y="726"/>
                  </a:cubicBezTo>
                  <a:cubicBezTo>
                    <a:pt x="422" y="726"/>
                    <a:pt x="422" y="726"/>
                    <a:pt x="422" y="726"/>
                  </a:cubicBezTo>
                  <a:cubicBezTo>
                    <a:pt x="424" y="728"/>
                    <a:pt x="426" y="729"/>
                    <a:pt x="429" y="731"/>
                  </a:cubicBezTo>
                  <a:cubicBezTo>
                    <a:pt x="430" y="732"/>
                    <a:pt x="431" y="733"/>
                    <a:pt x="433" y="733"/>
                  </a:cubicBezTo>
                  <a:cubicBezTo>
                    <a:pt x="437" y="735"/>
                    <a:pt x="441" y="736"/>
                    <a:pt x="445" y="736"/>
                  </a:cubicBezTo>
                  <a:cubicBezTo>
                    <a:pt x="573" y="736"/>
                    <a:pt x="573" y="736"/>
                    <a:pt x="573" y="736"/>
                  </a:cubicBezTo>
                  <a:cubicBezTo>
                    <a:pt x="672" y="736"/>
                    <a:pt x="672" y="736"/>
                    <a:pt x="672" y="736"/>
                  </a:cubicBezTo>
                  <a:cubicBezTo>
                    <a:pt x="672" y="1088"/>
                    <a:pt x="672" y="1088"/>
                    <a:pt x="672" y="1088"/>
                  </a:cubicBezTo>
                  <a:cubicBezTo>
                    <a:pt x="0" y="1088"/>
                    <a:pt x="0" y="1088"/>
                    <a:pt x="0" y="1088"/>
                  </a:cubicBezTo>
                  <a:cubicBezTo>
                    <a:pt x="0" y="1152"/>
                    <a:pt x="0" y="1152"/>
                    <a:pt x="0" y="1152"/>
                  </a:cubicBezTo>
                  <a:cubicBezTo>
                    <a:pt x="704" y="1152"/>
                    <a:pt x="704" y="1152"/>
                    <a:pt x="704" y="1152"/>
                  </a:cubicBezTo>
                  <a:cubicBezTo>
                    <a:pt x="722" y="1152"/>
                    <a:pt x="736" y="1138"/>
                    <a:pt x="736" y="1120"/>
                  </a:cubicBezTo>
                  <a:cubicBezTo>
                    <a:pt x="736" y="704"/>
                    <a:pt x="736" y="704"/>
                    <a:pt x="736" y="704"/>
                  </a:cubicBezTo>
                  <a:cubicBezTo>
                    <a:pt x="736" y="686"/>
                    <a:pt x="722" y="672"/>
                    <a:pt x="704" y="672"/>
                  </a:cubicBezTo>
                  <a:cubicBezTo>
                    <a:pt x="606" y="672"/>
                    <a:pt x="606" y="672"/>
                    <a:pt x="606" y="672"/>
                  </a:cubicBezTo>
                  <a:cubicBezTo>
                    <a:pt x="608" y="544"/>
                    <a:pt x="608" y="544"/>
                    <a:pt x="608" y="544"/>
                  </a:cubicBezTo>
                  <a:lnTo>
                    <a:pt x="662" y="544"/>
                  </a:lnTo>
                  <a:close/>
                  <a:moveTo>
                    <a:pt x="1056" y="288"/>
                  </a:moveTo>
                  <a:cubicBezTo>
                    <a:pt x="1056" y="416"/>
                    <a:pt x="1056" y="416"/>
                    <a:pt x="1056" y="416"/>
                  </a:cubicBezTo>
                  <a:cubicBezTo>
                    <a:pt x="1024" y="416"/>
                    <a:pt x="1024" y="416"/>
                    <a:pt x="1024" y="416"/>
                  </a:cubicBezTo>
                  <a:cubicBezTo>
                    <a:pt x="1024" y="288"/>
                    <a:pt x="1024" y="288"/>
                    <a:pt x="1024" y="288"/>
                  </a:cubicBezTo>
                  <a:lnTo>
                    <a:pt x="1056" y="288"/>
                  </a:lnTo>
                  <a:close/>
                  <a:moveTo>
                    <a:pt x="928" y="64"/>
                  </a:moveTo>
                  <a:cubicBezTo>
                    <a:pt x="946" y="64"/>
                    <a:pt x="960" y="78"/>
                    <a:pt x="960" y="96"/>
                  </a:cubicBezTo>
                  <a:cubicBezTo>
                    <a:pt x="960" y="256"/>
                    <a:pt x="960" y="256"/>
                    <a:pt x="960" y="256"/>
                  </a:cubicBezTo>
                  <a:cubicBezTo>
                    <a:pt x="960" y="448"/>
                    <a:pt x="960" y="448"/>
                    <a:pt x="960" y="448"/>
                  </a:cubicBezTo>
                  <a:cubicBezTo>
                    <a:pt x="960" y="608"/>
                    <a:pt x="960" y="608"/>
                    <a:pt x="960" y="608"/>
                  </a:cubicBezTo>
                  <a:cubicBezTo>
                    <a:pt x="960" y="626"/>
                    <a:pt x="946" y="640"/>
                    <a:pt x="928" y="640"/>
                  </a:cubicBezTo>
                  <a:cubicBezTo>
                    <a:pt x="910" y="640"/>
                    <a:pt x="896" y="626"/>
                    <a:pt x="896" y="608"/>
                  </a:cubicBezTo>
                  <a:cubicBezTo>
                    <a:pt x="896" y="96"/>
                    <a:pt x="896" y="96"/>
                    <a:pt x="896" y="96"/>
                  </a:cubicBezTo>
                  <a:cubicBezTo>
                    <a:pt x="896" y="78"/>
                    <a:pt x="910" y="64"/>
                    <a:pt x="928" y="64"/>
                  </a:cubicBezTo>
                  <a:close/>
                  <a:moveTo>
                    <a:pt x="832" y="580"/>
                  </a:moveTo>
                  <a:cubicBezTo>
                    <a:pt x="704" y="495"/>
                    <a:pt x="704" y="495"/>
                    <a:pt x="704" y="495"/>
                  </a:cubicBezTo>
                  <a:cubicBezTo>
                    <a:pt x="704" y="209"/>
                    <a:pt x="704" y="209"/>
                    <a:pt x="704" y="209"/>
                  </a:cubicBezTo>
                  <a:cubicBezTo>
                    <a:pt x="832" y="124"/>
                    <a:pt x="832" y="124"/>
                    <a:pt x="832" y="124"/>
                  </a:cubicBezTo>
                  <a:lnTo>
                    <a:pt x="832" y="580"/>
                  </a:lnTo>
                  <a:close/>
                  <a:moveTo>
                    <a:pt x="125" y="352"/>
                  </a:moveTo>
                  <a:cubicBezTo>
                    <a:pt x="125" y="316"/>
                    <a:pt x="138" y="282"/>
                    <a:pt x="160" y="256"/>
                  </a:cubicBezTo>
                  <a:cubicBezTo>
                    <a:pt x="160" y="448"/>
                    <a:pt x="160" y="448"/>
                    <a:pt x="160" y="448"/>
                  </a:cubicBezTo>
                  <a:cubicBezTo>
                    <a:pt x="138" y="422"/>
                    <a:pt x="125" y="388"/>
                    <a:pt x="125" y="352"/>
                  </a:cubicBezTo>
                  <a:close/>
                  <a:moveTo>
                    <a:pt x="224" y="224"/>
                  </a:moveTo>
                  <a:cubicBezTo>
                    <a:pt x="640" y="224"/>
                    <a:pt x="640" y="224"/>
                    <a:pt x="640" y="224"/>
                  </a:cubicBezTo>
                  <a:cubicBezTo>
                    <a:pt x="640" y="480"/>
                    <a:pt x="640" y="480"/>
                    <a:pt x="640" y="480"/>
                  </a:cubicBezTo>
                  <a:cubicBezTo>
                    <a:pt x="576" y="480"/>
                    <a:pt x="576" y="480"/>
                    <a:pt x="576" y="480"/>
                  </a:cubicBezTo>
                  <a:cubicBezTo>
                    <a:pt x="448" y="480"/>
                    <a:pt x="448" y="480"/>
                    <a:pt x="448" y="480"/>
                  </a:cubicBezTo>
                  <a:cubicBezTo>
                    <a:pt x="224" y="480"/>
                    <a:pt x="224" y="480"/>
                    <a:pt x="224" y="480"/>
                  </a:cubicBezTo>
                  <a:lnTo>
                    <a:pt x="224" y="224"/>
                  </a:lnTo>
                  <a:close/>
                  <a:moveTo>
                    <a:pt x="542" y="672"/>
                  </a:moveTo>
                  <a:cubicBezTo>
                    <a:pt x="479" y="672"/>
                    <a:pt x="479" y="672"/>
                    <a:pt x="479" y="672"/>
                  </a:cubicBezTo>
                  <a:cubicBezTo>
                    <a:pt x="480" y="641"/>
                    <a:pt x="480" y="641"/>
                    <a:pt x="480" y="641"/>
                  </a:cubicBezTo>
                  <a:cubicBezTo>
                    <a:pt x="480" y="638"/>
                    <a:pt x="479" y="634"/>
                    <a:pt x="478" y="630"/>
                  </a:cubicBezTo>
                  <a:cubicBezTo>
                    <a:pt x="480" y="544"/>
                    <a:pt x="480" y="544"/>
                    <a:pt x="480" y="544"/>
                  </a:cubicBezTo>
                  <a:cubicBezTo>
                    <a:pt x="544" y="544"/>
                    <a:pt x="544" y="544"/>
                    <a:pt x="544" y="544"/>
                  </a:cubicBezTo>
                  <a:lnTo>
                    <a:pt x="542" y="6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3847" y="987"/>
              <a:ext cx="119" cy="119"/>
            </a:xfrm>
            <a:custGeom>
              <a:avLst/>
              <a:gdLst>
                <a:gd name="T0" fmla="*/ 442 w 445"/>
                <a:gd name="T1" fmla="*/ 112 h 443"/>
                <a:gd name="T2" fmla="*/ 421 w 445"/>
                <a:gd name="T3" fmla="*/ 0 h 443"/>
                <a:gd name="T4" fmla="*/ 358 w 445"/>
                <a:gd name="T5" fmla="*/ 12 h 443"/>
                <a:gd name="T6" fmla="*/ 374 w 445"/>
                <a:gd name="T7" fmla="*/ 97 h 443"/>
                <a:gd name="T8" fmla="*/ 183 w 445"/>
                <a:gd name="T9" fmla="*/ 163 h 443"/>
                <a:gd name="T10" fmla="*/ 163 w 445"/>
                <a:gd name="T11" fmla="*/ 183 h 443"/>
                <a:gd name="T12" fmla="*/ 97 w 445"/>
                <a:gd name="T13" fmla="*/ 374 h 443"/>
                <a:gd name="T14" fmla="*/ 12 w 445"/>
                <a:gd name="T15" fmla="*/ 359 h 443"/>
                <a:gd name="T16" fmla="*/ 0 w 445"/>
                <a:gd name="T17" fmla="*/ 421 h 443"/>
                <a:gd name="T18" fmla="*/ 112 w 445"/>
                <a:gd name="T19" fmla="*/ 442 h 443"/>
                <a:gd name="T20" fmla="*/ 118 w 445"/>
                <a:gd name="T21" fmla="*/ 443 h 443"/>
                <a:gd name="T22" fmla="*/ 148 w 445"/>
                <a:gd name="T23" fmla="*/ 421 h 443"/>
                <a:gd name="T24" fmla="*/ 218 w 445"/>
                <a:gd name="T25" fmla="*/ 218 h 443"/>
                <a:gd name="T26" fmla="*/ 421 w 445"/>
                <a:gd name="T27" fmla="*/ 148 h 443"/>
                <a:gd name="T28" fmla="*/ 442 w 445"/>
                <a:gd name="T29" fmla="*/ 11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5" h="443">
                  <a:moveTo>
                    <a:pt x="442" y="112"/>
                  </a:moveTo>
                  <a:cubicBezTo>
                    <a:pt x="421" y="0"/>
                    <a:pt x="421" y="0"/>
                    <a:pt x="421" y="0"/>
                  </a:cubicBezTo>
                  <a:cubicBezTo>
                    <a:pt x="358" y="12"/>
                    <a:pt x="358" y="12"/>
                    <a:pt x="358" y="12"/>
                  </a:cubicBezTo>
                  <a:cubicBezTo>
                    <a:pt x="374" y="97"/>
                    <a:pt x="374" y="97"/>
                    <a:pt x="374" y="97"/>
                  </a:cubicBezTo>
                  <a:cubicBezTo>
                    <a:pt x="183" y="163"/>
                    <a:pt x="183" y="163"/>
                    <a:pt x="183" y="163"/>
                  </a:cubicBezTo>
                  <a:cubicBezTo>
                    <a:pt x="173" y="166"/>
                    <a:pt x="166" y="173"/>
                    <a:pt x="163" y="183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2" y="359"/>
                    <a:pt x="12" y="359"/>
                    <a:pt x="12" y="359"/>
                  </a:cubicBezTo>
                  <a:cubicBezTo>
                    <a:pt x="0" y="421"/>
                    <a:pt x="0" y="421"/>
                    <a:pt x="0" y="421"/>
                  </a:cubicBezTo>
                  <a:cubicBezTo>
                    <a:pt x="112" y="442"/>
                    <a:pt x="112" y="442"/>
                    <a:pt x="112" y="442"/>
                  </a:cubicBezTo>
                  <a:cubicBezTo>
                    <a:pt x="114" y="443"/>
                    <a:pt x="116" y="443"/>
                    <a:pt x="118" y="443"/>
                  </a:cubicBezTo>
                  <a:cubicBezTo>
                    <a:pt x="132" y="443"/>
                    <a:pt x="144" y="434"/>
                    <a:pt x="148" y="421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421" y="148"/>
                    <a:pt x="421" y="148"/>
                    <a:pt x="421" y="148"/>
                  </a:cubicBezTo>
                  <a:cubicBezTo>
                    <a:pt x="436" y="143"/>
                    <a:pt x="445" y="128"/>
                    <a:pt x="44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3549" y="688"/>
              <a:ext cx="417" cy="344"/>
            </a:xfrm>
            <a:custGeom>
              <a:avLst/>
              <a:gdLst>
                <a:gd name="T0" fmla="*/ 151 w 1562"/>
                <a:gd name="T1" fmla="*/ 1018 h 1284"/>
                <a:gd name="T2" fmla="*/ 111 w 1562"/>
                <a:gd name="T3" fmla="*/ 1229 h 1284"/>
                <a:gd name="T4" fmla="*/ 132 w 1562"/>
                <a:gd name="T5" fmla="*/ 1265 h 1284"/>
                <a:gd name="T6" fmla="*/ 185 w 1562"/>
                <a:gd name="T7" fmla="*/ 1284 h 1284"/>
                <a:gd name="T8" fmla="*/ 205 w 1562"/>
                <a:gd name="T9" fmla="*/ 1223 h 1284"/>
                <a:gd name="T10" fmla="*/ 179 w 1562"/>
                <a:gd name="T11" fmla="*/ 1214 h 1284"/>
                <a:gd name="T12" fmla="*/ 217 w 1562"/>
                <a:gd name="T13" fmla="*/ 1015 h 1284"/>
                <a:gd name="T14" fmla="*/ 210 w 1562"/>
                <a:gd name="T15" fmla="*/ 988 h 1284"/>
                <a:gd name="T16" fmla="*/ 77 w 1562"/>
                <a:gd name="T17" fmla="*/ 835 h 1284"/>
                <a:gd name="T18" fmla="*/ 210 w 1562"/>
                <a:gd name="T19" fmla="*/ 682 h 1284"/>
                <a:gd name="T20" fmla="*/ 217 w 1562"/>
                <a:gd name="T21" fmla="*/ 655 h 1284"/>
                <a:gd name="T22" fmla="*/ 179 w 1562"/>
                <a:gd name="T23" fmla="*/ 456 h 1284"/>
                <a:gd name="T24" fmla="*/ 370 w 1562"/>
                <a:gd name="T25" fmla="*/ 390 h 1284"/>
                <a:gd name="T26" fmla="*/ 390 w 1562"/>
                <a:gd name="T27" fmla="*/ 370 h 1284"/>
                <a:gd name="T28" fmla="*/ 456 w 1562"/>
                <a:gd name="T29" fmla="*/ 179 h 1284"/>
                <a:gd name="T30" fmla="*/ 655 w 1562"/>
                <a:gd name="T31" fmla="*/ 217 h 1284"/>
                <a:gd name="T32" fmla="*/ 682 w 1562"/>
                <a:gd name="T33" fmla="*/ 210 h 1284"/>
                <a:gd name="T34" fmla="*/ 835 w 1562"/>
                <a:gd name="T35" fmla="*/ 77 h 1284"/>
                <a:gd name="T36" fmla="*/ 988 w 1562"/>
                <a:gd name="T37" fmla="*/ 210 h 1284"/>
                <a:gd name="T38" fmla="*/ 1015 w 1562"/>
                <a:gd name="T39" fmla="*/ 217 h 1284"/>
                <a:gd name="T40" fmla="*/ 1214 w 1562"/>
                <a:gd name="T41" fmla="*/ 179 h 1284"/>
                <a:gd name="T42" fmla="*/ 1280 w 1562"/>
                <a:gd name="T43" fmla="*/ 370 h 1284"/>
                <a:gd name="T44" fmla="*/ 1300 w 1562"/>
                <a:gd name="T45" fmla="*/ 390 h 1284"/>
                <a:gd name="T46" fmla="*/ 1491 w 1562"/>
                <a:gd name="T47" fmla="*/ 456 h 1284"/>
                <a:gd name="T48" fmla="*/ 1475 w 1562"/>
                <a:gd name="T49" fmla="*/ 541 h 1284"/>
                <a:gd name="T50" fmla="*/ 1538 w 1562"/>
                <a:gd name="T51" fmla="*/ 553 h 1284"/>
                <a:gd name="T52" fmla="*/ 1559 w 1562"/>
                <a:gd name="T53" fmla="*/ 441 h 1284"/>
                <a:gd name="T54" fmla="*/ 1538 w 1562"/>
                <a:gd name="T55" fmla="*/ 405 h 1284"/>
                <a:gd name="T56" fmla="*/ 1335 w 1562"/>
                <a:gd name="T57" fmla="*/ 335 h 1284"/>
                <a:gd name="T58" fmla="*/ 1265 w 1562"/>
                <a:gd name="T59" fmla="*/ 132 h 1284"/>
                <a:gd name="T60" fmla="*/ 1229 w 1562"/>
                <a:gd name="T61" fmla="*/ 111 h 1284"/>
                <a:gd name="T62" fmla="*/ 1018 w 1562"/>
                <a:gd name="T63" fmla="*/ 151 h 1284"/>
                <a:gd name="T64" fmla="*/ 856 w 1562"/>
                <a:gd name="T65" fmla="*/ 11 h 1284"/>
                <a:gd name="T66" fmla="*/ 814 w 1562"/>
                <a:gd name="T67" fmla="*/ 11 h 1284"/>
                <a:gd name="T68" fmla="*/ 652 w 1562"/>
                <a:gd name="T69" fmla="*/ 151 h 1284"/>
                <a:gd name="T70" fmla="*/ 441 w 1562"/>
                <a:gd name="T71" fmla="*/ 111 h 1284"/>
                <a:gd name="T72" fmla="*/ 405 w 1562"/>
                <a:gd name="T73" fmla="*/ 132 h 1284"/>
                <a:gd name="T74" fmla="*/ 335 w 1562"/>
                <a:gd name="T75" fmla="*/ 335 h 1284"/>
                <a:gd name="T76" fmla="*/ 132 w 1562"/>
                <a:gd name="T77" fmla="*/ 405 h 1284"/>
                <a:gd name="T78" fmla="*/ 111 w 1562"/>
                <a:gd name="T79" fmla="*/ 441 h 1284"/>
                <a:gd name="T80" fmla="*/ 151 w 1562"/>
                <a:gd name="T81" fmla="*/ 652 h 1284"/>
                <a:gd name="T82" fmla="*/ 11 w 1562"/>
                <a:gd name="T83" fmla="*/ 814 h 1284"/>
                <a:gd name="T84" fmla="*/ 11 w 1562"/>
                <a:gd name="T85" fmla="*/ 856 h 1284"/>
                <a:gd name="T86" fmla="*/ 151 w 1562"/>
                <a:gd name="T87" fmla="*/ 1018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2" h="1284">
                  <a:moveTo>
                    <a:pt x="151" y="1018"/>
                  </a:moveTo>
                  <a:cubicBezTo>
                    <a:pt x="111" y="1229"/>
                    <a:pt x="111" y="1229"/>
                    <a:pt x="111" y="1229"/>
                  </a:cubicBezTo>
                  <a:cubicBezTo>
                    <a:pt x="108" y="1245"/>
                    <a:pt x="117" y="1260"/>
                    <a:pt x="132" y="1265"/>
                  </a:cubicBezTo>
                  <a:cubicBezTo>
                    <a:pt x="185" y="1284"/>
                    <a:pt x="185" y="1284"/>
                    <a:pt x="185" y="1284"/>
                  </a:cubicBezTo>
                  <a:cubicBezTo>
                    <a:pt x="205" y="1223"/>
                    <a:pt x="205" y="1223"/>
                    <a:pt x="205" y="1223"/>
                  </a:cubicBezTo>
                  <a:cubicBezTo>
                    <a:pt x="179" y="1214"/>
                    <a:pt x="179" y="1214"/>
                    <a:pt x="179" y="1214"/>
                  </a:cubicBezTo>
                  <a:cubicBezTo>
                    <a:pt x="217" y="1015"/>
                    <a:pt x="217" y="1015"/>
                    <a:pt x="217" y="1015"/>
                  </a:cubicBezTo>
                  <a:cubicBezTo>
                    <a:pt x="219" y="1005"/>
                    <a:pt x="216" y="995"/>
                    <a:pt x="210" y="988"/>
                  </a:cubicBezTo>
                  <a:cubicBezTo>
                    <a:pt x="77" y="835"/>
                    <a:pt x="77" y="835"/>
                    <a:pt x="77" y="835"/>
                  </a:cubicBezTo>
                  <a:cubicBezTo>
                    <a:pt x="210" y="682"/>
                    <a:pt x="210" y="682"/>
                    <a:pt x="210" y="682"/>
                  </a:cubicBezTo>
                  <a:cubicBezTo>
                    <a:pt x="216" y="674"/>
                    <a:pt x="219" y="665"/>
                    <a:pt x="217" y="655"/>
                  </a:cubicBezTo>
                  <a:cubicBezTo>
                    <a:pt x="179" y="456"/>
                    <a:pt x="179" y="456"/>
                    <a:pt x="179" y="456"/>
                  </a:cubicBezTo>
                  <a:cubicBezTo>
                    <a:pt x="370" y="390"/>
                    <a:pt x="370" y="390"/>
                    <a:pt x="370" y="390"/>
                  </a:cubicBezTo>
                  <a:cubicBezTo>
                    <a:pt x="380" y="387"/>
                    <a:pt x="387" y="380"/>
                    <a:pt x="390" y="370"/>
                  </a:cubicBezTo>
                  <a:cubicBezTo>
                    <a:pt x="456" y="179"/>
                    <a:pt x="456" y="179"/>
                    <a:pt x="456" y="179"/>
                  </a:cubicBezTo>
                  <a:cubicBezTo>
                    <a:pt x="655" y="217"/>
                    <a:pt x="655" y="217"/>
                    <a:pt x="655" y="217"/>
                  </a:cubicBezTo>
                  <a:cubicBezTo>
                    <a:pt x="664" y="219"/>
                    <a:pt x="675" y="216"/>
                    <a:pt x="682" y="210"/>
                  </a:cubicBezTo>
                  <a:cubicBezTo>
                    <a:pt x="835" y="77"/>
                    <a:pt x="835" y="77"/>
                    <a:pt x="835" y="77"/>
                  </a:cubicBezTo>
                  <a:cubicBezTo>
                    <a:pt x="988" y="210"/>
                    <a:pt x="988" y="210"/>
                    <a:pt x="988" y="210"/>
                  </a:cubicBezTo>
                  <a:cubicBezTo>
                    <a:pt x="996" y="216"/>
                    <a:pt x="1006" y="219"/>
                    <a:pt x="1015" y="217"/>
                  </a:cubicBezTo>
                  <a:cubicBezTo>
                    <a:pt x="1214" y="179"/>
                    <a:pt x="1214" y="179"/>
                    <a:pt x="1214" y="179"/>
                  </a:cubicBezTo>
                  <a:cubicBezTo>
                    <a:pt x="1280" y="370"/>
                    <a:pt x="1280" y="370"/>
                    <a:pt x="1280" y="370"/>
                  </a:cubicBezTo>
                  <a:cubicBezTo>
                    <a:pt x="1283" y="380"/>
                    <a:pt x="1290" y="387"/>
                    <a:pt x="1300" y="390"/>
                  </a:cubicBezTo>
                  <a:cubicBezTo>
                    <a:pt x="1491" y="456"/>
                    <a:pt x="1491" y="456"/>
                    <a:pt x="1491" y="456"/>
                  </a:cubicBezTo>
                  <a:cubicBezTo>
                    <a:pt x="1475" y="541"/>
                    <a:pt x="1475" y="541"/>
                    <a:pt x="1475" y="541"/>
                  </a:cubicBezTo>
                  <a:cubicBezTo>
                    <a:pt x="1538" y="553"/>
                    <a:pt x="1538" y="553"/>
                    <a:pt x="1538" y="553"/>
                  </a:cubicBezTo>
                  <a:cubicBezTo>
                    <a:pt x="1559" y="441"/>
                    <a:pt x="1559" y="441"/>
                    <a:pt x="1559" y="441"/>
                  </a:cubicBezTo>
                  <a:cubicBezTo>
                    <a:pt x="1562" y="425"/>
                    <a:pt x="1553" y="410"/>
                    <a:pt x="1538" y="405"/>
                  </a:cubicBezTo>
                  <a:cubicBezTo>
                    <a:pt x="1335" y="335"/>
                    <a:pt x="1335" y="335"/>
                    <a:pt x="1335" y="335"/>
                  </a:cubicBezTo>
                  <a:cubicBezTo>
                    <a:pt x="1265" y="132"/>
                    <a:pt x="1265" y="132"/>
                    <a:pt x="1265" y="132"/>
                  </a:cubicBezTo>
                  <a:cubicBezTo>
                    <a:pt x="1260" y="117"/>
                    <a:pt x="1244" y="108"/>
                    <a:pt x="1229" y="111"/>
                  </a:cubicBezTo>
                  <a:cubicBezTo>
                    <a:pt x="1018" y="151"/>
                    <a:pt x="1018" y="151"/>
                    <a:pt x="1018" y="151"/>
                  </a:cubicBezTo>
                  <a:cubicBezTo>
                    <a:pt x="856" y="11"/>
                    <a:pt x="856" y="11"/>
                    <a:pt x="856" y="11"/>
                  </a:cubicBezTo>
                  <a:cubicBezTo>
                    <a:pt x="844" y="0"/>
                    <a:pt x="826" y="0"/>
                    <a:pt x="814" y="11"/>
                  </a:cubicBezTo>
                  <a:cubicBezTo>
                    <a:pt x="652" y="151"/>
                    <a:pt x="652" y="151"/>
                    <a:pt x="652" y="151"/>
                  </a:cubicBezTo>
                  <a:cubicBezTo>
                    <a:pt x="441" y="111"/>
                    <a:pt x="441" y="111"/>
                    <a:pt x="441" y="111"/>
                  </a:cubicBezTo>
                  <a:cubicBezTo>
                    <a:pt x="426" y="108"/>
                    <a:pt x="410" y="117"/>
                    <a:pt x="405" y="132"/>
                  </a:cubicBezTo>
                  <a:cubicBezTo>
                    <a:pt x="335" y="335"/>
                    <a:pt x="335" y="335"/>
                    <a:pt x="335" y="335"/>
                  </a:cubicBezTo>
                  <a:cubicBezTo>
                    <a:pt x="132" y="405"/>
                    <a:pt x="132" y="405"/>
                    <a:pt x="132" y="405"/>
                  </a:cubicBezTo>
                  <a:cubicBezTo>
                    <a:pt x="117" y="410"/>
                    <a:pt x="108" y="425"/>
                    <a:pt x="111" y="441"/>
                  </a:cubicBezTo>
                  <a:cubicBezTo>
                    <a:pt x="151" y="652"/>
                    <a:pt x="151" y="652"/>
                    <a:pt x="151" y="652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0" y="826"/>
                    <a:pt x="0" y="844"/>
                    <a:pt x="11" y="856"/>
                  </a:cubicBezTo>
                  <a:lnTo>
                    <a:pt x="151" y="10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3763" y="749"/>
              <a:ext cx="17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3763" y="817"/>
              <a:ext cx="17" cy="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98730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hlinkClick r:id="rId2"/>
              </a:rPr>
              <a:t>https://bit.ly/2ADWo28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5583" y="5081515"/>
            <a:ext cx="702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Уривок рекламного блоку на </a:t>
            </a:r>
            <a:r>
              <a:rPr lang="ru-RU" sz="2800" dirty="0" err="1">
                <a:solidFill>
                  <a:schemeClr val="bg1"/>
                </a:solidFill>
              </a:rPr>
              <a:t>телеканалі</a:t>
            </a:r>
            <a:r>
              <a:rPr lang="ru-RU" sz="2800" dirty="0">
                <a:solidFill>
                  <a:schemeClr val="bg1"/>
                </a:solidFill>
              </a:rPr>
              <a:t> 1+1: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630908"/>
            <a:ext cx="75247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6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935412"/>
            <a:ext cx="10450286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Комерційна реклама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8596" y="4652032"/>
            <a:ext cx="9954807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це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інформування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аудиторії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про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певні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продукти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або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послуги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з метою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викликати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бажання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їх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придбати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40804" y="416045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5445853" y="1206345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2700000">
            <a:off x="5655105" y="1528182"/>
            <a:ext cx="757575" cy="86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1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de-AT" dirty="0">
                <a:solidFill>
                  <a:schemeClr val="bg1"/>
                </a:solidFill>
                <a:cs typeface="Segoe UI Light" panose="020B0502040204020203" pitchFamily="34" charset="0"/>
                <a:hlinkClick r:id="rId3"/>
              </a:rPr>
              <a:t>https://bit.ly/2LWHQQM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0248" y="2357082"/>
            <a:ext cx="5590571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AT" sz="7200" dirty="0">
                <a:solidFill>
                  <a:schemeClr val="bg1"/>
                </a:solidFill>
                <a:latin typeface="+mj-lt"/>
              </a:rPr>
              <a:t>«Coca-Cola»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37416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23816" r="40712" b="9003"/>
          <a:stretch/>
        </p:blipFill>
        <p:spPr bwMode="auto">
          <a:xfrm>
            <a:off x="1462269" y="1085878"/>
            <a:ext cx="5007980" cy="3521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6560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5685" t="24814" r="41050" b="8055"/>
          <a:stretch/>
        </p:blipFill>
        <p:spPr bwMode="auto">
          <a:xfrm>
            <a:off x="1462269" y="1071868"/>
            <a:ext cx="5007978" cy="3549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cs typeface="Segoe UI Light" panose="020B0502040204020203" pitchFamily="34" charset="0"/>
                <a:hlinkClick r:id="rId4"/>
              </a:rPr>
              <a:t>https://bit.ly/2OHHrPH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0248" y="1888813"/>
            <a:ext cx="5590571" cy="188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Дівчата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можуть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»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23406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930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6202" t="22975" r="41070" b="6242"/>
          <a:stretch/>
        </p:blipFill>
        <p:spPr bwMode="auto">
          <a:xfrm>
            <a:off x="1462268" y="956013"/>
            <a:ext cx="5007979" cy="3780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hlinkClick r:id="rId4"/>
              </a:rPr>
              <a:t>https://bit.ly/2MkevMf</a:t>
            </a:r>
            <a:r>
              <a:rPr lang="ru-RU" u="sng" dirty="0"/>
              <a:t> 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1772958"/>
            <a:ext cx="5590571" cy="188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«Я 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ціную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своє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!»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607551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0605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5685" t="23894" r="40543" b="8987"/>
          <a:stretch/>
        </p:blipFill>
        <p:spPr bwMode="auto">
          <a:xfrm>
            <a:off x="1462268" y="1085877"/>
            <a:ext cx="5007980" cy="3515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https://bit.ly/2LORyo9</a:t>
            </a:r>
            <a:r>
              <a:rPr lang="uk-UA" u="sng" dirty="0"/>
              <a:t> 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1016426"/>
            <a:ext cx="5590571" cy="36600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Дякую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 «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Дякую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», «Люби» та «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Обніми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»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37415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5944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5168" t="22057" r="41075" b="8087"/>
          <a:stretch/>
        </p:blipFill>
        <p:spPr bwMode="auto">
          <a:xfrm>
            <a:off x="1462268" y="1051187"/>
            <a:ext cx="5007980" cy="3659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1883" y="5692893"/>
            <a:ext cx="1108854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u="sng" dirty="0">
                <a:hlinkClick r:id="rId4"/>
              </a:rPr>
              <a:t>https://bit.ly/2LUOAOX</a:t>
            </a:r>
            <a:r>
              <a:rPr lang="uk-UA" u="sng" dirty="0"/>
              <a:t> 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248" y="1760089"/>
            <a:ext cx="5590571" cy="2103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AT" sz="5400" dirty="0">
                <a:solidFill>
                  <a:schemeClr val="bg1"/>
                </a:solidFill>
                <a:latin typeface="+mj-lt"/>
              </a:rPr>
              <a:t>«Mercedes-Benz – The Journey (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Подорож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)»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624" y="2702725"/>
            <a:ext cx="853022" cy="218060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709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1275B2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0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1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2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3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4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5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6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7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8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19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6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7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8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ppt/theme/themeOverride9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9015</TotalTime>
  <Words>633</Words>
  <Application>Microsoft Office PowerPoint</Application>
  <PresentationFormat>Широкий екран</PresentationFormat>
  <Paragraphs>91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6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СПОНСОРИ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867</cp:revision>
  <dcterms:created xsi:type="dcterms:W3CDTF">2017-04-03T03:04:12Z</dcterms:created>
  <dcterms:modified xsi:type="dcterms:W3CDTF">2019-07-30T08:14:25Z</dcterms:modified>
</cp:coreProperties>
</file>