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 varScale="1">
        <p:scale>
          <a:sx n="86" d="100"/>
          <a:sy n="86" d="100"/>
        </p:scale>
        <p:origin x="533" y="72"/>
      </p:cViewPr>
      <p:guideLst>
        <p:guide orient="horz" pos="2137"/>
        <p:guide pos="3840"/>
        <p:guide orient="horz" pos="1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2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3074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афіка 3">
            <a:extLst>
              <a:ext uri="{FF2B5EF4-FFF2-40B4-BE49-F238E27FC236}">
                <a16:creationId xmlns:a16="http://schemas.microsoft.com/office/drawing/2014/main" id="{CAFA923E-97A2-439A-8AF1-039168D0B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1881" y="277793"/>
            <a:ext cx="7635016" cy="5787342"/>
          </a:xfrm>
          <a:prstGeom prst="rect">
            <a:avLst/>
          </a:prstGeom>
        </p:spPr>
      </p:pic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AE8EE85-5BCB-4BCE-8F9A-78DC55C3C821}"/>
              </a:ext>
            </a:extLst>
          </p:cNvPr>
          <p:cNvSpPr/>
          <p:nvPr/>
        </p:nvSpPr>
        <p:spPr>
          <a:xfrm>
            <a:off x="324091" y="178124"/>
            <a:ext cx="5528069" cy="235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13800" b="1" dirty="0"/>
              <a:t>Заява</a:t>
            </a:r>
          </a:p>
        </p:txBody>
      </p:sp>
    </p:spTree>
    <p:extLst>
      <p:ext uri="{BB962C8B-B14F-4D97-AF65-F5344CB8AC3E}">
        <p14:creationId xmlns:p14="http://schemas.microsoft.com/office/powerpoint/2010/main" val="382740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7A900-2740-4AB7-A2A0-303690377C99}"/>
              </a:ext>
            </a:extLst>
          </p:cNvPr>
          <p:cNvSpPr txBox="1"/>
          <p:nvPr/>
        </p:nvSpPr>
        <p:spPr>
          <a:xfrm>
            <a:off x="7076050" y="1148755"/>
            <a:ext cx="4360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випускника школи №5 с. Вишневе </a:t>
            </a:r>
          </a:p>
          <a:p>
            <a:r>
              <a:rPr lang="uk-UA" dirty="0" err="1"/>
              <a:t>Іларчука</a:t>
            </a:r>
            <a:r>
              <a:rPr lang="uk-UA" dirty="0"/>
              <a:t> Дмитра Миколайовича,</a:t>
            </a:r>
          </a:p>
          <a:p>
            <a:r>
              <a:rPr lang="uk-UA" dirty="0"/>
              <a:t>2005 року народження, освіта 9 класів,</a:t>
            </a:r>
          </a:p>
          <a:p>
            <a:r>
              <a:rPr lang="uk-UA" dirty="0"/>
              <a:t>Проживає за </a:t>
            </a:r>
            <a:r>
              <a:rPr lang="uk-UA" dirty="0" err="1"/>
              <a:t>адресою</a:t>
            </a:r>
            <a:r>
              <a:rPr lang="uk-UA" dirty="0"/>
              <a:t>: с. Вишневе, вул. Квітнева, 5, Іванківський район, Херсонська обл.</a:t>
            </a:r>
            <a:endParaRPr lang="bg-B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14C73A-5EB3-4DD2-B642-B2503B48EFA2}"/>
              </a:ext>
            </a:extLst>
          </p:cNvPr>
          <p:cNvSpPr txBox="1"/>
          <p:nvPr/>
        </p:nvSpPr>
        <p:spPr>
          <a:xfrm>
            <a:off x="7076049" y="225425"/>
            <a:ext cx="4360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Директорові Іванківського професійного ліцею №12</a:t>
            </a:r>
          </a:p>
          <a:p>
            <a:r>
              <a:rPr lang="uk-UA" dirty="0"/>
              <a:t>Бондарчуку І.В.</a:t>
            </a:r>
            <a:endParaRPr lang="bg-B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F1BDC-BBB6-489F-824E-8E6C811ECEF7}"/>
              </a:ext>
            </a:extLst>
          </p:cNvPr>
          <p:cNvSpPr txBox="1"/>
          <p:nvPr/>
        </p:nvSpPr>
        <p:spPr>
          <a:xfrm>
            <a:off x="5568461" y="2974484"/>
            <a:ext cx="10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ЗАЯВА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3BE96-DE2B-4DBD-B742-829D9D3A5A01}"/>
              </a:ext>
            </a:extLst>
          </p:cNvPr>
          <p:cNvSpPr txBox="1"/>
          <p:nvPr/>
        </p:nvSpPr>
        <p:spPr>
          <a:xfrm>
            <a:off x="1631852" y="3400087"/>
            <a:ext cx="917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	Прошу прийняти мене на навчання в ліцеї за спеціальністю «Автоматизація та комп'ютерно-інтегровані технології» з дворічним строком навчання.</a:t>
            </a:r>
            <a:endParaRPr lang="bg-B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18913-A50F-49AD-97ED-0A90F76539E7}"/>
              </a:ext>
            </a:extLst>
          </p:cNvPr>
          <p:cNvSpPr txBox="1"/>
          <p:nvPr/>
        </p:nvSpPr>
        <p:spPr>
          <a:xfrm>
            <a:off x="2588456" y="4117820"/>
            <a:ext cx="7748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До заяви додаю:</a:t>
            </a:r>
          </a:p>
          <a:p>
            <a:pPr marL="342900" indent="-342900">
              <a:buAutoNum type="arabicPeriod"/>
            </a:pPr>
            <a:r>
              <a:rPr lang="uk-UA" dirty="0"/>
              <a:t>Автобіографію</a:t>
            </a:r>
          </a:p>
          <a:p>
            <a:pPr marL="342900" indent="-342900">
              <a:buAutoNum type="arabicPeriod"/>
            </a:pPr>
            <a:r>
              <a:rPr lang="uk-UA" dirty="0"/>
              <a:t>Свідоцтво про освіту.</a:t>
            </a:r>
          </a:p>
          <a:p>
            <a:pPr marL="342900" indent="-342900">
              <a:buAutoNum type="arabicPeriod"/>
            </a:pPr>
            <a:r>
              <a:rPr lang="uk-UA" dirty="0"/>
              <a:t>Довідку про стан здоров’я.</a:t>
            </a:r>
          </a:p>
          <a:p>
            <a:pPr marL="342900" indent="-342900">
              <a:buAutoNum type="arabicPeriod"/>
            </a:pPr>
            <a:r>
              <a:rPr lang="uk-UA" dirty="0"/>
              <a:t>Фотокартки (4 </a:t>
            </a:r>
            <a:r>
              <a:rPr lang="uk-UA" dirty="0" err="1"/>
              <a:t>шт</a:t>
            </a:r>
            <a:r>
              <a:rPr lang="uk-UA" dirty="0"/>
              <a:t>) розміром 3Х4.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46877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2B3979-0047-4DA8-B4F3-8CABBA67F43B}"/>
              </a:ext>
            </a:extLst>
          </p:cNvPr>
          <p:cNvSpPr txBox="1"/>
          <p:nvPr/>
        </p:nvSpPr>
        <p:spPr>
          <a:xfrm>
            <a:off x="7076050" y="1148755"/>
            <a:ext cx="4360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випускника школи №5 с. Вишневе </a:t>
            </a:r>
          </a:p>
          <a:p>
            <a:r>
              <a:rPr lang="uk-UA" dirty="0" err="1"/>
              <a:t>Іларчука</a:t>
            </a:r>
            <a:r>
              <a:rPr lang="uk-UA" dirty="0"/>
              <a:t> Дмитра Миколайовича,</a:t>
            </a:r>
          </a:p>
          <a:p>
            <a:r>
              <a:rPr lang="uk-UA" dirty="0"/>
              <a:t>2005 року народження, освіта 9 класів,</a:t>
            </a:r>
          </a:p>
          <a:p>
            <a:r>
              <a:rPr lang="uk-UA" dirty="0"/>
              <a:t>Проживає за </a:t>
            </a:r>
            <a:r>
              <a:rPr lang="uk-UA" dirty="0" err="1"/>
              <a:t>адресою</a:t>
            </a:r>
            <a:r>
              <a:rPr lang="uk-UA" dirty="0"/>
              <a:t>: с. Вишневе, вул. Квітнева, 5, Іванківський район, Херсонська обл.</a:t>
            </a:r>
            <a:endParaRPr lang="bg-B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981C6-E0C9-406D-88C7-D5603FB238B2}"/>
              </a:ext>
            </a:extLst>
          </p:cNvPr>
          <p:cNvSpPr txBox="1"/>
          <p:nvPr/>
        </p:nvSpPr>
        <p:spPr>
          <a:xfrm>
            <a:off x="7076049" y="225425"/>
            <a:ext cx="4360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Директорові Іванківського професійного ліцею №12</a:t>
            </a:r>
          </a:p>
          <a:p>
            <a:r>
              <a:rPr lang="uk-UA" dirty="0"/>
              <a:t>Бондарчуку І.В.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83F4C-C9AF-47F2-9EB4-8D4C39631F12}"/>
              </a:ext>
            </a:extLst>
          </p:cNvPr>
          <p:cNvSpPr txBox="1"/>
          <p:nvPr/>
        </p:nvSpPr>
        <p:spPr>
          <a:xfrm>
            <a:off x="5568461" y="2956453"/>
            <a:ext cx="10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ЗАЯВА</a:t>
            </a:r>
            <a:endParaRPr lang="bg-B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CE2FE-5C7D-43C6-BEFE-5505502D1ECC}"/>
              </a:ext>
            </a:extLst>
          </p:cNvPr>
          <p:cNvSpPr txBox="1"/>
          <p:nvPr/>
        </p:nvSpPr>
        <p:spPr>
          <a:xfrm>
            <a:off x="2588456" y="4074726"/>
            <a:ext cx="7748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До заяви додаю:</a:t>
            </a:r>
          </a:p>
          <a:p>
            <a:pPr marL="342900" indent="-342900">
              <a:buAutoNum type="arabicPeriod"/>
            </a:pPr>
            <a:r>
              <a:rPr lang="uk-UA" dirty="0"/>
              <a:t>Автобіографію</a:t>
            </a:r>
          </a:p>
          <a:p>
            <a:pPr marL="342900" indent="-342900">
              <a:buAutoNum type="arabicPeriod"/>
            </a:pPr>
            <a:r>
              <a:rPr lang="uk-UA" dirty="0"/>
              <a:t>Свідоцтво про освіту.</a:t>
            </a:r>
          </a:p>
          <a:p>
            <a:pPr marL="342900" indent="-342900">
              <a:buAutoNum type="arabicPeriod"/>
            </a:pPr>
            <a:r>
              <a:rPr lang="uk-UA" dirty="0"/>
              <a:t>Довідку про стан здоров’я.</a:t>
            </a:r>
          </a:p>
          <a:p>
            <a:pPr marL="342900" indent="-342900">
              <a:buAutoNum type="arabicPeriod"/>
            </a:pPr>
            <a:r>
              <a:rPr lang="uk-UA" dirty="0"/>
              <a:t>Фотокартки (4 </a:t>
            </a:r>
            <a:r>
              <a:rPr lang="uk-UA" dirty="0" err="1"/>
              <a:t>шт</a:t>
            </a:r>
            <a:r>
              <a:rPr lang="uk-UA" dirty="0"/>
              <a:t>) розміром 3Х4.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391C9-B688-4D89-BAFB-322138CB5A18}"/>
              </a:ext>
            </a:extLst>
          </p:cNvPr>
          <p:cNvSpPr txBox="1"/>
          <p:nvPr/>
        </p:nvSpPr>
        <p:spPr>
          <a:xfrm>
            <a:off x="1631852" y="3428395"/>
            <a:ext cx="917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	Прошу прийняти мене на навчання в ліцеї за спеціальністю «Автоматизація та комп'ютерно-інтегровані технології» з дворічним строком навчання.</a:t>
            </a:r>
            <a:endParaRPr lang="bg-B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B4EA8-1EC6-4F05-B786-1D95718EE2D9}"/>
              </a:ext>
            </a:extLst>
          </p:cNvPr>
          <p:cNvSpPr txBox="1"/>
          <p:nvPr/>
        </p:nvSpPr>
        <p:spPr>
          <a:xfrm>
            <a:off x="2461846" y="5697758"/>
            <a:ext cx="170219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25.05.2020</a:t>
            </a:r>
            <a:endParaRPr lang="bg-B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33252-2E3B-4A12-BB3A-5683C3EA44E7}"/>
              </a:ext>
            </a:extLst>
          </p:cNvPr>
          <p:cNvSpPr txBox="1"/>
          <p:nvPr/>
        </p:nvSpPr>
        <p:spPr>
          <a:xfrm>
            <a:off x="8027965" y="5697758"/>
            <a:ext cx="170219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(підпис)</a:t>
            </a:r>
            <a:endParaRPr lang="bg-BG" i="1" dirty="0"/>
          </a:p>
        </p:txBody>
      </p:sp>
    </p:spTree>
    <p:extLst>
      <p:ext uri="{BB962C8B-B14F-4D97-AF65-F5344CB8AC3E}">
        <p14:creationId xmlns:p14="http://schemas.microsoft.com/office/powerpoint/2010/main" val="268731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6B561D09-BC51-42D7-B73E-DDC93B614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981069"/>
              </p:ext>
            </p:extLst>
          </p:nvPr>
        </p:nvGraphicFramePr>
        <p:xfrm>
          <a:off x="0" y="406259"/>
          <a:ext cx="11620869" cy="466209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84085">
                  <a:extLst>
                    <a:ext uri="{9D8B030D-6E8A-4147-A177-3AD203B41FA5}">
                      <a16:colId xmlns:a16="http://schemas.microsoft.com/office/drawing/2014/main" val="387985017"/>
                    </a:ext>
                  </a:extLst>
                </a:gridCol>
                <a:gridCol w="11336784">
                  <a:extLst>
                    <a:ext uri="{9D8B030D-6E8A-4147-A177-3AD203B41FA5}">
                      <a16:colId xmlns:a16="http://schemas.microsoft.com/office/drawing/2014/main" val="1412392435"/>
                    </a:ext>
                  </a:extLst>
                </a:gridCol>
              </a:tblGrid>
              <a:tr h="46620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800" b="0" dirty="0">
                        <a:effectLst/>
                      </a:endParaRPr>
                    </a:p>
                  </a:txBody>
                  <a:tcPr marL="144000" marR="108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04000" lvl="0" indent="-50400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зарахування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навчального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закладу, </a:t>
                      </a:r>
                    </a:p>
                    <a:p>
                      <a:pPr marL="504000" lvl="0" indent="-50400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виправдання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відсутності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уроках,</a:t>
                      </a:r>
                    </a:p>
                    <a:p>
                      <a:pPr marL="504000" lvl="0" indent="-50400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працевлаштування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звільнення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504000" lvl="0" indent="-50400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отримання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відпустки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матеріальної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допомоги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504000" lvl="0" indent="-50400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відкриття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рахунку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банку,</a:t>
                      </a:r>
                    </a:p>
                    <a:p>
                      <a:pPr marL="504000" lvl="0" indent="-50400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поліції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різними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скаргами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т.д. </a:t>
                      </a:r>
                    </a:p>
                  </a:txBody>
                  <a:tcPr marL="396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09095"/>
                  </a:ext>
                </a:extLst>
              </a:tr>
            </a:tbl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id="{893D79B2-F796-4226-BDF7-CE1638CBB242}"/>
              </a:ext>
            </a:extLst>
          </p:cNvPr>
          <p:cNvSpPr/>
          <p:nvPr/>
        </p:nvSpPr>
        <p:spPr>
          <a:xfrm>
            <a:off x="-1090188" y="4923329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uk-UA" sz="3600" b="1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B2F01AF-F3C8-486A-9CDE-3D98B519EB3B}"/>
              </a:ext>
            </a:extLst>
          </p:cNvPr>
          <p:cNvSpPr/>
          <p:nvPr/>
        </p:nvSpPr>
        <p:spPr>
          <a:xfrm>
            <a:off x="556788" y="5208164"/>
            <a:ext cx="9551397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uk-UA" sz="2800" b="1"/>
              <a:t>Заява може містити перелік документів, що додають до неї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6067355-82E8-489E-B5B4-16483307A37D}"/>
              </a:ext>
            </a:extLst>
          </p:cNvPr>
          <p:cNvSpPr/>
          <p:nvPr/>
        </p:nvSpPr>
        <p:spPr>
          <a:xfrm>
            <a:off x="0" y="0"/>
            <a:ext cx="2895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717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8A100C53-BBC4-40FA-A188-4465362DB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4205" y="341789"/>
            <a:ext cx="7963590" cy="54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8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E603B4-0EF0-4257-9577-48AD931B3E46}"/>
              </a:ext>
            </a:extLst>
          </p:cNvPr>
          <p:cNvSpPr/>
          <p:nvPr/>
        </p:nvSpPr>
        <p:spPr>
          <a:xfrm>
            <a:off x="7526215" y="232867"/>
            <a:ext cx="3742008" cy="956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730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D31E1-32B6-4B8C-A9F4-134AF9BF3CAD}"/>
              </a:ext>
            </a:extLst>
          </p:cNvPr>
          <p:cNvSpPr txBox="1"/>
          <p:nvPr/>
        </p:nvSpPr>
        <p:spPr>
          <a:xfrm>
            <a:off x="7076050" y="217765"/>
            <a:ext cx="4360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Директорові Іванківського професійного ліцею №12</a:t>
            </a:r>
          </a:p>
          <a:p>
            <a:r>
              <a:rPr lang="uk-UA" dirty="0"/>
              <a:t>Бондарчуку І.В.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84505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CD5A8D-551E-43C3-9018-BD39661D7BC4}"/>
              </a:ext>
            </a:extLst>
          </p:cNvPr>
          <p:cNvSpPr/>
          <p:nvPr/>
        </p:nvSpPr>
        <p:spPr>
          <a:xfrm>
            <a:off x="7155401" y="1184265"/>
            <a:ext cx="4041935" cy="1046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A350A-0B5D-40A1-8AA1-958540C1B2EB}"/>
              </a:ext>
            </a:extLst>
          </p:cNvPr>
          <p:cNvSpPr txBox="1"/>
          <p:nvPr/>
        </p:nvSpPr>
        <p:spPr>
          <a:xfrm>
            <a:off x="7076050" y="217765"/>
            <a:ext cx="4360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Директорові Іванківського професійного ліцею №12</a:t>
            </a:r>
          </a:p>
          <a:p>
            <a:r>
              <a:rPr lang="uk-UA" dirty="0"/>
              <a:t>Бондарчуку І.В.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73444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404F5-328C-4CD8-AB75-36753515B00B}"/>
              </a:ext>
            </a:extLst>
          </p:cNvPr>
          <p:cNvSpPr txBox="1"/>
          <p:nvPr/>
        </p:nvSpPr>
        <p:spPr>
          <a:xfrm>
            <a:off x="7076049" y="225425"/>
            <a:ext cx="4360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Директорові Іванківського професійного ліцею №12</a:t>
            </a:r>
          </a:p>
          <a:p>
            <a:r>
              <a:rPr lang="uk-UA" dirty="0"/>
              <a:t>Бондарчуку І.В.</a:t>
            </a:r>
            <a:endParaRPr lang="bg-B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E9CC0F-2718-4268-90AB-61037C6AAE36}"/>
              </a:ext>
            </a:extLst>
          </p:cNvPr>
          <p:cNvSpPr txBox="1"/>
          <p:nvPr/>
        </p:nvSpPr>
        <p:spPr>
          <a:xfrm>
            <a:off x="7076050" y="1148755"/>
            <a:ext cx="4360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випускника школи №5 с. Вишневе </a:t>
            </a:r>
          </a:p>
          <a:p>
            <a:r>
              <a:rPr lang="uk-UA" dirty="0" err="1"/>
              <a:t>Іларчука</a:t>
            </a:r>
            <a:r>
              <a:rPr lang="uk-UA" dirty="0"/>
              <a:t> Дмитра Миколайовича,</a:t>
            </a:r>
          </a:p>
          <a:p>
            <a:r>
              <a:rPr lang="uk-UA" dirty="0"/>
              <a:t>2005 року народження, освіта 9 класів,</a:t>
            </a:r>
          </a:p>
          <a:p>
            <a:r>
              <a:rPr lang="uk-UA" dirty="0"/>
              <a:t>Проживає за </a:t>
            </a:r>
            <a:r>
              <a:rPr lang="uk-UA" dirty="0" err="1"/>
              <a:t>адресою</a:t>
            </a:r>
            <a:r>
              <a:rPr lang="uk-UA" dirty="0"/>
              <a:t>: с. Вишневе, вул. Квітнева, 5, Іванківський район, Херсонська обл.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94265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414B6-7D37-4749-88B4-02700DC39DC3}"/>
              </a:ext>
            </a:extLst>
          </p:cNvPr>
          <p:cNvSpPr txBox="1"/>
          <p:nvPr/>
        </p:nvSpPr>
        <p:spPr>
          <a:xfrm>
            <a:off x="7076050" y="217765"/>
            <a:ext cx="4360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Директорові Іванківського професійного ліцею №12</a:t>
            </a:r>
          </a:p>
          <a:p>
            <a:r>
              <a:rPr lang="uk-UA" dirty="0"/>
              <a:t>Бондарчуку І.В.</a:t>
            </a:r>
            <a:endParaRPr lang="bg-B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726C2-48FA-428D-A9F9-B2F8F3861006}"/>
              </a:ext>
            </a:extLst>
          </p:cNvPr>
          <p:cNvSpPr txBox="1"/>
          <p:nvPr/>
        </p:nvSpPr>
        <p:spPr>
          <a:xfrm>
            <a:off x="7076050" y="1141095"/>
            <a:ext cx="4360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випускника школи №5 с. Вишневе </a:t>
            </a:r>
          </a:p>
          <a:p>
            <a:r>
              <a:rPr lang="uk-UA" dirty="0" err="1"/>
              <a:t>Іларчука</a:t>
            </a:r>
            <a:r>
              <a:rPr lang="uk-UA" dirty="0"/>
              <a:t> Дмитра Миколайовича,</a:t>
            </a:r>
          </a:p>
          <a:p>
            <a:r>
              <a:rPr lang="uk-UA" dirty="0"/>
              <a:t>2005 року народження, освіта 9 класів,</a:t>
            </a:r>
          </a:p>
          <a:p>
            <a:r>
              <a:rPr lang="uk-UA" dirty="0"/>
              <a:t>Проживає за </a:t>
            </a:r>
            <a:r>
              <a:rPr lang="uk-UA" dirty="0" err="1"/>
              <a:t>адресою</a:t>
            </a:r>
            <a:r>
              <a:rPr lang="uk-UA" dirty="0"/>
              <a:t>: с. Вишневе, вул. Квітнева, 5, Іванківський район, Херсонська обл.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59BD37-3121-4B45-8BE0-79C60CBBD09A}"/>
              </a:ext>
            </a:extLst>
          </p:cNvPr>
          <p:cNvSpPr txBox="1"/>
          <p:nvPr/>
        </p:nvSpPr>
        <p:spPr>
          <a:xfrm>
            <a:off x="5568461" y="3065487"/>
            <a:ext cx="10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ЗАЯВА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55392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7991F6-63B5-4139-93BE-9FAF6237F10B}"/>
              </a:ext>
            </a:extLst>
          </p:cNvPr>
          <p:cNvSpPr txBox="1"/>
          <p:nvPr/>
        </p:nvSpPr>
        <p:spPr>
          <a:xfrm>
            <a:off x="7076049" y="225425"/>
            <a:ext cx="4360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Директорові Іванківського професійного ліцею №12</a:t>
            </a:r>
          </a:p>
          <a:p>
            <a:r>
              <a:rPr lang="uk-UA" dirty="0"/>
              <a:t>Бондарчуку І.В.</a:t>
            </a:r>
            <a:endParaRPr lang="bg-B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396A34-E3B5-4313-9A53-EC9045FF9FB2}"/>
              </a:ext>
            </a:extLst>
          </p:cNvPr>
          <p:cNvSpPr txBox="1"/>
          <p:nvPr/>
        </p:nvSpPr>
        <p:spPr>
          <a:xfrm>
            <a:off x="7076050" y="1148755"/>
            <a:ext cx="4360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випускника школи №5 с. Вишневе </a:t>
            </a:r>
          </a:p>
          <a:p>
            <a:r>
              <a:rPr lang="uk-UA" dirty="0" err="1"/>
              <a:t>Іларчука</a:t>
            </a:r>
            <a:r>
              <a:rPr lang="uk-UA" dirty="0"/>
              <a:t> Дмитра Миколайовича,</a:t>
            </a:r>
          </a:p>
          <a:p>
            <a:r>
              <a:rPr lang="uk-UA" dirty="0"/>
              <a:t>2005 року народження, освіта 9 класів,</a:t>
            </a:r>
          </a:p>
          <a:p>
            <a:r>
              <a:rPr lang="uk-UA" dirty="0"/>
              <a:t>Проживає за </a:t>
            </a:r>
            <a:r>
              <a:rPr lang="uk-UA" dirty="0" err="1"/>
              <a:t>адресою</a:t>
            </a:r>
            <a:r>
              <a:rPr lang="uk-UA" dirty="0"/>
              <a:t>: с. Вишневе, вул. Квітнева, 5, Іванківський район, Херсонська обл.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A18C5-0685-4354-B0D9-D7694E851919}"/>
              </a:ext>
            </a:extLst>
          </p:cNvPr>
          <p:cNvSpPr txBox="1"/>
          <p:nvPr/>
        </p:nvSpPr>
        <p:spPr>
          <a:xfrm>
            <a:off x="5568461" y="3073147"/>
            <a:ext cx="10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ЗАЯВА</a:t>
            </a:r>
            <a:endParaRPr lang="bg-B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26B0D-95B2-4339-818B-4D4FE8171772}"/>
              </a:ext>
            </a:extLst>
          </p:cNvPr>
          <p:cNvSpPr txBox="1"/>
          <p:nvPr/>
        </p:nvSpPr>
        <p:spPr>
          <a:xfrm>
            <a:off x="7076050" y="225425"/>
            <a:ext cx="4360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Директорові Іванківського професійного ліцею №12</a:t>
            </a:r>
          </a:p>
          <a:p>
            <a:r>
              <a:rPr lang="uk-UA" dirty="0"/>
              <a:t>Бондарчуку І.В.</a:t>
            </a:r>
            <a:endParaRPr lang="bg-B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45F05-3C44-4913-A1F8-074E83756AF9}"/>
              </a:ext>
            </a:extLst>
          </p:cNvPr>
          <p:cNvSpPr txBox="1"/>
          <p:nvPr/>
        </p:nvSpPr>
        <p:spPr>
          <a:xfrm>
            <a:off x="1631852" y="3503245"/>
            <a:ext cx="917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	Прошу прийняти мене на навчання в ліцеї за спеціальністю «Автоматизація та комп'ютерно-інтегровані технології» з дворічним строком навчання.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2135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387</Words>
  <Application>Microsoft Office PowerPoint</Application>
  <PresentationFormat>Широкий екран</PresentationFormat>
  <Paragraphs>64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Symbol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Anna Zvarych</cp:lastModifiedBy>
  <cp:revision>149</cp:revision>
  <dcterms:created xsi:type="dcterms:W3CDTF">2018-04-01T13:17:58Z</dcterms:created>
  <dcterms:modified xsi:type="dcterms:W3CDTF">2020-08-05T12:31:22Z</dcterms:modified>
</cp:coreProperties>
</file>