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78" r:id="rId4"/>
    <p:sldId id="279" r:id="rId5"/>
    <p:sldId id="287" r:id="rId6"/>
    <p:sldId id="291" r:id="rId7"/>
    <p:sldId id="266" r:id="rId8"/>
    <p:sldId id="29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5C63F"/>
    <a:srgbClr val="EDF7F9"/>
    <a:srgbClr val="E5D9C3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 snapToGrid="0">
      <p:cViewPr varScale="1">
        <p:scale>
          <a:sx n="86" d="100"/>
          <a:sy n="86" d="100"/>
        </p:scale>
        <p:origin x="48" y="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ksandra Makushenko" userId="d99d149b-a487-4258-9173-2fd5f89f8efb" providerId="ADAL" clId="{51265512-76D2-4E39-936D-A71B7ECD07AD}"/>
    <pc:docChg chg="custSel modSld">
      <pc:chgData name="Oleksandra Makushenko" userId="d99d149b-a487-4258-9173-2fd5f89f8efb" providerId="ADAL" clId="{51265512-76D2-4E39-936D-A71B7ECD07AD}" dt="2020-05-13T10:09:28.511" v="6" actId="478"/>
      <pc:docMkLst>
        <pc:docMk/>
      </pc:docMkLst>
      <pc:sldChg chg="modSp mod">
        <pc:chgData name="Oleksandra Makushenko" userId="d99d149b-a487-4258-9173-2fd5f89f8efb" providerId="ADAL" clId="{51265512-76D2-4E39-936D-A71B7ECD07AD}" dt="2020-05-13T10:07:34.615" v="4" actId="20577"/>
        <pc:sldMkLst>
          <pc:docMk/>
          <pc:sldMk cId="710505333" sldId="276"/>
        </pc:sldMkLst>
        <pc:spChg chg="mod">
          <ac:chgData name="Oleksandra Makushenko" userId="d99d149b-a487-4258-9173-2fd5f89f8efb" providerId="ADAL" clId="{51265512-76D2-4E39-936D-A71B7ECD07AD}" dt="2020-05-13T10:07:34.615" v="4" actId="20577"/>
          <ac:spMkLst>
            <pc:docMk/>
            <pc:sldMk cId="710505333" sldId="276"/>
            <ac:spMk id="4" creationId="{00000000-0000-0000-0000-000000000000}"/>
          </ac:spMkLst>
        </pc:spChg>
      </pc:sldChg>
      <pc:sldChg chg="delSp mod">
        <pc:chgData name="Oleksandra Makushenko" userId="d99d149b-a487-4258-9173-2fd5f89f8efb" providerId="ADAL" clId="{51265512-76D2-4E39-936D-A71B7ECD07AD}" dt="2020-05-13T10:09:28.511" v="6" actId="478"/>
        <pc:sldMkLst>
          <pc:docMk/>
          <pc:sldMk cId="3362235800" sldId="287"/>
        </pc:sldMkLst>
        <pc:spChg chg="del">
          <ac:chgData name="Oleksandra Makushenko" userId="d99d149b-a487-4258-9173-2fd5f89f8efb" providerId="ADAL" clId="{51265512-76D2-4E39-936D-A71B7ECD07AD}" dt="2020-05-13T10:09:28.511" v="6" actId="478"/>
          <ac:spMkLst>
            <pc:docMk/>
            <pc:sldMk cId="3362235800" sldId="287"/>
            <ac:spMk id="2" creationId="{F1D78AE3-1FA8-49BF-BC10-EBEA48CA8DFD}"/>
          </ac:spMkLst>
        </pc:spChg>
        <pc:spChg chg="del">
          <ac:chgData name="Oleksandra Makushenko" userId="d99d149b-a487-4258-9173-2fd5f89f8efb" providerId="ADAL" clId="{51265512-76D2-4E39-936D-A71B7ECD07AD}" dt="2020-05-13T10:09:26.950" v="5" actId="478"/>
          <ac:spMkLst>
            <pc:docMk/>
            <pc:sldMk cId="3362235800" sldId="287"/>
            <ac:spMk id="3" creationId="{7BF7FD51-B8ED-4E8A-9575-CE7D222978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2" y="-2"/>
            <a:ext cx="12191999" cy="5029202"/>
          </a:xfrm>
          <a:custGeom>
            <a:avLst/>
            <a:gdLst>
              <a:gd name="connsiteX0" fmla="*/ 0 w 12191999"/>
              <a:gd name="connsiteY0" fmla="*/ 0 h 5029202"/>
              <a:gd name="connsiteX1" fmla="*/ 4876037 w 12191999"/>
              <a:gd name="connsiteY1" fmla="*/ 0 h 5029202"/>
              <a:gd name="connsiteX2" fmla="*/ 12191999 w 12191999"/>
              <a:gd name="connsiteY2" fmla="*/ 0 h 5029202"/>
              <a:gd name="connsiteX3" fmla="*/ 12191999 w 12191999"/>
              <a:gd name="connsiteY3" fmla="*/ 5029202 h 5029202"/>
              <a:gd name="connsiteX4" fmla="*/ 12190094 w 12191999"/>
              <a:gd name="connsiteY4" fmla="*/ 5029174 h 5029202"/>
              <a:gd name="connsiteX5" fmla="*/ 12190094 w 12191999"/>
              <a:gd name="connsiteY5" fmla="*/ 5029201 h 5029202"/>
              <a:gd name="connsiteX6" fmla="*/ 11909880 w 12191999"/>
              <a:gd name="connsiteY6" fmla="*/ 5027918 h 5029202"/>
              <a:gd name="connsiteX7" fmla="*/ 10162242 w 12191999"/>
              <a:gd name="connsiteY7" fmla="*/ 4954378 h 5029202"/>
              <a:gd name="connsiteX8" fmla="*/ 9748647 w 12191999"/>
              <a:gd name="connsiteY8" fmla="*/ 4917661 h 5029202"/>
              <a:gd name="connsiteX9" fmla="*/ 9748647 w 12191999"/>
              <a:gd name="connsiteY9" fmla="*/ 4917065 h 5029202"/>
              <a:gd name="connsiteX10" fmla="*/ 9734425 w 12191999"/>
              <a:gd name="connsiteY10" fmla="*/ 4915803 h 5029202"/>
              <a:gd name="connsiteX11" fmla="*/ 7565115 w 12191999"/>
              <a:gd name="connsiteY11" fmla="*/ 4581985 h 5029202"/>
              <a:gd name="connsiteX12" fmla="*/ 7310627 w 12191999"/>
              <a:gd name="connsiteY12" fmla="*/ 4528640 h 5029202"/>
              <a:gd name="connsiteX13" fmla="*/ 7310627 w 12191999"/>
              <a:gd name="connsiteY13" fmla="*/ 4525762 h 5029202"/>
              <a:gd name="connsiteX14" fmla="*/ 7266097 w 12191999"/>
              <a:gd name="connsiteY14" fmla="*/ 4516429 h 5029202"/>
              <a:gd name="connsiteX15" fmla="*/ 4925899 w 12191999"/>
              <a:gd name="connsiteY15" fmla="*/ 4054497 h 5029202"/>
              <a:gd name="connsiteX16" fmla="*/ 4876037 w 12191999"/>
              <a:gd name="connsiteY16" fmla="*/ 4048363 h 5029202"/>
              <a:gd name="connsiteX17" fmla="*/ 4876037 w 12191999"/>
              <a:gd name="connsiteY17" fmla="*/ 4047938 h 5029202"/>
              <a:gd name="connsiteX18" fmla="*/ 4620741 w 12191999"/>
              <a:gd name="connsiteY18" fmla="*/ 4016446 h 5029202"/>
              <a:gd name="connsiteX19" fmla="*/ 2457524 w 12191999"/>
              <a:gd name="connsiteY19" fmla="*/ 3968312 h 5029202"/>
              <a:gd name="connsiteX20" fmla="*/ 2444875 w 12191999"/>
              <a:gd name="connsiteY20" fmla="*/ 3969182 h 5029202"/>
              <a:gd name="connsiteX21" fmla="*/ 2444875 w 12191999"/>
              <a:gd name="connsiteY21" fmla="*/ 3969656 h 5029202"/>
              <a:gd name="connsiteX22" fmla="*/ 2029755 w 12191999"/>
              <a:gd name="connsiteY22" fmla="*/ 3998161 h 5029202"/>
              <a:gd name="connsiteX23" fmla="*/ 0 w 12191999"/>
              <a:gd name="connsiteY23" fmla="*/ 4256580 h 5029202"/>
              <a:gd name="connsiteX24" fmla="*/ 0 w 12191999"/>
              <a:gd name="connsiteY24" fmla="*/ 4037970 h 502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99" h="5029202">
                <a:moveTo>
                  <a:pt x="0" y="0"/>
                </a:moveTo>
                <a:lnTo>
                  <a:pt x="4876037" y="0"/>
                </a:lnTo>
                <a:lnTo>
                  <a:pt x="12191999" y="0"/>
                </a:lnTo>
                <a:lnTo>
                  <a:pt x="12191999" y="5029202"/>
                </a:lnTo>
                <a:lnTo>
                  <a:pt x="12190094" y="5029174"/>
                </a:lnTo>
                <a:lnTo>
                  <a:pt x="12190094" y="5029201"/>
                </a:lnTo>
                <a:lnTo>
                  <a:pt x="11909880" y="5027918"/>
                </a:lnTo>
                <a:cubicBezTo>
                  <a:pt x="11261821" y="5021930"/>
                  <a:pt x="10684607" y="4995414"/>
                  <a:pt x="10162242" y="4954378"/>
                </a:cubicBezTo>
                <a:lnTo>
                  <a:pt x="9748647" y="4917661"/>
                </a:lnTo>
                <a:lnTo>
                  <a:pt x="9748647" y="4917065"/>
                </a:lnTo>
                <a:lnTo>
                  <a:pt x="9734425" y="4915803"/>
                </a:lnTo>
                <a:cubicBezTo>
                  <a:pt x="8890432" y="4832071"/>
                  <a:pt x="8194193" y="4710710"/>
                  <a:pt x="7565115" y="4581985"/>
                </a:cubicBezTo>
                <a:lnTo>
                  <a:pt x="7310627" y="4528640"/>
                </a:lnTo>
                <a:lnTo>
                  <a:pt x="7310627" y="4525762"/>
                </a:lnTo>
                <a:lnTo>
                  <a:pt x="7266097" y="4516429"/>
                </a:lnTo>
                <a:cubicBezTo>
                  <a:pt x="6454191" y="4342670"/>
                  <a:pt x="5737804" y="4164783"/>
                  <a:pt x="4925899" y="4054497"/>
                </a:cubicBezTo>
                <a:lnTo>
                  <a:pt x="4876037" y="4048363"/>
                </a:lnTo>
                <a:lnTo>
                  <a:pt x="4876037" y="4047938"/>
                </a:lnTo>
                <a:lnTo>
                  <a:pt x="4620741" y="4016446"/>
                </a:lnTo>
                <a:cubicBezTo>
                  <a:pt x="3993431" y="3947247"/>
                  <a:pt x="3299148" y="3921115"/>
                  <a:pt x="2457524" y="3968312"/>
                </a:cubicBezTo>
                <a:lnTo>
                  <a:pt x="2444875" y="3969182"/>
                </a:lnTo>
                <a:lnTo>
                  <a:pt x="2444875" y="3969656"/>
                </a:lnTo>
                <a:lnTo>
                  <a:pt x="2029755" y="3998161"/>
                </a:lnTo>
                <a:cubicBezTo>
                  <a:pt x="1432768" y="4046481"/>
                  <a:pt x="764143" y="4129631"/>
                  <a:pt x="0" y="4256580"/>
                </a:cubicBezTo>
                <a:lnTo>
                  <a:pt x="0" y="403797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255" y="6176963"/>
            <a:ext cx="12200255" cy="596900"/>
            <a:chOff x="-8255" y="6176963"/>
            <a:chExt cx="12200255" cy="596900"/>
          </a:xfrm>
        </p:grpSpPr>
        <p:grpSp>
          <p:nvGrpSpPr>
            <p:cNvPr id="6" name="Group 205"/>
            <p:cNvGrpSpPr>
              <a:grpSpLocks/>
            </p:cNvGrpSpPr>
            <p:nvPr userDrawn="1"/>
          </p:nvGrpSpPr>
          <p:grpSpPr bwMode="auto">
            <a:xfrm>
              <a:off x="883175" y="6181726"/>
              <a:ext cx="10298113" cy="588963"/>
              <a:chOff x="600" y="3894"/>
              <a:chExt cx="6487" cy="371"/>
            </a:xfrm>
          </p:grpSpPr>
          <p:sp>
            <p:nvSpPr>
              <p:cNvPr id="390" name="Freeform 5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1" name="Oval 6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2" name="Freeform 7"/>
              <p:cNvSpPr>
                <a:spLocks/>
              </p:cNvSpPr>
              <p:nvPr userDrawn="1"/>
            </p:nvSpPr>
            <p:spPr bwMode="auto">
              <a:xfrm>
                <a:off x="1594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3" name="Oval 8"/>
              <p:cNvSpPr>
                <a:spLocks noChangeArrowheads="1"/>
              </p:cNvSpPr>
              <p:nvPr userDrawn="1"/>
            </p:nvSpPr>
            <p:spPr bwMode="auto">
              <a:xfrm>
                <a:off x="1604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4" name="Freeform 9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5" name="Freeform 10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6" name="Freeform 11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7" name="Freeform 12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8" name="Freeform 13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9" name="Freeform 14"/>
              <p:cNvSpPr>
                <a:spLocks/>
              </p:cNvSpPr>
              <p:nvPr userDrawn="1"/>
            </p:nvSpPr>
            <p:spPr bwMode="auto">
              <a:xfrm>
                <a:off x="2350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0" name="Freeform 15"/>
              <p:cNvSpPr>
                <a:spLocks noEditPoints="1"/>
              </p:cNvSpPr>
              <p:nvPr userDrawn="1"/>
            </p:nvSpPr>
            <p:spPr bwMode="auto">
              <a:xfrm>
                <a:off x="2218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1" name="Freeform 17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2" name="Freeform 18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3" name="Freeform 19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4" name="Freeform 20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5" name="Freeform 21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6" name="Freeform 22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7" name="Freeform 23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8" name="Freeform 24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9" name="Freeform 25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0" name="Freeform 26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1" name="Freeform 27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2" name="Freeform 28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3" name="Freeform 29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4" name="Freeform 30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5" name="Freeform 31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6" name="Freeform 32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7" name="Freeform 33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8" name="Freeform 34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9" name="Freeform 35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0" name="Freeform 36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1" name="Freeform 37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2" name="Freeform 38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3" name="Freeform 39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4" name="Freeform 40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5" name="Freeform 41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6" name="Freeform 42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7" name="Freeform 43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8" name="Freeform 44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9" name="Freeform 45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0" name="Freeform 46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1" name="Freeform 47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2" name="Freeform 48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3" name="Freeform 49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4" name="Freeform 50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5" name="Freeform 51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6" name="Freeform 52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7" name="Freeform 53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8" name="Freeform 54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9" name="Freeform 55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0" name="Freeform 56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1" name="Freeform 57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2" name="Freeform 58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3" name="Freeform 59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4" name="Freeform 60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5" name="Freeform 61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6" name="Freeform 62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7" name="Freeform 63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8" name="Freeform 64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9" name="Freeform 65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0" name="Freeform 66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1" name="Freeform 67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2" name="Freeform 68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3" name="Freeform 69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4" name="Freeform 70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5" name="Freeform 71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6" name="Freeform 72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7" name="Freeform 73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8" name="Freeform 74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9" name="Freeform 75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0" name="Freeform 76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1" name="Freeform 77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2" name="Freeform 78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3" name="Freeform 79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4" name="Freeform 80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5" name="Freeform 81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6" name="Freeform 82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7" name="Freeform 83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8" name="Freeform 84"/>
              <p:cNvSpPr>
                <a:spLocks noEditPoints="1"/>
              </p:cNvSpPr>
              <p:nvPr userDrawn="1"/>
            </p:nvSpPr>
            <p:spPr bwMode="auto">
              <a:xfrm>
                <a:off x="3239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9" name="Freeform 85"/>
              <p:cNvSpPr>
                <a:spLocks noEditPoints="1"/>
              </p:cNvSpPr>
              <p:nvPr userDrawn="1"/>
            </p:nvSpPr>
            <p:spPr bwMode="auto">
              <a:xfrm>
                <a:off x="3258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0" name="Freeform 86"/>
              <p:cNvSpPr>
                <a:spLocks/>
              </p:cNvSpPr>
              <p:nvPr userDrawn="1"/>
            </p:nvSpPr>
            <p:spPr bwMode="auto">
              <a:xfrm>
                <a:off x="3304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1" name="Freeform 87"/>
              <p:cNvSpPr>
                <a:spLocks noEditPoints="1"/>
              </p:cNvSpPr>
              <p:nvPr userDrawn="1"/>
            </p:nvSpPr>
            <p:spPr bwMode="auto">
              <a:xfrm>
                <a:off x="3239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2" name="Freeform 88"/>
              <p:cNvSpPr>
                <a:spLocks/>
              </p:cNvSpPr>
              <p:nvPr userDrawn="1"/>
            </p:nvSpPr>
            <p:spPr bwMode="auto">
              <a:xfrm>
                <a:off x="3285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3" name="Freeform 89"/>
              <p:cNvSpPr>
                <a:spLocks noEditPoints="1"/>
              </p:cNvSpPr>
              <p:nvPr userDrawn="1"/>
            </p:nvSpPr>
            <p:spPr bwMode="auto">
              <a:xfrm>
                <a:off x="3258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4" name="Freeform 90"/>
              <p:cNvSpPr>
                <a:spLocks noEditPoints="1"/>
              </p:cNvSpPr>
              <p:nvPr userDrawn="1"/>
            </p:nvSpPr>
            <p:spPr bwMode="auto">
              <a:xfrm>
                <a:off x="3458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5" name="Freeform 91"/>
              <p:cNvSpPr>
                <a:spLocks/>
              </p:cNvSpPr>
              <p:nvPr userDrawn="1"/>
            </p:nvSpPr>
            <p:spPr bwMode="auto">
              <a:xfrm>
                <a:off x="3304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6" name="Freeform 92"/>
              <p:cNvSpPr>
                <a:spLocks noEditPoints="1"/>
              </p:cNvSpPr>
              <p:nvPr userDrawn="1"/>
            </p:nvSpPr>
            <p:spPr bwMode="auto">
              <a:xfrm>
                <a:off x="3468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7" name="Freeform 93"/>
              <p:cNvSpPr>
                <a:spLocks noEditPoints="1"/>
              </p:cNvSpPr>
              <p:nvPr userDrawn="1"/>
            </p:nvSpPr>
            <p:spPr bwMode="auto">
              <a:xfrm>
                <a:off x="3509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8" name="Freeform 94"/>
              <p:cNvSpPr>
                <a:spLocks/>
              </p:cNvSpPr>
              <p:nvPr userDrawn="1"/>
            </p:nvSpPr>
            <p:spPr bwMode="auto">
              <a:xfrm>
                <a:off x="3513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9" name="Freeform 95"/>
              <p:cNvSpPr>
                <a:spLocks noEditPoints="1"/>
              </p:cNvSpPr>
              <p:nvPr userDrawn="1"/>
            </p:nvSpPr>
            <p:spPr bwMode="auto">
              <a:xfrm>
                <a:off x="1792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0" name="Freeform 96"/>
              <p:cNvSpPr>
                <a:spLocks/>
              </p:cNvSpPr>
              <p:nvPr userDrawn="1"/>
            </p:nvSpPr>
            <p:spPr bwMode="auto">
              <a:xfrm>
                <a:off x="1914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1" name="Freeform 97"/>
              <p:cNvSpPr>
                <a:spLocks/>
              </p:cNvSpPr>
              <p:nvPr userDrawn="1"/>
            </p:nvSpPr>
            <p:spPr bwMode="auto">
              <a:xfrm>
                <a:off x="1914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2" name="Freeform 98"/>
              <p:cNvSpPr>
                <a:spLocks/>
              </p:cNvSpPr>
              <p:nvPr userDrawn="1"/>
            </p:nvSpPr>
            <p:spPr bwMode="auto">
              <a:xfrm>
                <a:off x="1914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3" name="Freeform 99"/>
              <p:cNvSpPr>
                <a:spLocks/>
              </p:cNvSpPr>
              <p:nvPr userDrawn="1"/>
            </p:nvSpPr>
            <p:spPr bwMode="auto">
              <a:xfrm>
                <a:off x="1914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4" name="Freeform 100"/>
              <p:cNvSpPr>
                <a:spLocks/>
              </p:cNvSpPr>
              <p:nvPr userDrawn="1"/>
            </p:nvSpPr>
            <p:spPr bwMode="auto">
              <a:xfrm>
                <a:off x="1914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5" name="Freeform 101"/>
              <p:cNvSpPr>
                <a:spLocks/>
              </p:cNvSpPr>
              <p:nvPr userDrawn="1"/>
            </p:nvSpPr>
            <p:spPr bwMode="auto">
              <a:xfrm>
                <a:off x="1914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6" name="Freeform 102"/>
              <p:cNvSpPr>
                <a:spLocks/>
              </p:cNvSpPr>
              <p:nvPr userDrawn="1"/>
            </p:nvSpPr>
            <p:spPr bwMode="auto">
              <a:xfrm>
                <a:off x="1890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7" name="Freeform 103"/>
              <p:cNvSpPr>
                <a:spLocks/>
              </p:cNvSpPr>
              <p:nvPr userDrawn="1"/>
            </p:nvSpPr>
            <p:spPr bwMode="auto">
              <a:xfrm>
                <a:off x="1890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8" name="Freeform 104"/>
              <p:cNvSpPr>
                <a:spLocks/>
              </p:cNvSpPr>
              <p:nvPr userDrawn="1"/>
            </p:nvSpPr>
            <p:spPr bwMode="auto">
              <a:xfrm>
                <a:off x="1890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9" name="Freeform 105"/>
              <p:cNvSpPr>
                <a:spLocks/>
              </p:cNvSpPr>
              <p:nvPr userDrawn="1"/>
            </p:nvSpPr>
            <p:spPr bwMode="auto">
              <a:xfrm>
                <a:off x="1890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0" name="Freeform 106"/>
              <p:cNvSpPr>
                <a:spLocks/>
              </p:cNvSpPr>
              <p:nvPr userDrawn="1"/>
            </p:nvSpPr>
            <p:spPr bwMode="auto">
              <a:xfrm>
                <a:off x="1914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1" name="Freeform 107"/>
              <p:cNvSpPr>
                <a:spLocks/>
              </p:cNvSpPr>
              <p:nvPr userDrawn="1"/>
            </p:nvSpPr>
            <p:spPr bwMode="auto">
              <a:xfrm>
                <a:off x="1914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2" name="Freeform 108"/>
              <p:cNvSpPr>
                <a:spLocks/>
              </p:cNvSpPr>
              <p:nvPr userDrawn="1"/>
            </p:nvSpPr>
            <p:spPr bwMode="auto">
              <a:xfrm>
                <a:off x="1914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3" name="Freeform 109"/>
              <p:cNvSpPr>
                <a:spLocks/>
              </p:cNvSpPr>
              <p:nvPr userDrawn="1"/>
            </p:nvSpPr>
            <p:spPr bwMode="auto">
              <a:xfrm>
                <a:off x="1890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4" name="Freeform 110"/>
              <p:cNvSpPr>
                <a:spLocks/>
              </p:cNvSpPr>
              <p:nvPr userDrawn="1"/>
            </p:nvSpPr>
            <p:spPr bwMode="auto">
              <a:xfrm>
                <a:off x="1890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5" name="Freeform 111"/>
              <p:cNvSpPr>
                <a:spLocks/>
              </p:cNvSpPr>
              <p:nvPr userDrawn="1"/>
            </p:nvSpPr>
            <p:spPr bwMode="auto">
              <a:xfrm>
                <a:off x="1890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6" name="Freeform 112"/>
              <p:cNvSpPr>
                <a:spLocks/>
              </p:cNvSpPr>
              <p:nvPr userDrawn="1"/>
            </p:nvSpPr>
            <p:spPr bwMode="auto">
              <a:xfrm>
                <a:off x="1914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7" name="Freeform 113"/>
              <p:cNvSpPr>
                <a:spLocks/>
              </p:cNvSpPr>
              <p:nvPr userDrawn="1"/>
            </p:nvSpPr>
            <p:spPr bwMode="auto">
              <a:xfrm>
                <a:off x="1890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8" name="Freeform 114"/>
              <p:cNvSpPr>
                <a:spLocks/>
              </p:cNvSpPr>
              <p:nvPr userDrawn="1"/>
            </p:nvSpPr>
            <p:spPr bwMode="auto">
              <a:xfrm>
                <a:off x="1890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9" name="Freeform 115"/>
              <p:cNvSpPr>
                <a:spLocks/>
              </p:cNvSpPr>
              <p:nvPr userDrawn="1"/>
            </p:nvSpPr>
            <p:spPr bwMode="auto">
              <a:xfrm>
                <a:off x="1890" y="420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0" name="Freeform 116"/>
              <p:cNvSpPr>
                <a:spLocks noEditPoints="1"/>
              </p:cNvSpPr>
              <p:nvPr userDrawn="1"/>
            </p:nvSpPr>
            <p:spPr bwMode="auto">
              <a:xfrm>
                <a:off x="2047" y="3963"/>
                <a:ext cx="106" cy="277"/>
              </a:xfrm>
              <a:custGeom>
                <a:avLst/>
                <a:gdLst>
                  <a:gd name="T0" fmla="*/ 37 w 44"/>
                  <a:gd name="T1" fmla="*/ 30 h 113"/>
                  <a:gd name="T2" fmla="*/ 28 w 44"/>
                  <a:gd name="T3" fmla="*/ 0 h 113"/>
                  <a:gd name="T4" fmla="*/ 27 w 44"/>
                  <a:gd name="T5" fmla="*/ 4 h 113"/>
                  <a:gd name="T6" fmla="*/ 32 w 44"/>
                  <a:gd name="T7" fmla="*/ 32 h 113"/>
                  <a:gd name="T8" fmla="*/ 37 w 44"/>
                  <a:gd name="T9" fmla="*/ 35 h 113"/>
                  <a:gd name="T10" fmla="*/ 33 w 44"/>
                  <a:gd name="T11" fmla="*/ 52 h 113"/>
                  <a:gd name="T12" fmla="*/ 28 w 44"/>
                  <a:gd name="T13" fmla="*/ 62 h 113"/>
                  <a:gd name="T14" fmla="*/ 30 w 44"/>
                  <a:gd name="T15" fmla="*/ 67 h 113"/>
                  <a:gd name="T16" fmla="*/ 24 w 44"/>
                  <a:gd name="T17" fmla="*/ 75 h 113"/>
                  <a:gd name="T18" fmla="*/ 22 w 44"/>
                  <a:gd name="T19" fmla="*/ 20 h 113"/>
                  <a:gd name="T20" fmla="*/ 20 w 44"/>
                  <a:gd name="T21" fmla="*/ 75 h 113"/>
                  <a:gd name="T22" fmla="*/ 15 w 44"/>
                  <a:gd name="T23" fmla="*/ 67 h 113"/>
                  <a:gd name="T24" fmla="*/ 16 w 44"/>
                  <a:gd name="T25" fmla="*/ 62 h 113"/>
                  <a:gd name="T26" fmla="*/ 11 w 44"/>
                  <a:gd name="T27" fmla="*/ 52 h 113"/>
                  <a:gd name="T28" fmla="*/ 7 w 44"/>
                  <a:gd name="T29" fmla="*/ 35 h 113"/>
                  <a:gd name="T30" fmla="*/ 13 w 44"/>
                  <a:gd name="T31" fmla="*/ 32 h 113"/>
                  <a:gd name="T32" fmla="*/ 18 w 44"/>
                  <a:gd name="T33" fmla="*/ 4 h 113"/>
                  <a:gd name="T34" fmla="*/ 16 w 44"/>
                  <a:gd name="T35" fmla="*/ 0 h 113"/>
                  <a:gd name="T36" fmla="*/ 7 w 44"/>
                  <a:gd name="T37" fmla="*/ 30 h 113"/>
                  <a:gd name="T38" fmla="*/ 2 w 44"/>
                  <a:gd name="T39" fmla="*/ 35 h 113"/>
                  <a:gd name="T40" fmla="*/ 8 w 44"/>
                  <a:gd name="T41" fmla="*/ 47 h 113"/>
                  <a:gd name="T42" fmla="*/ 11 w 44"/>
                  <a:gd name="T43" fmla="*/ 63 h 113"/>
                  <a:gd name="T44" fmla="*/ 18 w 44"/>
                  <a:gd name="T45" fmla="*/ 79 h 113"/>
                  <a:gd name="T46" fmla="*/ 20 w 44"/>
                  <a:gd name="T47" fmla="*/ 85 h 113"/>
                  <a:gd name="T48" fmla="*/ 20 w 44"/>
                  <a:gd name="T49" fmla="*/ 89 h 113"/>
                  <a:gd name="T50" fmla="*/ 18 w 44"/>
                  <a:gd name="T51" fmla="*/ 91 h 113"/>
                  <a:gd name="T52" fmla="*/ 17 w 44"/>
                  <a:gd name="T53" fmla="*/ 102 h 113"/>
                  <a:gd name="T54" fmla="*/ 18 w 44"/>
                  <a:gd name="T55" fmla="*/ 109 h 113"/>
                  <a:gd name="T56" fmla="*/ 22 w 44"/>
                  <a:gd name="T57" fmla="*/ 113 h 113"/>
                  <a:gd name="T58" fmla="*/ 27 w 44"/>
                  <a:gd name="T59" fmla="*/ 109 h 113"/>
                  <a:gd name="T60" fmla="*/ 27 w 44"/>
                  <a:gd name="T61" fmla="*/ 102 h 113"/>
                  <a:gd name="T62" fmla="*/ 26 w 44"/>
                  <a:gd name="T63" fmla="*/ 91 h 113"/>
                  <a:gd name="T64" fmla="*/ 24 w 44"/>
                  <a:gd name="T65" fmla="*/ 89 h 113"/>
                  <a:gd name="T66" fmla="*/ 24 w 44"/>
                  <a:gd name="T67" fmla="*/ 85 h 113"/>
                  <a:gd name="T68" fmla="*/ 27 w 44"/>
                  <a:gd name="T69" fmla="*/ 79 h 113"/>
                  <a:gd name="T70" fmla="*/ 33 w 44"/>
                  <a:gd name="T71" fmla="*/ 63 h 113"/>
                  <a:gd name="T72" fmla="*/ 40 w 44"/>
                  <a:gd name="T73" fmla="*/ 49 h 113"/>
                  <a:gd name="T74" fmla="*/ 36 w 44"/>
                  <a:gd name="T75" fmla="*/ 48 h 113"/>
                  <a:gd name="T76" fmla="*/ 38 w 44"/>
                  <a:gd name="T77" fmla="*/ 30 h 113"/>
                  <a:gd name="T78" fmla="*/ 22 w 44"/>
                  <a:gd name="T79" fmla="*/ 108 h 113"/>
                  <a:gd name="T80" fmla="*/ 21 w 44"/>
                  <a:gd name="T81" fmla="*/ 102 h 113"/>
                  <a:gd name="T82" fmla="*/ 23 w 44"/>
                  <a:gd name="T83" fmla="*/ 107 h 113"/>
                  <a:gd name="T84" fmla="*/ 27 w 44"/>
                  <a:gd name="T85" fmla="*/ 97 h 113"/>
                  <a:gd name="T86" fmla="*/ 18 w 44"/>
                  <a:gd name="T87" fmla="*/ 97 h 113"/>
                  <a:gd name="T88" fmla="*/ 18 w 44"/>
                  <a:gd name="T89" fmla="*/ 9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" h="113">
                    <a:moveTo>
                      <a:pt x="38" y="30"/>
                    </a:moveTo>
                    <a:cubicBezTo>
                      <a:pt x="37" y="30"/>
                      <a:pt x="37" y="30"/>
                      <a:pt x="37" y="30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4" y="17"/>
                      <a:pt x="39" y="4"/>
                      <a:pt x="28" y="0"/>
                    </a:cubicBezTo>
                    <a:cubicBezTo>
                      <a:pt x="27" y="0"/>
                      <a:pt x="26" y="0"/>
                      <a:pt x="25" y="2"/>
                    </a:cubicBezTo>
                    <a:cubicBezTo>
                      <a:pt x="25" y="3"/>
                      <a:pt x="25" y="4"/>
                      <a:pt x="27" y="4"/>
                    </a:cubicBezTo>
                    <a:cubicBezTo>
                      <a:pt x="35" y="7"/>
                      <a:pt x="39" y="17"/>
                      <a:pt x="35" y="2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4"/>
                      <a:pt x="33" y="36"/>
                      <a:pt x="35" y="36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8"/>
                      <a:pt x="34" y="42"/>
                      <a:pt x="30" y="48"/>
                    </a:cubicBezTo>
                    <a:cubicBezTo>
                      <a:pt x="29" y="50"/>
                      <a:pt x="31" y="53"/>
                      <a:pt x="33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3" y="55"/>
                      <a:pt x="31" y="58"/>
                      <a:pt x="28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6"/>
                      <a:pt x="29" y="66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9" y="69"/>
                      <a:pt x="27" y="72"/>
                      <a:pt x="24" y="7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3" y="20"/>
                      <a:pt x="22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8" y="72"/>
                      <a:pt x="15" y="69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7" y="65"/>
                    </a:cubicBezTo>
                    <a:cubicBezTo>
                      <a:pt x="17" y="64"/>
                      <a:pt x="17" y="63"/>
                      <a:pt x="16" y="62"/>
                    </a:cubicBezTo>
                    <a:cubicBezTo>
                      <a:pt x="13" y="58"/>
                      <a:pt x="11" y="55"/>
                      <a:pt x="9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3"/>
                      <a:pt x="15" y="50"/>
                      <a:pt x="14" y="48"/>
                    </a:cubicBezTo>
                    <a:cubicBezTo>
                      <a:pt x="11" y="42"/>
                      <a:pt x="8" y="38"/>
                      <a:pt x="7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6"/>
                      <a:pt x="14" y="34"/>
                      <a:pt x="13" y="3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5" y="17"/>
                      <a:pt x="10" y="7"/>
                      <a:pt x="18" y="4"/>
                    </a:cubicBezTo>
                    <a:cubicBezTo>
                      <a:pt x="19" y="4"/>
                      <a:pt x="20" y="3"/>
                      <a:pt x="19" y="2"/>
                    </a:cubicBezTo>
                    <a:cubicBezTo>
                      <a:pt x="19" y="0"/>
                      <a:pt x="17" y="0"/>
                      <a:pt x="16" y="0"/>
                    </a:cubicBezTo>
                    <a:cubicBezTo>
                      <a:pt x="6" y="4"/>
                      <a:pt x="0" y="17"/>
                      <a:pt x="6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4" y="29"/>
                      <a:pt x="1" y="32"/>
                      <a:pt x="2" y="35"/>
                    </a:cubicBezTo>
                    <a:cubicBezTo>
                      <a:pt x="4" y="38"/>
                      <a:pt x="6" y="42"/>
                      <a:pt x="9" y="48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5" y="47"/>
                      <a:pt x="3" y="50"/>
                      <a:pt x="5" y="53"/>
                    </a:cubicBezTo>
                    <a:cubicBezTo>
                      <a:pt x="6" y="55"/>
                      <a:pt x="9" y="59"/>
                      <a:pt x="11" y="63"/>
                    </a:cubicBezTo>
                    <a:cubicBezTo>
                      <a:pt x="9" y="64"/>
                      <a:pt x="8" y="66"/>
                      <a:pt x="10" y="68"/>
                    </a:cubicBezTo>
                    <a:cubicBezTo>
                      <a:pt x="11" y="71"/>
                      <a:pt x="14" y="75"/>
                      <a:pt x="18" y="79"/>
                    </a:cubicBezTo>
                    <a:cubicBezTo>
                      <a:pt x="18" y="80"/>
                      <a:pt x="19" y="81"/>
                      <a:pt x="20" y="81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9" y="85"/>
                      <a:pt x="18" y="86"/>
                      <a:pt x="18" y="87"/>
                    </a:cubicBezTo>
                    <a:cubicBezTo>
                      <a:pt x="18" y="88"/>
                      <a:pt x="19" y="89"/>
                      <a:pt x="20" y="89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6" y="91"/>
                      <a:pt x="13" y="94"/>
                      <a:pt x="13" y="97"/>
                    </a:cubicBezTo>
                    <a:cubicBezTo>
                      <a:pt x="13" y="99"/>
                      <a:pt x="15" y="101"/>
                      <a:pt x="17" y="102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7" y="108"/>
                      <a:pt x="17" y="108"/>
                      <a:pt x="18" y="109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20" y="112"/>
                      <a:pt x="21" y="113"/>
                      <a:pt x="22" y="113"/>
                    </a:cubicBezTo>
                    <a:cubicBezTo>
                      <a:pt x="23" y="113"/>
                      <a:pt x="24" y="112"/>
                      <a:pt x="25" y="112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7" y="108"/>
                      <a:pt x="27" y="108"/>
                      <a:pt x="27" y="107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0" y="101"/>
                      <a:pt x="31" y="99"/>
                      <a:pt x="31" y="97"/>
                    </a:cubicBezTo>
                    <a:cubicBezTo>
                      <a:pt x="31" y="94"/>
                      <a:pt x="29" y="91"/>
                      <a:pt x="26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5" y="89"/>
                      <a:pt x="26" y="88"/>
                      <a:pt x="26" y="87"/>
                    </a:cubicBezTo>
                    <a:cubicBezTo>
                      <a:pt x="26" y="86"/>
                      <a:pt x="25" y="85"/>
                      <a:pt x="24" y="8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6" y="80"/>
                      <a:pt x="27" y="79"/>
                    </a:cubicBezTo>
                    <a:cubicBezTo>
                      <a:pt x="30" y="75"/>
                      <a:pt x="33" y="70"/>
                      <a:pt x="35" y="68"/>
                    </a:cubicBezTo>
                    <a:cubicBezTo>
                      <a:pt x="36" y="66"/>
                      <a:pt x="35" y="64"/>
                      <a:pt x="33" y="63"/>
                    </a:cubicBezTo>
                    <a:cubicBezTo>
                      <a:pt x="36" y="59"/>
                      <a:pt x="38" y="55"/>
                      <a:pt x="40" y="53"/>
                    </a:cubicBezTo>
                    <a:cubicBezTo>
                      <a:pt x="40" y="52"/>
                      <a:pt x="40" y="50"/>
                      <a:pt x="40" y="49"/>
                    </a:cubicBezTo>
                    <a:cubicBezTo>
                      <a:pt x="39" y="48"/>
                      <a:pt x="37" y="47"/>
                      <a:pt x="36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9" y="42"/>
                      <a:pt x="41" y="38"/>
                      <a:pt x="42" y="35"/>
                    </a:cubicBezTo>
                    <a:cubicBezTo>
                      <a:pt x="43" y="32"/>
                      <a:pt x="41" y="29"/>
                      <a:pt x="38" y="30"/>
                    </a:cubicBezTo>
                    <a:close/>
                    <a:moveTo>
                      <a:pt x="23" y="107"/>
                    </a:moveTo>
                    <a:cubicBezTo>
                      <a:pt x="22" y="108"/>
                      <a:pt x="22" y="108"/>
                      <a:pt x="22" y="108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3" y="102"/>
                      <a:pt x="23" y="102"/>
                      <a:pt x="23" y="102"/>
                    </a:cubicBezTo>
                    <a:lnTo>
                      <a:pt x="23" y="107"/>
                    </a:lnTo>
                    <a:close/>
                    <a:moveTo>
                      <a:pt x="26" y="96"/>
                    </a:moveTo>
                    <a:cubicBezTo>
                      <a:pt x="26" y="96"/>
                      <a:pt x="27" y="96"/>
                      <a:pt x="27" y="97"/>
                    </a:cubicBezTo>
                    <a:cubicBezTo>
                      <a:pt x="27" y="97"/>
                      <a:pt x="26" y="97"/>
                      <a:pt x="26" y="97"/>
                    </a:cubicBezTo>
                    <a:cubicBezTo>
                      <a:pt x="23" y="97"/>
                      <a:pt x="21" y="97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6"/>
                      <a:pt x="18" y="96"/>
                      <a:pt x="18" y="96"/>
                    </a:cubicBezTo>
                    <a:lnTo>
                      <a:pt x="26" y="9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1" name="Freeform 117"/>
              <p:cNvSpPr>
                <a:spLocks noEditPoints="1"/>
              </p:cNvSpPr>
              <p:nvPr userDrawn="1"/>
            </p:nvSpPr>
            <p:spPr bwMode="auto">
              <a:xfrm>
                <a:off x="6933" y="4206"/>
                <a:ext cx="31" cy="34"/>
              </a:xfrm>
              <a:custGeom>
                <a:avLst/>
                <a:gdLst>
                  <a:gd name="T0" fmla="*/ 0 w 13"/>
                  <a:gd name="T1" fmla="*/ 7 h 14"/>
                  <a:gd name="T2" fmla="*/ 7 w 13"/>
                  <a:gd name="T3" fmla="*/ 14 h 14"/>
                  <a:gd name="T4" fmla="*/ 13 w 13"/>
                  <a:gd name="T5" fmla="*/ 7 h 14"/>
                  <a:gd name="T6" fmla="*/ 7 w 13"/>
                  <a:gd name="T7" fmla="*/ 0 h 14"/>
                  <a:gd name="T8" fmla="*/ 0 w 13"/>
                  <a:gd name="T9" fmla="*/ 7 h 14"/>
                  <a:gd name="T10" fmla="*/ 9 w 13"/>
                  <a:gd name="T11" fmla="*/ 7 h 14"/>
                  <a:gd name="T12" fmla="*/ 7 w 13"/>
                  <a:gd name="T13" fmla="*/ 9 h 14"/>
                  <a:gd name="T14" fmla="*/ 4 w 13"/>
                  <a:gd name="T15" fmla="*/ 7 h 14"/>
                  <a:gd name="T16" fmla="*/ 7 w 13"/>
                  <a:gd name="T17" fmla="*/ 5 h 14"/>
                  <a:gd name="T18" fmla="*/ 9 w 13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cubicBezTo>
                      <a:pt x="0" y="11"/>
                      <a:pt x="3" y="14"/>
                      <a:pt x="7" y="14"/>
                    </a:cubicBezTo>
                    <a:cubicBezTo>
                      <a:pt x="10" y="14"/>
                      <a:pt x="13" y="11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9" y="7"/>
                    </a:moveTo>
                    <a:cubicBezTo>
                      <a:pt x="9" y="8"/>
                      <a:pt x="8" y="9"/>
                      <a:pt x="7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6"/>
                      <a:pt x="5" y="5"/>
                      <a:pt x="7" y="5"/>
                    </a:cubicBezTo>
                    <a:cubicBezTo>
                      <a:pt x="8" y="5"/>
                      <a:pt x="9" y="6"/>
                      <a:pt x="9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2" name="Freeform 118"/>
              <p:cNvSpPr>
                <a:spLocks/>
              </p:cNvSpPr>
              <p:nvPr userDrawn="1"/>
            </p:nvSpPr>
            <p:spPr bwMode="auto">
              <a:xfrm>
                <a:off x="6863" y="4078"/>
                <a:ext cx="92" cy="12"/>
              </a:xfrm>
              <a:custGeom>
                <a:avLst/>
                <a:gdLst>
                  <a:gd name="T0" fmla="*/ 38 w 38"/>
                  <a:gd name="T1" fmla="*/ 2 h 5"/>
                  <a:gd name="T2" fmla="*/ 36 w 38"/>
                  <a:gd name="T3" fmla="*/ 0 h 5"/>
                  <a:gd name="T4" fmla="*/ 2 w 38"/>
                  <a:gd name="T5" fmla="*/ 0 h 5"/>
                  <a:gd name="T6" fmla="*/ 0 w 38"/>
                  <a:gd name="T7" fmla="*/ 2 h 5"/>
                  <a:gd name="T8" fmla="*/ 2 w 38"/>
                  <a:gd name="T9" fmla="*/ 5 h 5"/>
                  <a:gd name="T10" fmla="*/ 36 w 38"/>
                  <a:gd name="T11" fmla="*/ 5 h 5"/>
                  <a:gd name="T12" fmla="*/ 38 w 38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">
                    <a:moveTo>
                      <a:pt x="38" y="2"/>
                    </a:moveTo>
                    <a:cubicBezTo>
                      <a:pt x="38" y="1"/>
                      <a:pt x="37" y="0"/>
                      <a:pt x="3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8" y="4"/>
                      <a:pt x="3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3" name="Freeform 119"/>
              <p:cNvSpPr>
                <a:spLocks/>
              </p:cNvSpPr>
              <p:nvPr userDrawn="1"/>
            </p:nvSpPr>
            <p:spPr bwMode="auto">
              <a:xfrm>
                <a:off x="6863" y="4002"/>
                <a:ext cx="171" cy="10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4" name="Freeform 120"/>
              <p:cNvSpPr>
                <a:spLocks/>
              </p:cNvSpPr>
              <p:nvPr userDrawn="1"/>
            </p:nvSpPr>
            <p:spPr bwMode="auto">
              <a:xfrm>
                <a:off x="6863" y="4027"/>
                <a:ext cx="171" cy="12"/>
              </a:xfrm>
              <a:custGeom>
                <a:avLst/>
                <a:gdLst>
                  <a:gd name="T0" fmla="*/ 69 w 71"/>
                  <a:gd name="T1" fmla="*/ 0 h 5"/>
                  <a:gd name="T2" fmla="*/ 2 w 71"/>
                  <a:gd name="T3" fmla="*/ 0 h 5"/>
                  <a:gd name="T4" fmla="*/ 0 w 71"/>
                  <a:gd name="T5" fmla="*/ 3 h 5"/>
                  <a:gd name="T6" fmla="*/ 2 w 71"/>
                  <a:gd name="T7" fmla="*/ 5 h 5"/>
                  <a:gd name="T8" fmla="*/ 69 w 71"/>
                  <a:gd name="T9" fmla="*/ 5 h 5"/>
                  <a:gd name="T10" fmla="*/ 71 w 71"/>
                  <a:gd name="T11" fmla="*/ 3 h 5"/>
                  <a:gd name="T12" fmla="*/ 69 w 7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5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71" y="4"/>
                      <a:pt x="71" y="3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5" name="Freeform 121"/>
              <p:cNvSpPr>
                <a:spLocks/>
              </p:cNvSpPr>
              <p:nvPr userDrawn="1"/>
            </p:nvSpPr>
            <p:spPr bwMode="auto">
              <a:xfrm>
                <a:off x="6863" y="4054"/>
                <a:ext cx="171" cy="9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6" name="Freeform 122"/>
              <p:cNvSpPr>
                <a:spLocks/>
              </p:cNvSpPr>
              <p:nvPr userDrawn="1"/>
            </p:nvSpPr>
            <p:spPr bwMode="auto">
              <a:xfrm>
                <a:off x="6863" y="3977"/>
                <a:ext cx="171" cy="10"/>
              </a:xfrm>
              <a:custGeom>
                <a:avLst/>
                <a:gdLst>
                  <a:gd name="T0" fmla="*/ 0 w 71"/>
                  <a:gd name="T1" fmla="*/ 2 h 4"/>
                  <a:gd name="T2" fmla="*/ 2 w 71"/>
                  <a:gd name="T3" fmla="*/ 4 h 4"/>
                  <a:gd name="T4" fmla="*/ 69 w 71"/>
                  <a:gd name="T5" fmla="*/ 4 h 4"/>
                  <a:gd name="T6" fmla="*/ 71 w 71"/>
                  <a:gd name="T7" fmla="*/ 2 h 4"/>
                  <a:gd name="T8" fmla="*/ 69 w 71"/>
                  <a:gd name="T9" fmla="*/ 0 h 4"/>
                  <a:gd name="T10" fmla="*/ 2 w 71"/>
                  <a:gd name="T11" fmla="*/ 0 h 4"/>
                  <a:gd name="T12" fmla="*/ 0 w 71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7" name="Freeform 123"/>
              <p:cNvSpPr>
                <a:spLocks/>
              </p:cNvSpPr>
              <p:nvPr userDrawn="1"/>
            </p:nvSpPr>
            <p:spPr bwMode="auto">
              <a:xfrm>
                <a:off x="6868" y="4152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8" name="Freeform 124"/>
              <p:cNvSpPr>
                <a:spLocks/>
              </p:cNvSpPr>
              <p:nvPr userDrawn="1"/>
            </p:nvSpPr>
            <p:spPr bwMode="auto">
              <a:xfrm>
                <a:off x="6916" y="4152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9" name="Freeform 125"/>
              <p:cNvSpPr>
                <a:spLocks/>
              </p:cNvSpPr>
              <p:nvPr userDrawn="1"/>
            </p:nvSpPr>
            <p:spPr bwMode="auto">
              <a:xfrm>
                <a:off x="6892" y="4152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0" name="Freeform 126"/>
              <p:cNvSpPr>
                <a:spLocks/>
              </p:cNvSpPr>
              <p:nvPr userDrawn="1"/>
            </p:nvSpPr>
            <p:spPr bwMode="auto">
              <a:xfrm>
                <a:off x="6996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1" name="Freeform 127"/>
              <p:cNvSpPr>
                <a:spLocks/>
              </p:cNvSpPr>
              <p:nvPr userDrawn="1"/>
            </p:nvSpPr>
            <p:spPr bwMode="auto">
              <a:xfrm>
                <a:off x="6943" y="4152"/>
                <a:ext cx="14" cy="10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2" name="Freeform 128"/>
              <p:cNvSpPr>
                <a:spLocks/>
              </p:cNvSpPr>
              <p:nvPr userDrawn="1"/>
            </p:nvSpPr>
            <p:spPr bwMode="auto">
              <a:xfrm>
                <a:off x="6969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3" name="Freeform 129"/>
              <p:cNvSpPr>
                <a:spLocks/>
              </p:cNvSpPr>
              <p:nvPr userDrawn="1"/>
            </p:nvSpPr>
            <p:spPr bwMode="auto">
              <a:xfrm>
                <a:off x="7020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4" name="Freeform 130"/>
              <p:cNvSpPr>
                <a:spLocks/>
              </p:cNvSpPr>
              <p:nvPr userDrawn="1"/>
            </p:nvSpPr>
            <p:spPr bwMode="auto">
              <a:xfrm>
                <a:off x="6868" y="4172"/>
                <a:ext cx="10" cy="9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5" name="Freeform 131"/>
              <p:cNvSpPr>
                <a:spLocks/>
              </p:cNvSpPr>
              <p:nvPr userDrawn="1"/>
            </p:nvSpPr>
            <p:spPr bwMode="auto">
              <a:xfrm>
                <a:off x="6943" y="4172"/>
                <a:ext cx="14" cy="9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6" name="Freeform 132"/>
              <p:cNvSpPr>
                <a:spLocks/>
              </p:cNvSpPr>
              <p:nvPr userDrawn="1"/>
            </p:nvSpPr>
            <p:spPr bwMode="auto">
              <a:xfrm>
                <a:off x="6916" y="4172"/>
                <a:ext cx="15" cy="9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7" name="Freeform 133"/>
              <p:cNvSpPr>
                <a:spLocks/>
              </p:cNvSpPr>
              <p:nvPr userDrawn="1"/>
            </p:nvSpPr>
            <p:spPr bwMode="auto">
              <a:xfrm>
                <a:off x="6996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8" name="Freeform 134"/>
              <p:cNvSpPr>
                <a:spLocks/>
              </p:cNvSpPr>
              <p:nvPr userDrawn="1"/>
            </p:nvSpPr>
            <p:spPr bwMode="auto">
              <a:xfrm>
                <a:off x="6892" y="4172"/>
                <a:ext cx="12" cy="9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9" name="Freeform 135"/>
              <p:cNvSpPr>
                <a:spLocks/>
              </p:cNvSpPr>
              <p:nvPr userDrawn="1"/>
            </p:nvSpPr>
            <p:spPr bwMode="auto">
              <a:xfrm>
                <a:off x="6969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0" name="Freeform 136"/>
              <p:cNvSpPr>
                <a:spLocks/>
              </p:cNvSpPr>
              <p:nvPr userDrawn="1"/>
            </p:nvSpPr>
            <p:spPr bwMode="auto">
              <a:xfrm>
                <a:off x="7020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1" name="Freeform 137"/>
              <p:cNvSpPr>
                <a:spLocks/>
              </p:cNvSpPr>
              <p:nvPr userDrawn="1"/>
            </p:nvSpPr>
            <p:spPr bwMode="auto">
              <a:xfrm>
                <a:off x="6868" y="4130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0 h 5"/>
                  <a:gd name="T4" fmla="*/ 0 w 4"/>
                  <a:gd name="T5" fmla="*/ 3 h 5"/>
                  <a:gd name="T6" fmla="*/ 2 w 4"/>
                  <a:gd name="T7" fmla="*/ 5 h 5"/>
                  <a:gd name="T8" fmla="*/ 2 w 4"/>
                  <a:gd name="T9" fmla="*/ 5 h 5"/>
                  <a:gd name="T10" fmla="*/ 4 w 4"/>
                  <a:gd name="T11" fmla="*/ 3 h 5"/>
                  <a:gd name="T12" fmla="*/ 2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2" name="Freeform 138"/>
              <p:cNvSpPr>
                <a:spLocks/>
              </p:cNvSpPr>
              <p:nvPr userDrawn="1"/>
            </p:nvSpPr>
            <p:spPr bwMode="auto">
              <a:xfrm>
                <a:off x="6943" y="4130"/>
                <a:ext cx="14" cy="12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0 h 5"/>
                  <a:gd name="T4" fmla="*/ 0 w 6"/>
                  <a:gd name="T5" fmla="*/ 3 h 5"/>
                  <a:gd name="T6" fmla="*/ 2 w 6"/>
                  <a:gd name="T7" fmla="*/ 5 h 5"/>
                  <a:gd name="T8" fmla="*/ 3 w 6"/>
                  <a:gd name="T9" fmla="*/ 5 h 5"/>
                  <a:gd name="T10" fmla="*/ 6 w 6"/>
                  <a:gd name="T11" fmla="*/ 3 h 5"/>
                  <a:gd name="T12" fmla="*/ 3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3" name="Freeform 139"/>
              <p:cNvSpPr>
                <a:spLocks/>
              </p:cNvSpPr>
              <p:nvPr userDrawn="1"/>
            </p:nvSpPr>
            <p:spPr bwMode="auto">
              <a:xfrm>
                <a:off x="6892" y="4130"/>
                <a:ext cx="12" cy="12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5 w 5"/>
                  <a:gd name="T11" fmla="*/ 3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4" name="Freeform 140"/>
              <p:cNvSpPr>
                <a:spLocks/>
              </p:cNvSpPr>
              <p:nvPr userDrawn="1"/>
            </p:nvSpPr>
            <p:spPr bwMode="auto">
              <a:xfrm>
                <a:off x="6916" y="4130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5" name="Freeform 141"/>
              <p:cNvSpPr>
                <a:spLocks/>
              </p:cNvSpPr>
              <p:nvPr userDrawn="1"/>
            </p:nvSpPr>
            <p:spPr bwMode="auto">
              <a:xfrm>
                <a:off x="6969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6" name="Freeform 142"/>
              <p:cNvSpPr>
                <a:spLocks/>
              </p:cNvSpPr>
              <p:nvPr userDrawn="1"/>
            </p:nvSpPr>
            <p:spPr bwMode="auto">
              <a:xfrm>
                <a:off x="6996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7" name="Freeform 143"/>
              <p:cNvSpPr>
                <a:spLocks/>
              </p:cNvSpPr>
              <p:nvPr userDrawn="1"/>
            </p:nvSpPr>
            <p:spPr bwMode="auto">
              <a:xfrm>
                <a:off x="7020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8" name="Freeform 144"/>
              <p:cNvSpPr>
                <a:spLocks noEditPoints="1"/>
              </p:cNvSpPr>
              <p:nvPr userDrawn="1"/>
            </p:nvSpPr>
            <p:spPr bwMode="auto">
              <a:xfrm>
                <a:off x="6837" y="3918"/>
                <a:ext cx="226" cy="286"/>
              </a:xfrm>
              <a:custGeom>
                <a:avLst/>
                <a:gdLst>
                  <a:gd name="T0" fmla="*/ 94 w 94"/>
                  <a:gd name="T1" fmla="*/ 112 h 116"/>
                  <a:gd name="T2" fmla="*/ 94 w 94"/>
                  <a:gd name="T3" fmla="*/ 112 h 116"/>
                  <a:gd name="T4" fmla="*/ 94 w 94"/>
                  <a:gd name="T5" fmla="*/ 4 h 116"/>
                  <a:gd name="T6" fmla="*/ 90 w 94"/>
                  <a:gd name="T7" fmla="*/ 0 h 116"/>
                  <a:gd name="T8" fmla="*/ 3 w 94"/>
                  <a:gd name="T9" fmla="*/ 0 h 116"/>
                  <a:gd name="T10" fmla="*/ 0 w 94"/>
                  <a:gd name="T11" fmla="*/ 4 h 116"/>
                  <a:gd name="T12" fmla="*/ 0 w 94"/>
                  <a:gd name="T13" fmla="*/ 112 h 116"/>
                  <a:gd name="T14" fmla="*/ 3 w 94"/>
                  <a:gd name="T15" fmla="*/ 116 h 116"/>
                  <a:gd name="T16" fmla="*/ 90 w 94"/>
                  <a:gd name="T17" fmla="*/ 116 h 116"/>
                  <a:gd name="T18" fmla="*/ 94 w 94"/>
                  <a:gd name="T19" fmla="*/ 112 h 116"/>
                  <a:gd name="T20" fmla="*/ 4 w 94"/>
                  <a:gd name="T21" fmla="*/ 4 h 116"/>
                  <a:gd name="T22" fmla="*/ 12 w 94"/>
                  <a:gd name="T23" fmla="*/ 4 h 116"/>
                  <a:gd name="T24" fmla="*/ 12 w 94"/>
                  <a:gd name="T25" fmla="*/ 11 h 116"/>
                  <a:gd name="T26" fmla="*/ 4 w 94"/>
                  <a:gd name="T27" fmla="*/ 11 h 116"/>
                  <a:gd name="T28" fmla="*/ 4 w 94"/>
                  <a:gd name="T29" fmla="*/ 4 h 116"/>
                  <a:gd name="T30" fmla="*/ 89 w 94"/>
                  <a:gd name="T31" fmla="*/ 78 h 116"/>
                  <a:gd name="T32" fmla="*/ 52 w 94"/>
                  <a:gd name="T33" fmla="*/ 78 h 116"/>
                  <a:gd name="T34" fmla="*/ 50 w 94"/>
                  <a:gd name="T35" fmla="*/ 80 h 116"/>
                  <a:gd name="T36" fmla="*/ 52 w 94"/>
                  <a:gd name="T37" fmla="*/ 83 h 116"/>
                  <a:gd name="T38" fmla="*/ 89 w 94"/>
                  <a:gd name="T39" fmla="*/ 83 h 116"/>
                  <a:gd name="T40" fmla="*/ 89 w 94"/>
                  <a:gd name="T41" fmla="*/ 112 h 116"/>
                  <a:gd name="T42" fmla="*/ 4 w 94"/>
                  <a:gd name="T43" fmla="*/ 112 h 116"/>
                  <a:gd name="T44" fmla="*/ 4 w 94"/>
                  <a:gd name="T45" fmla="*/ 83 h 116"/>
                  <a:gd name="T46" fmla="*/ 42 w 94"/>
                  <a:gd name="T47" fmla="*/ 83 h 116"/>
                  <a:gd name="T48" fmla="*/ 44 w 94"/>
                  <a:gd name="T49" fmla="*/ 80 h 116"/>
                  <a:gd name="T50" fmla="*/ 42 w 94"/>
                  <a:gd name="T51" fmla="*/ 78 h 116"/>
                  <a:gd name="T52" fmla="*/ 4 w 94"/>
                  <a:gd name="T53" fmla="*/ 78 h 116"/>
                  <a:gd name="T54" fmla="*/ 4 w 94"/>
                  <a:gd name="T55" fmla="*/ 16 h 116"/>
                  <a:gd name="T56" fmla="*/ 89 w 94"/>
                  <a:gd name="T57" fmla="*/ 16 h 116"/>
                  <a:gd name="T58" fmla="*/ 89 w 94"/>
                  <a:gd name="T59" fmla="*/ 78 h 116"/>
                  <a:gd name="T60" fmla="*/ 89 w 94"/>
                  <a:gd name="T61" fmla="*/ 11 h 116"/>
                  <a:gd name="T62" fmla="*/ 17 w 94"/>
                  <a:gd name="T63" fmla="*/ 11 h 116"/>
                  <a:gd name="T64" fmla="*/ 17 w 94"/>
                  <a:gd name="T65" fmla="*/ 4 h 116"/>
                  <a:gd name="T66" fmla="*/ 89 w 94"/>
                  <a:gd name="T67" fmla="*/ 4 h 116"/>
                  <a:gd name="T68" fmla="*/ 89 w 94"/>
                  <a:gd name="T69" fmla="*/ 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16">
                    <a:moveTo>
                      <a:pt x="94" y="112"/>
                    </a:moveTo>
                    <a:cubicBezTo>
                      <a:pt x="94" y="112"/>
                      <a:pt x="94" y="112"/>
                      <a:pt x="94" y="112"/>
                    </a:cubicBezTo>
                    <a:cubicBezTo>
                      <a:pt x="94" y="110"/>
                      <a:pt x="94" y="7"/>
                      <a:pt x="94" y="4"/>
                    </a:cubicBezTo>
                    <a:cubicBezTo>
                      <a:pt x="94" y="2"/>
                      <a:pt x="92" y="0"/>
                      <a:pt x="90" y="0"/>
                    </a:cubicBezTo>
                    <a:cubicBezTo>
                      <a:pt x="87" y="0"/>
                      <a:pt x="7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0" y="109"/>
                      <a:pt x="0" y="112"/>
                    </a:cubicBezTo>
                    <a:cubicBezTo>
                      <a:pt x="0" y="114"/>
                      <a:pt x="1" y="116"/>
                      <a:pt x="3" y="116"/>
                    </a:cubicBezTo>
                    <a:cubicBezTo>
                      <a:pt x="90" y="116"/>
                      <a:pt x="90" y="116"/>
                      <a:pt x="90" y="116"/>
                    </a:cubicBezTo>
                    <a:cubicBezTo>
                      <a:pt x="92" y="116"/>
                      <a:pt x="94" y="114"/>
                      <a:pt x="94" y="112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4" y="4"/>
                    </a:lnTo>
                    <a:close/>
                    <a:moveTo>
                      <a:pt x="89" y="78"/>
                    </a:move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78"/>
                      <a:pt x="50" y="79"/>
                      <a:pt x="50" y="80"/>
                    </a:cubicBezTo>
                    <a:cubicBezTo>
                      <a:pt x="50" y="82"/>
                      <a:pt x="51" y="83"/>
                      <a:pt x="52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3" y="83"/>
                      <a:pt x="44" y="82"/>
                      <a:pt x="44" y="80"/>
                    </a:cubicBezTo>
                    <a:cubicBezTo>
                      <a:pt x="44" y="79"/>
                      <a:pt x="43" y="78"/>
                      <a:pt x="42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6"/>
                      <a:pt x="85" y="16"/>
                      <a:pt x="89" y="16"/>
                    </a:cubicBezTo>
                    <a:lnTo>
                      <a:pt x="89" y="78"/>
                    </a:lnTo>
                    <a:close/>
                    <a:moveTo>
                      <a:pt x="89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89" y="4"/>
                      <a:pt x="89" y="4"/>
                      <a:pt x="89" y="4"/>
                    </a:cubicBez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9" name="Freeform 145"/>
              <p:cNvSpPr>
                <a:spLocks/>
              </p:cNvSpPr>
              <p:nvPr userDrawn="1"/>
            </p:nvSpPr>
            <p:spPr bwMode="auto">
              <a:xfrm>
                <a:off x="6813" y="3894"/>
                <a:ext cx="274" cy="364"/>
              </a:xfrm>
              <a:custGeom>
                <a:avLst/>
                <a:gdLst>
                  <a:gd name="T0" fmla="*/ 111 w 114"/>
                  <a:gd name="T1" fmla="*/ 71 h 148"/>
                  <a:gd name="T2" fmla="*/ 114 w 114"/>
                  <a:gd name="T3" fmla="*/ 69 h 148"/>
                  <a:gd name="T4" fmla="*/ 114 w 114"/>
                  <a:gd name="T5" fmla="*/ 14 h 148"/>
                  <a:gd name="T6" fmla="*/ 100 w 114"/>
                  <a:gd name="T7" fmla="*/ 0 h 148"/>
                  <a:gd name="T8" fmla="*/ 13 w 114"/>
                  <a:gd name="T9" fmla="*/ 0 h 148"/>
                  <a:gd name="T10" fmla="*/ 0 w 114"/>
                  <a:gd name="T11" fmla="*/ 14 h 148"/>
                  <a:gd name="T12" fmla="*/ 0 w 114"/>
                  <a:gd name="T13" fmla="*/ 135 h 148"/>
                  <a:gd name="T14" fmla="*/ 13 w 114"/>
                  <a:gd name="T15" fmla="*/ 148 h 148"/>
                  <a:gd name="T16" fmla="*/ 100 w 114"/>
                  <a:gd name="T17" fmla="*/ 148 h 148"/>
                  <a:gd name="T18" fmla="*/ 114 w 114"/>
                  <a:gd name="T19" fmla="*/ 135 h 148"/>
                  <a:gd name="T20" fmla="*/ 114 w 114"/>
                  <a:gd name="T21" fmla="*/ 79 h 148"/>
                  <a:gd name="T22" fmla="*/ 111 w 114"/>
                  <a:gd name="T23" fmla="*/ 77 h 148"/>
                  <a:gd name="T24" fmla="*/ 109 w 114"/>
                  <a:gd name="T25" fmla="*/ 79 h 148"/>
                  <a:gd name="T26" fmla="*/ 109 w 114"/>
                  <a:gd name="T27" fmla="*/ 135 h 148"/>
                  <a:gd name="T28" fmla="*/ 100 w 114"/>
                  <a:gd name="T29" fmla="*/ 144 h 148"/>
                  <a:gd name="T30" fmla="*/ 13 w 114"/>
                  <a:gd name="T31" fmla="*/ 144 h 148"/>
                  <a:gd name="T32" fmla="*/ 4 w 114"/>
                  <a:gd name="T33" fmla="*/ 135 h 148"/>
                  <a:gd name="T34" fmla="*/ 4 w 114"/>
                  <a:gd name="T35" fmla="*/ 14 h 148"/>
                  <a:gd name="T36" fmla="*/ 13 w 114"/>
                  <a:gd name="T37" fmla="*/ 5 h 148"/>
                  <a:gd name="T38" fmla="*/ 100 w 114"/>
                  <a:gd name="T39" fmla="*/ 5 h 148"/>
                  <a:gd name="T40" fmla="*/ 109 w 114"/>
                  <a:gd name="T41" fmla="*/ 14 h 148"/>
                  <a:gd name="T42" fmla="*/ 109 w 114"/>
                  <a:gd name="T43" fmla="*/ 69 h 148"/>
                  <a:gd name="T44" fmla="*/ 111 w 114"/>
                  <a:gd name="T45" fmla="*/ 7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148">
                    <a:moveTo>
                      <a:pt x="111" y="71"/>
                    </a:moveTo>
                    <a:cubicBezTo>
                      <a:pt x="113" y="71"/>
                      <a:pt x="114" y="70"/>
                      <a:pt x="114" y="69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6"/>
                      <a:pt x="108" y="0"/>
                      <a:pt x="10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2"/>
                      <a:pt x="6" y="148"/>
                      <a:pt x="13" y="148"/>
                    </a:cubicBez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8" y="148"/>
                      <a:pt x="114" y="142"/>
                      <a:pt x="114" y="135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78"/>
                      <a:pt x="113" y="77"/>
                      <a:pt x="111" y="77"/>
                    </a:cubicBezTo>
                    <a:cubicBezTo>
                      <a:pt x="110" y="77"/>
                      <a:pt x="109" y="78"/>
                      <a:pt x="109" y="79"/>
                    </a:cubicBezTo>
                    <a:cubicBezTo>
                      <a:pt x="109" y="135"/>
                      <a:pt x="109" y="135"/>
                      <a:pt x="109" y="135"/>
                    </a:cubicBezTo>
                    <a:cubicBezTo>
                      <a:pt x="109" y="140"/>
                      <a:pt x="105" y="144"/>
                      <a:pt x="100" y="144"/>
                    </a:cubicBezTo>
                    <a:cubicBezTo>
                      <a:pt x="13" y="144"/>
                      <a:pt x="13" y="144"/>
                      <a:pt x="13" y="144"/>
                    </a:cubicBezTo>
                    <a:cubicBezTo>
                      <a:pt x="8" y="144"/>
                      <a:pt x="4" y="140"/>
                      <a:pt x="4" y="13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8" y="5"/>
                      <a:pt x="13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5" y="5"/>
                      <a:pt x="109" y="9"/>
                      <a:pt x="109" y="14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70"/>
                      <a:pt x="110" y="71"/>
                      <a:pt x="111" y="7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0" name="Freeform 146"/>
              <p:cNvSpPr>
                <a:spLocks noEditPoints="1"/>
              </p:cNvSpPr>
              <p:nvPr userDrawn="1"/>
            </p:nvSpPr>
            <p:spPr bwMode="auto">
              <a:xfrm>
                <a:off x="6056" y="3901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1" name="Freeform 14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109"/>
              </a:xfrm>
              <a:custGeom>
                <a:avLst/>
                <a:gdLst>
                  <a:gd name="T0" fmla="*/ 17 w 20"/>
                  <a:gd name="T1" fmla="*/ 44 h 44"/>
                  <a:gd name="T2" fmla="*/ 2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2 w 20"/>
                  <a:gd name="T9" fmla="*/ 0 h 44"/>
                  <a:gd name="T10" fmla="*/ 17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7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7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7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2" name="Freeform 148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133"/>
              </a:xfrm>
              <a:custGeom>
                <a:avLst/>
                <a:gdLst>
                  <a:gd name="T0" fmla="*/ 17 w 20"/>
                  <a:gd name="T1" fmla="*/ 54 h 54"/>
                  <a:gd name="T2" fmla="*/ 3 w 20"/>
                  <a:gd name="T3" fmla="*/ 54 h 54"/>
                  <a:gd name="T4" fmla="*/ 0 w 20"/>
                  <a:gd name="T5" fmla="*/ 51 h 54"/>
                  <a:gd name="T6" fmla="*/ 0 w 20"/>
                  <a:gd name="T7" fmla="*/ 2 h 54"/>
                  <a:gd name="T8" fmla="*/ 3 w 20"/>
                  <a:gd name="T9" fmla="*/ 0 h 54"/>
                  <a:gd name="T10" fmla="*/ 17 w 20"/>
                  <a:gd name="T11" fmla="*/ 0 h 54"/>
                  <a:gd name="T12" fmla="*/ 20 w 20"/>
                  <a:gd name="T13" fmla="*/ 2 h 54"/>
                  <a:gd name="T14" fmla="*/ 20 w 20"/>
                  <a:gd name="T15" fmla="*/ 51 h 54"/>
                  <a:gd name="T16" fmla="*/ 17 w 20"/>
                  <a:gd name="T17" fmla="*/ 54 h 54"/>
                  <a:gd name="T18" fmla="*/ 5 w 20"/>
                  <a:gd name="T19" fmla="*/ 49 h 54"/>
                  <a:gd name="T20" fmla="*/ 15 w 20"/>
                  <a:gd name="T21" fmla="*/ 49 h 54"/>
                  <a:gd name="T22" fmla="*/ 15 w 20"/>
                  <a:gd name="T23" fmla="*/ 5 h 54"/>
                  <a:gd name="T24" fmla="*/ 5 w 20"/>
                  <a:gd name="T25" fmla="*/ 5 h 54"/>
                  <a:gd name="T26" fmla="*/ 5 w 20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7" y="54"/>
                    </a:moveTo>
                    <a:cubicBezTo>
                      <a:pt x="3" y="54"/>
                      <a:pt x="3" y="54"/>
                      <a:pt x="3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3"/>
                      <a:pt x="19" y="54"/>
                      <a:pt x="17" y="54"/>
                    </a:cubicBezTo>
                    <a:close/>
                    <a:moveTo>
                      <a:pt x="5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3" name="Freeform 149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99"/>
              </a:xfrm>
              <a:custGeom>
                <a:avLst/>
                <a:gdLst>
                  <a:gd name="T0" fmla="*/ 17 w 19"/>
                  <a:gd name="T1" fmla="*/ 40 h 40"/>
                  <a:gd name="T2" fmla="*/ 2 w 19"/>
                  <a:gd name="T3" fmla="*/ 40 h 40"/>
                  <a:gd name="T4" fmla="*/ 0 w 19"/>
                  <a:gd name="T5" fmla="*/ 37 h 40"/>
                  <a:gd name="T6" fmla="*/ 0 w 19"/>
                  <a:gd name="T7" fmla="*/ 3 h 40"/>
                  <a:gd name="T8" fmla="*/ 2 w 19"/>
                  <a:gd name="T9" fmla="*/ 0 h 40"/>
                  <a:gd name="T10" fmla="*/ 17 w 19"/>
                  <a:gd name="T11" fmla="*/ 0 h 40"/>
                  <a:gd name="T12" fmla="*/ 19 w 19"/>
                  <a:gd name="T13" fmla="*/ 3 h 40"/>
                  <a:gd name="T14" fmla="*/ 19 w 19"/>
                  <a:gd name="T15" fmla="*/ 37 h 40"/>
                  <a:gd name="T16" fmla="*/ 17 w 19"/>
                  <a:gd name="T17" fmla="*/ 40 h 40"/>
                  <a:gd name="T18" fmla="*/ 5 w 19"/>
                  <a:gd name="T19" fmla="*/ 35 h 40"/>
                  <a:gd name="T20" fmla="*/ 14 w 19"/>
                  <a:gd name="T21" fmla="*/ 35 h 40"/>
                  <a:gd name="T22" fmla="*/ 14 w 19"/>
                  <a:gd name="T23" fmla="*/ 5 h 40"/>
                  <a:gd name="T24" fmla="*/ 5 w 19"/>
                  <a:gd name="T25" fmla="*/ 5 h 40"/>
                  <a:gd name="T26" fmla="*/ 5 w 19"/>
                  <a:gd name="T27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0">
                    <a:moveTo>
                      <a:pt x="17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9"/>
                      <a:pt x="18" y="40"/>
                      <a:pt x="17" y="40"/>
                    </a:cubicBezTo>
                    <a:close/>
                    <a:moveTo>
                      <a:pt x="5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4" name="Freeform 150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109"/>
              </a:xfrm>
              <a:custGeom>
                <a:avLst/>
                <a:gdLst>
                  <a:gd name="T0" fmla="*/ 18 w 20"/>
                  <a:gd name="T1" fmla="*/ 44 h 44"/>
                  <a:gd name="T2" fmla="*/ 3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3 w 20"/>
                  <a:gd name="T9" fmla="*/ 0 h 44"/>
                  <a:gd name="T10" fmla="*/ 18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8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8" y="44"/>
                    </a:moveTo>
                    <a:cubicBezTo>
                      <a:pt x="3" y="44"/>
                      <a:pt x="3" y="44"/>
                      <a:pt x="3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8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5" name="Freeform 151"/>
              <p:cNvSpPr>
                <a:spLocks noEditPoints="1"/>
              </p:cNvSpPr>
              <p:nvPr userDrawn="1"/>
            </p:nvSpPr>
            <p:spPr bwMode="auto">
              <a:xfrm>
                <a:off x="6056" y="4046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6" name="Freeform 152"/>
              <p:cNvSpPr>
                <a:spLocks noEditPoints="1"/>
              </p:cNvSpPr>
              <p:nvPr userDrawn="1"/>
            </p:nvSpPr>
            <p:spPr bwMode="auto">
              <a:xfrm>
                <a:off x="6056" y="4191"/>
                <a:ext cx="155" cy="71"/>
              </a:xfrm>
              <a:custGeom>
                <a:avLst/>
                <a:gdLst>
                  <a:gd name="T0" fmla="*/ 62 w 64"/>
                  <a:gd name="T1" fmla="*/ 29 h 29"/>
                  <a:gd name="T2" fmla="*/ 3 w 64"/>
                  <a:gd name="T3" fmla="*/ 29 h 29"/>
                  <a:gd name="T4" fmla="*/ 0 w 64"/>
                  <a:gd name="T5" fmla="*/ 27 h 29"/>
                  <a:gd name="T6" fmla="*/ 0 w 64"/>
                  <a:gd name="T7" fmla="*/ 2 h 29"/>
                  <a:gd name="T8" fmla="*/ 3 w 64"/>
                  <a:gd name="T9" fmla="*/ 0 h 29"/>
                  <a:gd name="T10" fmla="*/ 62 w 64"/>
                  <a:gd name="T11" fmla="*/ 0 h 29"/>
                  <a:gd name="T12" fmla="*/ 64 w 64"/>
                  <a:gd name="T13" fmla="*/ 2 h 29"/>
                  <a:gd name="T14" fmla="*/ 64 w 64"/>
                  <a:gd name="T15" fmla="*/ 27 h 29"/>
                  <a:gd name="T16" fmla="*/ 62 w 64"/>
                  <a:gd name="T17" fmla="*/ 29 h 29"/>
                  <a:gd name="T18" fmla="*/ 5 w 64"/>
                  <a:gd name="T19" fmla="*/ 24 h 29"/>
                  <a:gd name="T20" fmla="*/ 59 w 64"/>
                  <a:gd name="T21" fmla="*/ 24 h 29"/>
                  <a:gd name="T22" fmla="*/ 59 w 64"/>
                  <a:gd name="T23" fmla="*/ 5 h 29"/>
                  <a:gd name="T24" fmla="*/ 5 w 64"/>
                  <a:gd name="T25" fmla="*/ 5 h 29"/>
                  <a:gd name="T26" fmla="*/ 5 w 64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29">
                    <a:moveTo>
                      <a:pt x="62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1"/>
                      <a:pt x="64" y="2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8"/>
                      <a:pt x="63" y="29"/>
                      <a:pt x="62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7" name="Freeform 153"/>
              <p:cNvSpPr>
                <a:spLocks noEditPoints="1"/>
              </p:cNvSpPr>
              <p:nvPr userDrawn="1"/>
            </p:nvSpPr>
            <p:spPr bwMode="auto">
              <a:xfrm>
                <a:off x="6259" y="4191"/>
                <a:ext cx="151" cy="71"/>
              </a:xfrm>
              <a:custGeom>
                <a:avLst/>
                <a:gdLst>
                  <a:gd name="T0" fmla="*/ 61 w 63"/>
                  <a:gd name="T1" fmla="*/ 29 h 29"/>
                  <a:gd name="T2" fmla="*/ 2 w 63"/>
                  <a:gd name="T3" fmla="*/ 29 h 29"/>
                  <a:gd name="T4" fmla="*/ 0 w 63"/>
                  <a:gd name="T5" fmla="*/ 27 h 29"/>
                  <a:gd name="T6" fmla="*/ 0 w 63"/>
                  <a:gd name="T7" fmla="*/ 2 h 29"/>
                  <a:gd name="T8" fmla="*/ 2 w 63"/>
                  <a:gd name="T9" fmla="*/ 0 h 29"/>
                  <a:gd name="T10" fmla="*/ 61 w 63"/>
                  <a:gd name="T11" fmla="*/ 0 h 29"/>
                  <a:gd name="T12" fmla="*/ 63 w 63"/>
                  <a:gd name="T13" fmla="*/ 2 h 29"/>
                  <a:gd name="T14" fmla="*/ 63 w 63"/>
                  <a:gd name="T15" fmla="*/ 27 h 29"/>
                  <a:gd name="T16" fmla="*/ 61 w 63"/>
                  <a:gd name="T17" fmla="*/ 29 h 29"/>
                  <a:gd name="T18" fmla="*/ 5 w 63"/>
                  <a:gd name="T19" fmla="*/ 24 h 29"/>
                  <a:gd name="T20" fmla="*/ 59 w 63"/>
                  <a:gd name="T21" fmla="*/ 24 h 29"/>
                  <a:gd name="T22" fmla="*/ 59 w 63"/>
                  <a:gd name="T23" fmla="*/ 5 h 29"/>
                  <a:gd name="T24" fmla="*/ 5 w 63"/>
                  <a:gd name="T25" fmla="*/ 5 h 29"/>
                  <a:gd name="T26" fmla="*/ 5 w 63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29">
                    <a:moveTo>
                      <a:pt x="61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2" y="0"/>
                      <a:pt x="63" y="1"/>
                      <a:pt x="63" y="2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2" y="29"/>
                      <a:pt x="61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8" name="Oval 154"/>
              <p:cNvSpPr>
                <a:spLocks noChangeArrowheads="1"/>
              </p:cNvSpPr>
              <p:nvPr userDrawn="1"/>
            </p:nvSpPr>
            <p:spPr bwMode="auto">
              <a:xfrm>
                <a:off x="61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9" name="Oval 155"/>
              <p:cNvSpPr>
                <a:spLocks noChangeArrowheads="1"/>
              </p:cNvSpPr>
              <p:nvPr userDrawn="1"/>
            </p:nvSpPr>
            <p:spPr bwMode="auto">
              <a:xfrm>
                <a:off x="63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0" name="Freeform 156"/>
              <p:cNvSpPr>
                <a:spLocks noEditPoints="1"/>
              </p:cNvSpPr>
              <p:nvPr userDrawn="1"/>
            </p:nvSpPr>
            <p:spPr bwMode="auto">
              <a:xfrm>
                <a:off x="6199" y="4191"/>
                <a:ext cx="72" cy="71"/>
              </a:xfrm>
              <a:custGeom>
                <a:avLst/>
                <a:gdLst>
                  <a:gd name="T0" fmla="*/ 27 w 30"/>
                  <a:gd name="T1" fmla="*/ 29 h 29"/>
                  <a:gd name="T2" fmla="*/ 3 w 30"/>
                  <a:gd name="T3" fmla="*/ 29 h 29"/>
                  <a:gd name="T4" fmla="*/ 0 w 30"/>
                  <a:gd name="T5" fmla="*/ 27 h 29"/>
                  <a:gd name="T6" fmla="*/ 0 w 30"/>
                  <a:gd name="T7" fmla="*/ 2 h 29"/>
                  <a:gd name="T8" fmla="*/ 3 w 30"/>
                  <a:gd name="T9" fmla="*/ 0 h 29"/>
                  <a:gd name="T10" fmla="*/ 27 w 30"/>
                  <a:gd name="T11" fmla="*/ 0 h 29"/>
                  <a:gd name="T12" fmla="*/ 30 w 30"/>
                  <a:gd name="T13" fmla="*/ 2 h 29"/>
                  <a:gd name="T14" fmla="*/ 30 w 30"/>
                  <a:gd name="T15" fmla="*/ 27 h 29"/>
                  <a:gd name="T16" fmla="*/ 27 w 30"/>
                  <a:gd name="T17" fmla="*/ 29 h 29"/>
                  <a:gd name="T18" fmla="*/ 5 w 30"/>
                  <a:gd name="T19" fmla="*/ 24 h 29"/>
                  <a:gd name="T20" fmla="*/ 25 w 30"/>
                  <a:gd name="T21" fmla="*/ 24 h 29"/>
                  <a:gd name="T22" fmla="*/ 25 w 30"/>
                  <a:gd name="T23" fmla="*/ 5 h 29"/>
                  <a:gd name="T24" fmla="*/ 5 w 30"/>
                  <a:gd name="T25" fmla="*/ 5 h 29"/>
                  <a:gd name="T26" fmla="*/ 5 w 30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9">
                    <a:moveTo>
                      <a:pt x="27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0" y="1"/>
                      <a:pt x="30" y="2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29" y="29"/>
                      <a:pt x="27" y="29"/>
                    </a:cubicBezTo>
                    <a:close/>
                    <a:moveTo>
                      <a:pt x="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1" name="Freeform 15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35"/>
              </a:xfrm>
              <a:custGeom>
                <a:avLst/>
                <a:gdLst>
                  <a:gd name="T0" fmla="*/ 17 w 20"/>
                  <a:gd name="T1" fmla="*/ 14 h 14"/>
                  <a:gd name="T2" fmla="*/ 2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2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7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2" name="Freeform 158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37"/>
              </a:xfrm>
              <a:custGeom>
                <a:avLst/>
                <a:gdLst>
                  <a:gd name="T0" fmla="*/ 17 w 19"/>
                  <a:gd name="T1" fmla="*/ 15 h 15"/>
                  <a:gd name="T2" fmla="*/ 2 w 19"/>
                  <a:gd name="T3" fmla="*/ 15 h 15"/>
                  <a:gd name="T4" fmla="*/ 0 w 19"/>
                  <a:gd name="T5" fmla="*/ 13 h 15"/>
                  <a:gd name="T6" fmla="*/ 0 w 19"/>
                  <a:gd name="T7" fmla="*/ 3 h 15"/>
                  <a:gd name="T8" fmla="*/ 2 w 19"/>
                  <a:gd name="T9" fmla="*/ 0 h 15"/>
                  <a:gd name="T10" fmla="*/ 17 w 19"/>
                  <a:gd name="T11" fmla="*/ 0 h 15"/>
                  <a:gd name="T12" fmla="*/ 19 w 19"/>
                  <a:gd name="T13" fmla="*/ 3 h 15"/>
                  <a:gd name="T14" fmla="*/ 19 w 19"/>
                  <a:gd name="T15" fmla="*/ 13 h 15"/>
                  <a:gd name="T16" fmla="*/ 17 w 19"/>
                  <a:gd name="T17" fmla="*/ 15 h 15"/>
                  <a:gd name="T18" fmla="*/ 5 w 19"/>
                  <a:gd name="T19" fmla="*/ 10 h 15"/>
                  <a:gd name="T20" fmla="*/ 14 w 19"/>
                  <a:gd name="T21" fmla="*/ 10 h 15"/>
                  <a:gd name="T22" fmla="*/ 14 w 19"/>
                  <a:gd name="T23" fmla="*/ 5 h 15"/>
                  <a:gd name="T24" fmla="*/ 5 w 19"/>
                  <a:gd name="T25" fmla="*/ 5 h 15"/>
                  <a:gd name="T26" fmla="*/ 5 w 19"/>
                  <a:gd name="T2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5">
                    <a:moveTo>
                      <a:pt x="17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8" y="15"/>
                      <a:pt x="17" y="15"/>
                    </a:cubicBezTo>
                    <a:close/>
                    <a:moveTo>
                      <a:pt x="5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3" name="Freeform 159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35"/>
              </a:xfrm>
              <a:custGeom>
                <a:avLst/>
                <a:gdLst>
                  <a:gd name="T0" fmla="*/ 18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8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8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8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4" name="Freeform 160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34"/>
              </a:xfrm>
              <a:custGeom>
                <a:avLst/>
                <a:gdLst>
                  <a:gd name="T0" fmla="*/ 17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10 h 14"/>
                  <a:gd name="T20" fmla="*/ 15 w 20"/>
                  <a:gd name="T21" fmla="*/ 10 h 14"/>
                  <a:gd name="T22" fmla="*/ 15 w 20"/>
                  <a:gd name="T23" fmla="*/ 5 h 14"/>
                  <a:gd name="T24" fmla="*/ 5 w 20"/>
                  <a:gd name="T25" fmla="*/ 5 h 14"/>
                  <a:gd name="T26" fmla="*/ 5 w 20"/>
                  <a:gd name="T2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4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19" y="14"/>
                      <a:pt x="17" y="14"/>
                    </a:cubicBezTo>
                    <a:close/>
                    <a:moveTo>
                      <a:pt x="5" y="10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5" name="Freeform 161"/>
              <p:cNvSpPr>
                <a:spLocks noEditPoints="1"/>
              </p:cNvSpPr>
              <p:nvPr userDrawn="1"/>
            </p:nvSpPr>
            <p:spPr bwMode="auto">
              <a:xfrm>
                <a:off x="6232" y="3943"/>
                <a:ext cx="85" cy="116"/>
              </a:xfrm>
              <a:custGeom>
                <a:avLst/>
                <a:gdLst>
                  <a:gd name="T0" fmla="*/ 20 w 35"/>
                  <a:gd name="T1" fmla="*/ 47 h 47"/>
                  <a:gd name="T2" fmla="*/ 18 w 35"/>
                  <a:gd name="T3" fmla="*/ 46 h 47"/>
                  <a:gd name="T4" fmla="*/ 0 w 35"/>
                  <a:gd name="T5" fmla="*/ 10 h 47"/>
                  <a:gd name="T6" fmla="*/ 0 w 35"/>
                  <a:gd name="T7" fmla="*/ 8 h 47"/>
                  <a:gd name="T8" fmla="*/ 1 w 35"/>
                  <a:gd name="T9" fmla="*/ 7 h 47"/>
                  <a:gd name="T10" fmla="*/ 15 w 35"/>
                  <a:gd name="T11" fmla="*/ 0 h 47"/>
                  <a:gd name="T12" fmla="*/ 17 w 35"/>
                  <a:gd name="T13" fmla="*/ 0 h 47"/>
                  <a:gd name="T14" fmla="*/ 18 w 35"/>
                  <a:gd name="T15" fmla="*/ 2 h 47"/>
                  <a:gd name="T16" fmla="*/ 35 w 35"/>
                  <a:gd name="T17" fmla="*/ 37 h 47"/>
                  <a:gd name="T18" fmla="*/ 34 w 35"/>
                  <a:gd name="T19" fmla="*/ 40 h 47"/>
                  <a:gd name="T20" fmla="*/ 21 w 35"/>
                  <a:gd name="T21" fmla="*/ 46 h 47"/>
                  <a:gd name="T22" fmla="*/ 20 w 35"/>
                  <a:gd name="T23" fmla="*/ 47 h 47"/>
                  <a:gd name="T24" fmla="*/ 6 w 35"/>
                  <a:gd name="T25" fmla="*/ 10 h 47"/>
                  <a:gd name="T26" fmla="*/ 22 w 35"/>
                  <a:gd name="T27" fmla="*/ 41 h 47"/>
                  <a:gd name="T28" fmla="*/ 30 w 35"/>
                  <a:gd name="T29" fmla="*/ 37 h 47"/>
                  <a:gd name="T30" fmla="*/ 15 w 35"/>
                  <a:gd name="T31" fmla="*/ 6 h 47"/>
                  <a:gd name="T32" fmla="*/ 6 w 35"/>
                  <a:gd name="T3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47">
                    <a:moveTo>
                      <a:pt x="20" y="47"/>
                    </a:moveTo>
                    <a:cubicBezTo>
                      <a:pt x="19" y="47"/>
                      <a:pt x="19" y="46"/>
                      <a:pt x="18" y="4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8"/>
                      <a:pt x="35" y="40"/>
                      <a:pt x="34" y="4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7"/>
                      <a:pt x="21" y="47"/>
                      <a:pt x="20" y="47"/>
                    </a:cubicBezTo>
                    <a:close/>
                    <a:moveTo>
                      <a:pt x="6" y="10"/>
                    </a:moveTo>
                    <a:cubicBezTo>
                      <a:pt x="22" y="41"/>
                      <a:pt x="22" y="41"/>
                      <a:pt x="22" y="41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15" y="6"/>
                      <a:pt x="15" y="6"/>
                      <a:pt x="15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6" name="Freeform 162"/>
              <p:cNvSpPr>
                <a:spLocks noEditPoints="1"/>
              </p:cNvSpPr>
              <p:nvPr userDrawn="1"/>
            </p:nvSpPr>
            <p:spPr bwMode="auto">
              <a:xfrm>
                <a:off x="6223" y="3921"/>
                <a:ext cx="53" cy="49"/>
              </a:xfrm>
              <a:custGeom>
                <a:avLst/>
                <a:gdLst>
                  <a:gd name="T0" fmla="*/ 7 w 22"/>
                  <a:gd name="T1" fmla="*/ 20 h 20"/>
                  <a:gd name="T2" fmla="*/ 4 w 22"/>
                  <a:gd name="T3" fmla="*/ 19 h 20"/>
                  <a:gd name="T4" fmla="*/ 0 w 22"/>
                  <a:gd name="T5" fmla="*/ 10 h 20"/>
                  <a:gd name="T6" fmla="*/ 1 w 22"/>
                  <a:gd name="T7" fmla="*/ 7 h 20"/>
                  <a:gd name="T8" fmla="*/ 15 w 22"/>
                  <a:gd name="T9" fmla="*/ 1 h 20"/>
                  <a:gd name="T10" fmla="*/ 17 w 22"/>
                  <a:gd name="T11" fmla="*/ 1 h 20"/>
                  <a:gd name="T12" fmla="*/ 18 w 22"/>
                  <a:gd name="T13" fmla="*/ 2 h 20"/>
                  <a:gd name="T14" fmla="*/ 22 w 22"/>
                  <a:gd name="T15" fmla="*/ 11 h 20"/>
                  <a:gd name="T16" fmla="*/ 21 w 22"/>
                  <a:gd name="T17" fmla="*/ 14 h 20"/>
                  <a:gd name="T18" fmla="*/ 8 w 22"/>
                  <a:gd name="T19" fmla="*/ 20 h 20"/>
                  <a:gd name="T20" fmla="*/ 7 w 22"/>
                  <a:gd name="T21" fmla="*/ 20 h 20"/>
                  <a:gd name="T22" fmla="*/ 6 w 22"/>
                  <a:gd name="T23" fmla="*/ 10 h 20"/>
                  <a:gd name="T24" fmla="*/ 8 w 22"/>
                  <a:gd name="T25" fmla="*/ 15 h 20"/>
                  <a:gd name="T26" fmla="*/ 17 w 22"/>
                  <a:gd name="T27" fmla="*/ 11 h 20"/>
                  <a:gd name="T28" fmla="*/ 14 w 22"/>
                  <a:gd name="T29" fmla="*/ 6 h 20"/>
                  <a:gd name="T30" fmla="*/ 6 w 22"/>
                  <a:gd name="T3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0">
                    <a:moveTo>
                      <a:pt x="7" y="20"/>
                    </a:moveTo>
                    <a:cubicBezTo>
                      <a:pt x="6" y="20"/>
                      <a:pt x="5" y="20"/>
                      <a:pt x="4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2" y="13"/>
                      <a:pt x="2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0"/>
                      <a:pt x="7" y="20"/>
                      <a:pt x="7" y="20"/>
                    </a:cubicBezTo>
                    <a:close/>
                    <a:moveTo>
                      <a:pt x="6" y="10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7" name="Freeform 163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121"/>
              </a:xfrm>
              <a:custGeom>
                <a:avLst/>
                <a:gdLst>
                  <a:gd name="T0" fmla="*/ 22 w 24"/>
                  <a:gd name="T1" fmla="*/ 49 h 49"/>
                  <a:gd name="T2" fmla="*/ 2 w 24"/>
                  <a:gd name="T3" fmla="*/ 49 h 49"/>
                  <a:gd name="T4" fmla="*/ 0 w 24"/>
                  <a:gd name="T5" fmla="*/ 46 h 49"/>
                  <a:gd name="T6" fmla="*/ 0 w 24"/>
                  <a:gd name="T7" fmla="*/ 2 h 49"/>
                  <a:gd name="T8" fmla="*/ 2 w 24"/>
                  <a:gd name="T9" fmla="*/ 0 h 49"/>
                  <a:gd name="T10" fmla="*/ 22 w 24"/>
                  <a:gd name="T11" fmla="*/ 0 h 49"/>
                  <a:gd name="T12" fmla="*/ 24 w 24"/>
                  <a:gd name="T13" fmla="*/ 2 h 49"/>
                  <a:gd name="T14" fmla="*/ 24 w 24"/>
                  <a:gd name="T15" fmla="*/ 46 h 49"/>
                  <a:gd name="T16" fmla="*/ 22 w 24"/>
                  <a:gd name="T17" fmla="*/ 49 h 49"/>
                  <a:gd name="T18" fmla="*/ 5 w 24"/>
                  <a:gd name="T19" fmla="*/ 44 h 49"/>
                  <a:gd name="T20" fmla="*/ 20 w 24"/>
                  <a:gd name="T21" fmla="*/ 44 h 49"/>
                  <a:gd name="T22" fmla="*/ 20 w 24"/>
                  <a:gd name="T23" fmla="*/ 4 h 49"/>
                  <a:gd name="T24" fmla="*/ 5 w 24"/>
                  <a:gd name="T25" fmla="*/ 4 h 49"/>
                  <a:gd name="T26" fmla="*/ 5 w 24"/>
                  <a:gd name="T2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9">
                    <a:moveTo>
                      <a:pt x="2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8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8"/>
                      <a:pt x="23" y="49"/>
                      <a:pt x="22" y="49"/>
                    </a:cubicBezTo>
                    <a:close/>
                    <a:moveTo>
                      <a:pt x="5" y="44"/>
                    </a:move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8" name="Freeform 164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35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5 w 24"/>
                  <a:gd name="T19" fmla="*/ 9 h 14"/>
                  <a:gd name="T20" fmla="*/ 20 w 24"/>
                  <a:gd name="T21" fmla="*/ 9 h 14"/>
                  <a:gd name="T22" fmla="*/ 20 w 24"/>
                  <a:gd name="T23" fmla="*/ 4 h 14"/>
                  <a:gd name="T24" fmla="*/ 5 w 24"/>
                  <a:gd name="T25" fmla="*/ 4 h 14"/>
                  <a:gd name="T26" fmla="*/ 5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5" y="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9" name="Freeform 165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133"/>
              </a:xfrm>
              <a:custGeom>
                <a:avLst/>
                <a:gdLst>
                  <a:gd name="T0" fmla="*/ 22 w 24"/>
                  <a:gd name="T1" fmla="*/ 54 h 54"/>
                  <a:gd name="T2" fmla="*/ 2 w 24"/>
                  <a:gd name="T3" fmla="*/ 54 h 54"/>
                  <a:gd name="T4" fmla="*/ 0 w 24"/>
                  <a:gd name="T5" fmla="*/ 51 h 54"/>
                  <a:gd name="T6" fmla="*/ 0 w 24"/>
                  <a:gd name="T7" fmla="*/ 2 h 54"/>
                  <a:gd name="T8" fmla="*/ 2 w 24"/>
                  <a:gd name="T9" fmla="*/ 0 h 54"/>
                  <a:gd name="T10" fmla="*/ 22 w 24"/>
                  <a:gd name="T11" fmla="*/ 0 h 54"/>
                  <a:gd name="T12" fmla="*/ 24 w 24"/>
                  <a:gd name="T13" fmla="*/ 2 h 54"/>
                  <a:gd name="T14" fmla="*/ 24 w 24"/>
                  <a:gd name="T15" fmla="*/ 51 h 54"/>
                  <a:gd name="T16" fmla="*/ 22 w 24"/>
                  <a:gd name="T17" fmla="*/ 54 h 54"/>
                  <a:gd name="T18" fmla="*/ 4 w 24"/>
                  <a:gd name="T19" fmla="*/ 49 h 54"/>
                  <a:gd name="T20" fmla="*/ 19 w 24"/>
                  <a:gd name="T21" fmla="*/ 49 h 54"/>
                  <a:gd name="T22" fmla="*/ 19 w 24"/>
                  <a:gd name="T23" fmla="*/ 5 h 54"/>
                  <a:gd name="T24" fmla="*/ 4 w 24"/>
                  <a:gd name="T25" fmla="*/ 5 h 54"/>
                  <a:gd name="T26" fmla="*/ 4 w 24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54">
                    <a:moveTo>
                      <a:pt x="22" y="54"/>
                    </a:moveTo>
                    <a:cubicBezTo>
                      <a:pt x="2" y="54"/>
                      <a:pt x="2" y="54"/>
                      <a:pt x="2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3"/>
                      <a:pt x="23" y="54"/>
                      <a:pt x="22" y="54"/>
                    </a:cubicBezTo>
                    <a:close/>
                    <a:moveTo>
                      <a:pt x="4" y="49"/>
                    </a:move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0" name="Freeform 166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34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4 w 24"/>
                  <a:gd name="T19" fmla="*/ 9 h 14"/>
                  <a:gd name="T20" fmla="*/ 19 w 24"/>
                  <a:gd name="T21" fmla="*/ 9 h 14"/>
                  <a:gd name="T22" fmla="*/ 19 w 24"/>
                  <a:gd name="T23" fmla="*/ 5 h 14"/>
                  <a:gd name="T24" fmla="*/ 4 w 24"/>
                  <a:gd name="T25" fmla="*/ 5 h 14"/>
                  <a:gd name="T26" fmla="*/ 4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4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1" name="Freeform 167"/>
              <p:cNvSpPr>
                <a:spLocks/>
              </p:cNvSpPr>
              <p:nvPr userDrawn="1"/>
            </p:nvSpPr>
            <p:spPr bwMode="auto">
              <a:xfrm>
                <a:off x="6117" y="4130"/>
                <a:ext cx="12" cy="49"/>
              </a:xfrm>
              <a:custGeom>
                <a:avLst/>
                <a:gdLst>
                  <a:gd name="T0" fmla="*/ 2 w 5"/>
                  <a:gd name="T1" fmla="*/ 20 h 20"/>
                  <a:gd name="T2" fmla="*/ 0 w 5"/>
                  <a:gd name="T3" fmla="*/ 17 h 20"/>
                  <a:gd name="T4" fmla="*/ 0 w 5"/>
                  <a:gd name="T5" fmla="*/ 3 h 20"/>
                  <a:gd name="T6" fmla="*/ 2 w 5"/>
                  <a:gd name="T7" fmla="*/ 0 h 20"/>
                  <a:gd name="T8" fmla="*/ 5 w 5"/>
                  <a:gd name="T9" fmla="*/ 3 h 20"/>
                  <a:gd name="T10" fmla="*/ 5 w 5"/>
                  <a:gd name="T11" fmla="*/ 17 h 20"/>
                  <a:gd name="T12" fmla="*/ 2 w 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2" y="20"/>
                    </a:moveTo>
                    <a:cubicBezTo>
                      <a:pt x="1" y="20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4" y="20"/>
                      <a:pt x="2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2" name="Freeform 168"/>
              <p:cNvSpPr>
                <a:spLocks/>
              </p:cNvSpPr>
              <p:nvPr userDrawn="1"/>
            </p:nvSpPr>
            <p:spPr bwMode="auto">
              <a:xfrm>
                <a:off x="6162" y="4118"/>
                <a:ext cx="12" cy="61"/>
              </a:xfrm>
              <a:custGeom>
                <a:avLst/>
                <a:gdLst>
                  <a:gd name="T0" fmla="*/ 3 w 5"/>
                  <a:gd name="T1" fmla="*/ 25 h 25"/>
                  <a:gd name="T2" fmla="*/ 0 w 5"/>
                  <a:gd name="T3" fmla="*/ 22 h 25"/>
                  <a:gd name="T4" fmla="*/ 0 w 5"/>
                  <a:gd name="T5" fmla="*/ 3 h 25"/>
                  <a:gd name="T6" fmla="*/ 3 w 5"/>
                  <a:gd name="T7" fmla="*/ 0 h 25"/>
                  <a:gd name="T8" fmla="*/ 5 w 5"/>
                  <a:gd name="T9" fmla="*/ 3 h 25"/>
                  <a:gd name="T10" fmla="*/ 5 w 5"/>
                  <a:gd name="T11" fmla="*/ 22 h 25"/>
                  <a:gd name="T12" fmla="*/ 3 w 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5">
                    <a:moveTo>
                      <a:pt x="3" y="25"/>
                    </a:moveTo>
                    <a:cubicBezTo>
                      <a:pt x="1" y="25"/>
                      <a:pt x="0" y="24"/>
                      <a:pt x="0" y="2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4"/>
                      <a:pt x="4" y="25"/>
                      <a:pt x="3" y="2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3" name="Freeform 169"/>
              <p:cNvSpPr>
                <a:spLocks noEditPoints="1"/>
              </p:cNvSpPr>
              <p:nvPr userDrawn="1"/>
            </p:nvSpPr>
            <p:spPr bwMode="auto">
              <a:xfrm>
                <a:off x="6215" y="4154"/>
                <a:ext cx="154" cy="50"/>
              </a:xfrm>
              <a:custGeom>
                <a:avLst/>
                <a:gdLst>
                  <a:gd name="T0" fmla="*/ 54 w 64"/>
                  <a:gd name="T1" fmla="*/ 20 h 20"/>
                  <a:gd name="T2" fmla="*/ 3 w 64"/>
                  <a:gd name="T3" fmla="*/ 20 h 20"/>
                  <a:gd name="T4" fmla="*/ 1 w 64"/>
                  <a:gd name="T5" fmla="*/ 18 h 20"/>
                  <a:gd name="T6" fmla="*/ 1 w 64"/>
                  <a:gd name="T7" fmla="*/ 16 h 20"/>
                  <a:gd name="T8" fmla="*/ 1 w 64"/>
                  <a:gd name="T9" fmla="*/ 4 h 20"/>
                  <a:gd name="T10" fmla="*/ 1 w 64"/>
                  <a:gd name="T11" fmla="*/ 2 h 20"/>
                  <a:gd name="T12" fmla="*/ 3 w 64"/>
                  <a:gd name="T13" fmla="*/ 0 h 20"/>
                  <a:gd name="T14" fmla="*/ 54 w 64"/>
                  <a:gd name="T15" fmla="*/ 0 h 20"/>
                  <a:gd name="T16" fmla="*/ 64 w 64"/>
                  <a:gd name="T17" fmla="*/ 10 h 20"/>
                  <a:gd name="T18" fmla="*/ 54 w 64"/>
                  <a:gd name="T19" fmla="*/ 20 h 20"/>
                  <a:gd name="T20" fmla="*/ 7 w 64"/>
                  <a:gd name="T21" fmla="*/ 15 h 20"/>
                  <a:gd name="T22" fmla="*/ 54 w 64"/>
                  <a:gd name="T23" fmla="*/ 15 h 20"/>
                  <a:gd name="T24" fmla="*/ 59 w 64"/>
                  <a:gd name="T25" fmla="*/ 10 h 20"/>
                  <a:gd name="T26" fmla="*/ 54 w 64"/>
                  <a:gd name="T27" fmla="*/ 5 h 20"/>
                  <a:gd name="T28" fmla="*/ 7 w 64"/>
                  <a:gd name="T29" fmla="*/ 5 h 20"/>
                  <a:gd name="T30" fmla="*/ 7 w 64"/>
                  <a:gd name="T3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20">
                    <a:moveTo>
                      <a:pt x="54" y="2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1" y="19"/>
                      <a:pt x="1" y="18"/>
                    </a:cubicBezTo>
                    <a:cubicBezTo>
                      <a:pt x="0" y="18"/>
                      <a:pt x="0" y="17"/>
                      <a:pt x="1" y="16"/>
                    </a:cubicBezTo>
                    <a:cubicBezTo>
                      <a:pt x="3" y="12"/>
                      <a:pt x="3" y="8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5"/>
                      <a:pt x="64" y="10"/>
                    </a:cubicBezTo>
                    <a:cubicBezTo>
                      <a:pt x="64" y="15"/>
                      <a:pt x="60" y="20"/>
                      <a:pt x="54" y="20"/>
                    </a:cubicBezTo>
                    <a:close/>
                    <a:moveTo>
                      <a:pt x="7" y="15"/>
                    </a:moveTo>
                    <a:cubicBezTo>
                      <a:pt x="54" y="15"/>
                      <a:pt x="54" y="15"/>
                      <a:pt x="54" y="15"/>
                    </a:cubicBezTo>
                    <a:cubicBezTo>
                      <a:pt x="57" y="15"/>
                      <a:pt x="59" y="13"/>
                      <a:pt x="59" y="10"/>
                    </a:cubicBezTo>
                    <a:cubicBezTo>
                      <a:pt x="59" y="7"/>
                      <a:pt x="57" y="5"/>
                      <a:pt x="54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8"/>
                      <a:pt x="8" y="12"/>
                      <a:pt x="7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4" name="Freeform 170"/>
              <p:cNvSpPr>
                <a:spLocks noEditPoints="1"/>
              </p:cNvSpPr>
              <p:nvPr userDrawn="1"/>
            </p:nvSpPr>
            <p:spPr bwMode="auto">
              <a:xfrm>
                <a:off x="6235" y="4120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2 w 64"/>
                  <a:gd name="T3" fmla="*/ 19 h 19"/>
                  <a:gd name="T4" fmla="*/ 0 w 64"/>
                  <a:gd name="T5" fmla="*/ 18 h 19"/>
                  <a:gd name="T6" fmla="*/ 0 w 64"/>
                  <a:gd name="T7" fmla="*/ 15 h 19"/>
                  <a:gd name="T8" fmla="*/ 0 w 64"/>
                  <a:gd name="T9" fmla="*/ 3 h 19"/>
                  <a:gd name="T10" fmla="*/ 0 w 64"/>
                  <a:gd name="T11" fmla="*/ 1 h 19"/>
                  <a:gd name="T12" fmla="*/ 2 w 64"/>
                  <a:gd name="T13" fmla="*/ 0 h 19"/>
                  <a:gd name="T14" fmla="*/ 54 w 64"/>
                  <a:gd name="T15" fmla="*/ 0 h 19"/>
                  <a:gd name="T16" fmla="*/ 64 w 64"/>
                  <a:gd name="T17" fmla="*/ 9 h 19"/>
                  <a:gd name="T18" fmla="*/ 54 w 64"/>
                  <a:gd name="T19" fmla="*/ 19 h 19"/>
                  <a:gd name="T20" fmla="*/ 6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6 w 64"/>
                  <a:gd name="T29" fmla="*/ 4 h 19"/>
                  <a:gd name="T30" fmla="*/ 6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3" y="12"/>
                      <a:pt x="3" y="7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9" y="0"/>
                      <a:pt x="64" y="4"/>
                      <a:pt x="64" y="9"/>
                    </a:cubicBezTo>
                    <a:cubicBezTo>
                      <a:pt x="64" y="15"/>
                      <a:pt x="59" y="19"/>
                      <a:pt x="54" y="19"/>
                    </a:cubicBezTo>
                    <a:close/>
                    <a:moveTo>
                      <a:pt x="6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6"/>
                      <a:pt x="57" y="4"/>
                      <a:pt x="5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7"/>
                      <a:pt x="7" y="11"/>
                      <a:pt x="6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5" name="Freeform 171"/>
              <p:cNvSpPr>
                <a:spLocks noEditPoints="1"/>
              </p:cNvSpPr>
              <p:nvPr userDrawn="1"/>
            </p:nvSpPr>
            <p:spPr bwMode="auto">
              <a:xfrm>
                <a:off x="6215" y="4083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3 w 64"/>
                  <a:gd name="T3" fmla="*/ 19 h 19"/>
                  <a:gd name="T4" fmla="*/ 1 w 64"/>
                  <a:gd name="T5" fmla="*/ 18 h 19"/>
                  <a:gd name="T6" fmla="*/ 1 w 64"/>
                  <a:gd name="T7" fmla="*/ 16 h 19"/>
                  <a:gd name="T8" fmla="*/ 1 w 64"/>
                  <a:gd name="T9" fmla="*/ 4 h 19"/>
                  <a:gd name="T10" fmla="*/ 1 w 64"/>
                  <a:gd name="T11" fmla="*/ 1 h 19"/>
                  <a:gd name="T12" fmla="*/ 3 w 64"/>
                  <a:gd name="T13" fmla="*/ 0 h 19"/>
                  <a:gd name="T14" fmla="*/ 54 w 64"/>
                  <a:gd name="T15" fmla="*/ 0 h 19"/>
                  <a:gd name="T16" fmla="*/ 64 w 64"/>
                  <a:gd name="T17" fmla="*/ 10 h 19"/>
                  <a:gd name="T18" fmla="*/ 54 w 64"/>
                  <a:gd name="T19" fmla="*/ 19 h 19"/>
                  <a:gd name="T20" fmla="*/ 7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7 w 64"/>
                  <a:gd name="T29" fmla="*/ 4 h 19"/>
                  <a:gd name="T30" fmla="*/ 7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1" y="19"/>
                      <a:pt x="1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3" y="12"/>
                      <a:pt x="3" y="7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4"/>
                      <a:pt x="64" y="10"/>
                    </a:cubicBezTo>
                    <a:cubicBezTo>
                      <a:pt x="64" y="15"/>
                      <a:pt x="60" y="19"/>
                      <a:pt x="54" y="19"/>
                    </a:cubicBezTo>
                    <a:close/>
                    <a:moveTo>
                      <a:pt x="7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7"/>
                      <a:pt x="57" y="4"/>
                      <a:pt x="5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8"/>
                      <a:pt x="8" y="11"/>
                      <a:pt x="7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6" name="Freeform 172"/>
              <p:cNvSpPr>
                <a:spLocks noEditPoints="1"/>
              </p:cNvSpPr>
              <p:nvPr userDrawn="1"/>
            </p:nvSpPr>
            <p:spPr bwMode="auto">
              <a:xfrm>
                <a:off x="4862" y="3941"/>
                <a:ext cx="393" cy="319"/>
              </a:xfrm>
              <a:custGeom>
                <a:avLst/>
                <a:gdLst>
                  <a:gd name="T0" fmla="*/ 147 w 163"/>
                  <a:gd name="T1" fmla="*/ 114 h 130"/>
                  <a:gd name="T2" fmla="*/ 144 w 163"/>
                  <a:gd name="T3" fmla="*/ 5 h 130"/>
                  <a:gd name="T4" fmla="*/ 117 w 163"/>
                  <a:gd name="T5" fmla="*/ 8 h 130"/>
                  <a:gd name="T6" fmla="*/ 101 w 163"/>
                  <a:gd name="T7" fmla="*/ 27 h 130"/>
                  <a:gd name="T8" fmla="*/ 98 w 163"/>
                  <a:gd name="T9" fmla="*/ 5 h 130"/>
                  <a:gd name="T10" fmla="*/ 76 w 163"/>
                  <a:gd name="T11" fmla="*/ 8 h 130"/>
                  <a:gd name="T12" fmla="*/ 60 w 163"/>
                  <a:gd name="T13" fmla="*/ 21 h 130"/>
                  <a:gd name="T14" fmla="*/ 57 w 163"/>
                  <a:gd name="T15" fmla="*/ 32 h 130"/>
                  <a:gd name="T16" fmla="*/ 41 w 163"/>
                  <a:gd name="T17" fmla="*/ 2 h 130"/>
                  <a:gd name="T18" fmla="*/ 17 w 163"/>
                  <a:gd name="T19" fmla="*/ 0 h 130"/>
                  <a:gd name="T20" fmla="*/ 14 w 163"/>
                  <a:gd name="T21" fmla="*/ 114 h 130"/>
                  <a:gd name="T22" fmla="*/ 0 w 163"/>
                  <a:gd name="T23" fmla="*/ 130 h 130"/>
                  <a:gd name="T24" fmla="*/ 163 w 163"/>
                  <a:gd name="T25" fmla="*/ 114 h 130"/>
                  <a:gd name="T26" fmla="*/ 122 w 163"/>
                  <a:gd name="T27" fmla="*/ 105 h 130"/>
                  <a:gd name="T28" fmla="*/ 141 w 163"/>
                  <a:gd name="T29" fmla="*/ 114 h 130"/>
                  <a:gd name="T30" fmla="*/ 141 w 163"/>
                  <a:gd name="T31" fmla="*/ 100 h 130"/>
                  <a:gd name="T32" fmla="*/ 122 w 163"/>
                  <a:gd name="T33" fmla="*/ 95 h 130"/>
                  <a:gd name="T34" fmla="*/ 141 w 163"/>
                  <a:gd name="T35" fmla="*/ 100 h 130"/>
                  <a:gd name="T36" fmla="*/ 122 w 163"/>
                  <a:gd name="T37" fmla="*/ 89 h 130"/>
                  <a:gd name="T38" fmla="*/ 141 w 163"/>
                  <a:gd name="T39" fmla="*/ 35 h 130"/>
                  <a:gd name="T40" fmla="*/ 141 w 163"/>
                  <a:gd name="T41" fmla="*/ 30 h 130"/>
                  <a:gd name="T42" fmla="*/ 122 w 163"/>
                  <a:gd name="T43" fmla="*/ 24 h 130"/>
                  <a:gd name="T44" fmla="*/ 141 w 163"/>
                  <a:gd name="T45" fmla="*/ 30 h 130"/>
                  <a:gd name="T46" fmla="*/ 141 w 163"/>
                  <a:gd name="T47" fmla="*/ 19 h 130"/>
                  <a:gd name="T48" fmla="*/ 122 w 163"/>
                  <a:gd name="T49" fmla="*/ 11 h 130"/>
                  <a:gd name="T50" fmla="*/ 117 w 163"/>
                  <a:gd name="T51" fmla="*/ 32 h 130"/>
                  <a:gd name="T52" fmla="*/ 101 w 163"/>
                  <a:gd name="T53" fmla="*/ 114 h 130"/>
                  <a:gd name="T54" fmla="*/ 117 w 163"/>
                  <a:gd name="T55" fmla="*/ 32 h 130"/>
                  <a:gd name="T56" fmla="*/ 82 w 163"/>
                  <a:gd name="T57" fmla="*/ 21 h 130"/>
                  <a:gd name="T58" fmla="*/ 95 w 163"/>
                  <a:gd name="T59" fmla="*/ 76 h 130"/>
                  <a:gd name="T60" fmla="*/ 82 w 163"/>
                  <a:gd name="T61" fmla="*/ 24 h 130"/>
                  <a:gd name="T62" fmla="*/ 95 w 163"/>
                  <a:gd name="T63" fmla="*/ 81 h 130"/>
                  <a:gd name="T64" fmla="*/ 82 w 163"/>
                  <a:gd name="T65" fmla="*/ 103 h 130"/>
                  <a:gd name="T66" fmla="*/ 82 w 163"/>
                  <a:gd name="T67" fmla="*/ 108 h 130"/>
                  <a:gd name="T68" fmla="*/ 95 w 163"/>
                  <a:gd name="T69" fmla="*/ 114 h 130"/>
                  <a:gd name="T70" fmla="*/ 82 w 163"/>
                  <a:gd name="T71" fmla="*/ 108 h 130"/>
                  <a:gd name="T72" fmla="*/ 95 w 163"/>
                  <a:gd name="T73" fmla="*/ 16 h 130"/>
                  <a:gd name="T74" fmla="*/ 82 w 163"/>
                  <a:gd name="T75" fmla="*/ 11 h 130"/>
                  <a:gd name="T76" fmla="*/ 63 w 163"/>
                  <a:gd name="T77" fmla="*/ 27 h 130"/>
                  <a:gd name="T78" fmla="*/ 76 w 163"/>
                  <a:gd name="T79" fmla="*/ 114 h 130"/>
                  <a:gd name="T80" fmla="*/ 63 w 163"/>
                  <a:gd name="T81" fmla="*/ 27 h 130"/>
                  <a:gd name="T82" fmla="*/ 19 w 163"/>
                  <a:gd name="T83" fmla="*/ 24 h 130"/>
                  <a:gd name="T84" fmla="*/ 36 w 163"/>
                  <a:gd name="T85" fmla="*/ 19 h 130"/>
                  <a:gd name="T86" fmla="*/ 57 w 163"/>
                  <a:gd name="T87" fmla="*/ 103 h 130"/>
                  <a:gd name="T88" fmla="*/ 41 w 163"/>
                  <a:gd name="T89" fmla="*/ 49 h 130"/>
                  <a:gd name="T90" fmla="*/ 57 w 163"/>
                  <a:gd name="T91" fmla="*/ 103 h 130"/>
                  <a:gd name="T92" fmla="*/ 57 w 163"/>
                  <a:gd name="T93" fmla="*/ 108 h 130"/>
                  <a:gd name="T94" fmla="*/ 41 w 163"/>
                  <a:gd name="T95" fmla="*/ 114 h 130"/>
                  <a:gd name="T96" fmla="*/ 57 w 163"/>
                  <a:gd name="T97" fmla="*/ 38 h 130"/>
                  <a:gd name="T98" fmla="*/ 41 w 163"/>
                  <a:gd name="T99" fmla="*/ 43 h 130"/>
                  <a:gd name="T100" fmla="*/ 57 w 163"/>
                  <a:gd name="T101" fmla="*/ 38 h 130"/>
                  <a:gd name="T102" fmla="*/ 36 w 163"/>
                  <a:gd name="T103" fmla="*/ 13 h 130"/>
                  <a:gd name="T104" fmla="*/ 19 w 163"/>
                  <a:gd name="T105" fmla="*/ 5 h 130"/>
                  <a:gd name="T106" fmla="*/ 19 w 163"/>
                  <a:gd name="T107" fmla="*/ 30 h 130"/>
                  <a:gd name="T108" fmla="*/ 36 w 163"/>
                  <a:gd name="T109" fmla="*/ 114 h 130"/>
                  <a:gd name="T110" fmla="*/ 19 w 163"/>
                  <a:gd name="T111" fmla="*/ 30 h 130"/>
                  <a:gd name="T112" fmla="*/ 6 w 163"/>
                  <a:gd name="T113" fmla="*/ 124 h 130"/>
                  <a:gd name="T114" fmla="*/ 158 w 163"/>
                  <a:gd name="T115" fmla="*/ 1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" h="130">
                    <a:moveTo>
                      <a:pt x="163" y="114"/>
                    </a:move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6"/>
                      <a:pt x="146" y="5"/>
                      <a:pt x="144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18" y="5"/>
                      <a:pt x="117" y="6"/>
                      <a:pt x="117" y="8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1" y="6"/>
                      <a:pt x="100" y="5"/>
                      <a:pt x="98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8" y="5"/>
                      <a:pt x="76" y="6"/>
                      <a:pt x="76" y="8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7" y="23"/>
                      <a:pt x="57" y="24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163" y="130"/>
                      <a:pt x="163" y="130"/>
                      <a:pt x="163" y="130"/>
                    </a:cubicBezTo>
                    <a:lnTo>
                      <a:pt x="163" y="114"/>
                    </a:lnTo>
                    <a:close/>
                    <a:moveTo>
                      <a:pt x="122" y="114"/>
                    </a:move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14"/>
                      <a:pt x="141" y="114"/>
                      <a:pt x="141" y="114"/>
                    </a:cubicBezTo>
                    <a:lnTo>
                      <a:pt x="122" y="114"/>
                    </a:lnTo>
                    <a:close/>
                    <a:moveTo>
                      <a:pt x="141" y="100"/>
                    </a:move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5"/>
                      <a:pt x="122" y="95"/>
                      <a:pt x="122" y="95"/>
                    </a:cubicBezTo>
                    <a:cubicBezTo>
                      <a:pt x="141" y="95"/>
                      <a:pt x="141" y="95"/>
                      <a:pt x="141" y="95"/>
                    </a:cubicBezTo>
                    <a:lnTo>
                      <a:pt x="141" y="100"/>
                    </a:lnTo>
                    <a:close/>
                    <a:moveTo>
                      <a:pt x="141" y="89"/>
                    </a:move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35"/>
                      <a:pt x="122" y="35"/>
                      <a:pt x="122" y="35"/>
                    </a:cubicBezTo>
                    <a:cubicBezTo>
                      <a:pt x="141" y="35"/>
                      <a:pt x="141" y="35"/>
                      <a:pt x="141" y="35"/>
                    </a:cubicBezTo>
                    <a:lnTo>
                      <a:pt x="141" y="89"/>
                    </a:lnTo>
                    <a:close/>
                    <a:moveTo>
                      <a:pt x="141" y="30"/>
                    </a:move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41" y="24"/>
                      <a:pt x="141" y="24"/>
                      <a:pt x="141" y="24"/>
                    </a:cubicBezTo>
                    <a:lnTo>
                      <a:pt x="141" y="30"/>
                    </a:lnTo>
                    <a:close/>
                    <a:moveTo>
                      <a:pt x="141" y="11"/>
                    </a:moveTo>
                    <a:cubicBezTo>
                      <a:pt x="141" y="19"/>
                      <a:pt x="141" y="19"/>
                      <a:pt x="141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1"/>
                      <a:pt x="122" y="11"/>
                      <a:pt x="122" y="11"/>
                    </a:cubicBezTo>
                    <a:lnTo>
                      <a:pt x="141" y="11"/>
                    </a:lnTo>
                    <a:close/>
                    <a:moveTo>
                      <a:pt x="117" y="32"/>
                    </a:move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01" y="114"/>
                      <a:pt x="101" y="114"/>
                      <a:pt x="101" y="114"/>
                    </a:cubicBezTo>
                    <a:cubicBezTo>
                      <a:pt x="101" y="32"/>
                      <a:pt x="101" y="32"/>
                      <a:pt x="101" y="32"/>
                    </a:cubicBezTo>
                    <a:lnTo>
                      <a:pt x="117" y="32"/>
                    </a:lnTo>
                    <a:close/>
                    <a:moveTo>
                      <a:pt x="82" y="24"/>
                    </a:moveTo>
                    <a:cubicBezTo>
                      <a:pt x="82" y="21"/>
                      <a:pt x="82" y="21"/>
                      <a:pt x="82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82" y="76"/>
                      <a:pt x="82" y="76"/>
                      <a:pt x="82" y="76"/>
                    </a:cubicBezTo>
                    <a:lnTo>
                      <a:pt x="82" y="24"/>
                    </a:lnTo>
                    <a:close/>
                    <a:moveTo>
                      <a:pt x="82" y="81"/>
                    </a:move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82" y="103"/>
                      <a:pt x="82" y="103"/>
                      <a:pt x="82" y="103"/>
                    </a:cubicBezTo>
                    <a:lnTo>
                      <a:pt x="82" y="81"/>
                    </a:lnTo>
                    <a:close/>
                    <a:moveTo>
                      <a:pt x="82" y="108"/>
                    </a:moveTo>
                    <a:cubicBezTo>
                      <a:pt x="95" y="108"/>
                      <a:pt x="95" y="108"/>
                      <a:pt x="95" y="108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82" y="114"/>
                      <a:pt x="82" y="114"/>
                      <a:pt x="82" y="114"/>
                    </a:cubicBezTo>
                    <a:lnTo>
                      <a:pt x="82" y="108"/>
                    </a:lnTo>
                    <a:close/>
                    <a:moveTo>
                      <a:pt x="95" y="11"/>
                    </a:moveTo>
                    <a:cubicBezTo>
                      <a:pt x="95" y="16"/>
                      <a:pt x="95" y="16"/>
                      <a:pt x="95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2" y="11"/>
                      <a:pt x="82" y="11"/>
                      <a:pt x="82" y="11"/>
                    </a:cubicBezTo>
                    <a:lnTo>
                      <a:pt x="95" y="11"/>
                    </a:lnTo>
                    <a:close/>
                    <a:moveTo>
                      <a:pt x="63" y="27"/>
                    </a:move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63" y="114"/>
                      <a:pt x="63" y="114"/>
                      <a:pt x="63" y="114"/>
                    </a:cubicBezTo>
                    <a:lnTo>
                      <a:pt x="63" y="27"/>
                    </a:lnTo>
                    <a:close/>
                    <a:moveTo>
                      <a:pt x="36" y="24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36" y="19"/>
                      <a:pt x="36" y="19"/>
                      <a:pt x="36" y="19"/>
                    </a:cubicBezTo>
                    <a:lnTo>
                      <a:pt x="36" y="24"/>
                    </a:lnTo>
                    <a:close/>
                    <a:moveTo>
                      <a:pt x="57" y="103"/>
                    </a:move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57" y="49"/>
                      <a:pt x="57" y="49"/>
                      <a:pt x="57" y="49"/>
                    </a:cubicBezTo>
                    <a:lnTo>
                      <a:pt x="57" y="103"/>
                    </a:lnTo>
                    <a:close/>
                    <a:moveTo>
                      <a:pt x="41" y="108"/>
                    </a:moveTo>
                    <a:cubicBezTo>
                      <a:pt x="57" y="108"/>
                      <a:pt x="57" y="108"/>
                      <a:pt x="57" y="108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41" y="114"/>
                      <a:pt x="41" y="114"/>
                      <a:pt x="41" y="114"/>
                    </a:cubicBezTo>
                    <a:lnTo>
                      <a:pt x="41" y="108"/>
                    </a:lnTo>
                    <a:close/>
                    <a:moveTo>
                      <a:pt x="57" y="38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38"/>
                      <a:pt x="41" y="38"/>
                      <a:pt x="41" y="38"/>
                    </a:cubicBezTo>
                    <a:lnTo>
                      <a:pt x="57" y="38"/>
                    </a:lnTo>
                    <a:close/>
                    <a:moveTo>
                      <a:pt x="36" y="5"/>
                    </a:moveTo>
                    <a:cubicBezTo>
                      <a:pt x="36" y="13"/>
                      <a:pt x="36" y="13"/>
                      <a:pt x="36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5"/>
                      <a:pt x="19" y="5"/>
                      <a:pt x="19" y="5"/>
                    </a:cubicBezTo>
                    <a:lnTo>
                      <a:pt x="36" y="5"/>
                    </a:lnTo>
                    <a:close/>
                    <a:moveTo>
                      <a:pt x="19" y="30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19" y="114"/>
                      <a:pt x="19" y="114"/>
                      <a:pt x="19" y="114"/>
                    </a:cubicBezTo>
                    <a:lnTo>
                      <a:pt x="19" y="30"/>
                    </a:lnTo>
                    <a:close/>
                    <a:moveTo>
                      <a:pt x="158" y="124"/>
                    </a:moveTo>
                    <a:cubicBezTo>
                      <a:pt x="6" y="124"/>
                      <a:pt x="6" y="124"/>
                      <a:pt x="6" y="124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158" y="119"/>
                      <a:pt x="158" y="119"/>
                      <a:pt x="158" y="119"/>
                    </a:cubicBezTo>
                    <a:lnTo>
                      <a:pt x="158" y="1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7" name="Rectangle 173"/>
              <p:cNvSpPr>
                <a:spLocks noChangeArrowheads="1"/>
              </p:cNvSpPr>
              <p:nvPr userDrawn="1"/>
            </p:nvSpPr>
            <p:spPr bwMode="auto">
              <a:xfrm>
                <a:off x="5117" y="4046"/>
                <a:ext cx="15" cy="148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8" name="Rectangle 174"/>
              <p:cNvSpPr>
                <a:spLocks noChangeArrowheads="1"/>
              </p:cNvSpPr>
              <p:nvPr userDrawn="1"/>
            </p:nvSpPr>
            <p:spPr bwMode="auto">
              <a:xfrm>
                <a:off x="4975" y="4086"/>
                <a:ext cx="12" cy="81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9" name="Freeform 175"/>
              <p:cNvSpPr>
                <a:spLocks noEditPoints="1"/>
              </p:cNvSpPr>
              <p:nvPr userDrawn="1"/>
            </p:nvSpPr>
            <p:spPr bwMode="auto">
              <a:xfrm>
                <a:off x="2858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7 w 35"/>
                  <a:gd name="T3" fmla="*/ 113 h 113"/>
                  <a:gd name="T4" fmla="*/ 0 w 35"/>
                  <a:gd name="T5" fmla="*/ 107 h 113"/>
                  <a:gd name="T6" fmla="*/ 0 w 35"/>
                  <a:gd name="T7" fmla="*/ 6 h 113"/>
                  <a:gd name="T8" fmla="*/ 7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7 w 35"/>
                  <a:gd name="T19" fmla="*/ 4 h 113"/>
                  <a:gd name="T20" fmla="*/ 5 w 35"/>
                  <a:gd name="T21" fmla="*/ 6 h 113"/>
                  <a:gd name="T22" fmla="*/ 5 w 35"/>
                  <a:gd name="T23" fmla="*/ 107 h 113"/>
                  <a:gd name="T24" fmla="*/ 7 w 35"/>
                  <a:gd name="T25" fmla="*/ 109 h 113"/>
                  <a:gd name="T26" fmla="*/ 31 w 35"/>
                  <a:gd name="T27" fmla="*/ 109 h 113"/>
                  <a:gd name="T28" fmla="*/ 31 w 35"/>
                  <a:gd name="T29" fmla="*/ 4 h 113"/>
                  <a:gd name="T30" fmla="*/ 7 w 35"/>
                  <a:gd name="T31" fmla="*/ 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7" y="113"/>
                      <a:pt x="7" y="113"/>
                      <a:pt x="7" y="113"/>
                    </a:cubicBezTo>
                    <a:cubicBezTo>
                      <a:pt x="3" y="113"/>
                      <a:pt x="0" y="110"/>
                      <a:pt x="0" y="10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8"/>
                      <a:pt x="6" y="109"/>
                      <a:pt x="7" y="109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0" name="Freeform 176"/>
              <p:cNvSpPr>
                <a:spLocks noEditPoints="1"/>
              </p:cNvSpPr>
              <p:nvPr userDrawn="1"/>
            </p:nvSpPr>
            <p:spPr bwMode="auto">
              <a:xfrm>
                <a:off x="3005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3 w 35"/>
                  <a:gd name="T3" fmla="*/ 113 h 113"/>
                  <a:gd name="T4" fmla="*/ 0 w 35"/>
                  <a:gd name="T5" fmla="*/ 111 h 113"/>
                  <a:gd name="T6" fmla="*/ 0 w 35"/>
                  <a:gd name="T7" fmla="*/ 2 h 113"/>
                  <a:gd name="T8" fmla="*/ 3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5 w 35"/>
                  <a:gd name="T19" fmla="*/ 109 h 113"/>
                  <a:gd name="T20" fmla="*/ 31 w 35"/>
                  <a:gd name="T21" fmla="*/ 109 h 113"/>
                  <a:gd name="T22" fmla="*/ 31 w 35"/>
                  <a:gd name="T23" fmla="*/ 4 h 113"/>
                  <a:gd name="T24" fmla="*/ 5 w 35"/>
                  <a:gd name="T25" fmla="*/ 4 h 113"/>
                  <a:gd name="T26" fmla="*/ 5 w 35"/>
                  <a:gd name="T27" fmla="*/ 10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3" y="113"/>
                      <a:pt x="3" y="113"/>
                      <a:pt x="3" y="113"/>
                    </a:cubicBezTo>
                    <a:cubicBezTo>
                      <a:pt x="1" y="113"/>
                      <a:pt x="0" y="112"/>
                      <a:pt x="0" y="1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5" y="109"/>
                    </a:move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1" name="Freeform 177"/>
              <p:cNvSpPr>
                <a:spLocks noEditPoints="1"/>
              </p:cNvSpPr>
              <p:nvPr userDrawn="1"/>
            </p:nvSpPr>
            <p:spPr bwMode="auto">
              <a:xfrm>
                <a:off x="2933" y="3911"/>
                <a:ext cx="84" cy="322"/>
              </a:xfrm>
              <a:custGeom>
                <a:avLst/>
                <a:gdLst>
                  <a:gd name="T0" fmla="*/ 33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9 h 131"/>
                  <a:gd name="T16" fmla="*/ 33 w 35"/>
                  <a:gd name="T17" fmla="*/ 131 h 131"/>
                  <a:gd name="T18" fmla="*/ 4 w 35"/>
                  <a:gd name="T19" fmla="*/ 127 h 131"/>
                  <a:gd name="T20" fmla="*/ 30 w 35"/>
                  <a:gd name="T21" fmla="*/ 127 h 131"/>
                  <a:gd name="T22" fmla="*/ 30 w 35"/>
                  <a:gd name="T23" fmla="*/ 7 h 131"/>
                  <a:gd name="T24" fmla="*/ 28 w 35"/>
                  <a:gd name="T25" fmla="*/ 5 h 131"/>
                  <a:gd name="T26" fmla="*/ 6 w 35"/>
                  <a:gd name="T27" fmla="*/ 5 h 131"/>
                  <a:gd name="T28" fmla="*/ 4 w 35"/>
                  <a:gd name="T29" fmla="*/ 7 h 131"/>
                  <a:gd name="T30" fmla="*/ 4 w 35"/>
                  <a:gd name="T3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31">
                    <a:moveTo>
                      <a:pt x="33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5" y="130"/>
                      <a:pt x="34" y="131"/>
                      <a:pt x="33" y="131"/>
                    </a:cubicBezTo>
                    <a:close/>
                    <a:moveTo>
                      <a:pt x="4" y="127"/>
                    </a:move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29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2" name="Freeform 178"/>
              <p:cNvSpPr>
                <a:spLocks noEditPoints="1"/>
              </p:cNvSpPr>
              <p:nvPr userDrawn="1"/>
            </p:nvSpPr>
            <p:spPr bwMode="auto">
              <a:xfrm>
                <a:off x="3080" y="3911"/>
                <a:ext cx="84" cy="322"/>
              </a:xfrm>
              <a:custGeom>
                <a:avLst/>
                <a:gdLst>
                  <a:gd name="T0" fmla="*/ 28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5 h 131"/>
                  <a:gd name="T16" fmla="*/ 28 w 35"/>
                  <a:gd name="T17" fmla="*/ 131 h 131"/>
                  <a:gd name="T18" fmla="*/ 4 w 35"/>
                  <a:gd name="T19" fmla="*/ 127 h 131"/>
                  <a:gd name="T20" fmla="*/ 28 w 35"/>
                  <a:gd name="T21" fmla="*/ 127 h 131"/>
                  <a:gd name="T22" fmla="*/ 31 w 35"/>
                  <a:gd name="T23" fmla="*/ 125 h 131"/>
                  <a:gd name="T24" fmla="*/ 31 w 35"/>
                  <a:gd name="T25" fmla="*/ 7 h 131"/>
                  <a:gd name="T26" fmla="*/ 28 w 35"/>
                  <a:gd name="T27" fmla="*/ 5 h 131"/>
                  <a:gd name="T28" fmla="*/ 6 w 35"/>
                  <a:gd name="T29" fmla="*/ 5 h 131"/>
                  <a:gd name="T30" fmla="*/ 4 w 35"/>
                  <a:gd name="T31" fmla="*/ 7 h 131"/>
                  <a:gd name="T32" fmla="*/ 4 w 35"/>
                  <a:gd name="T33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131">
                    <a:moveTo>
                      <a:pt x="28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8"/>
                      <a:pt x="32" y="131"/>
                      <a:pt x="28" y="131"/>
                    </a:cubicBezTo>
                    <a:close/>
                    <a:moveTo>
                      <a:pt x="4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30" y="127"/>
                      <a:pt x="31" y="126"/>
                      <a:pt x="31" y="125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6"/>
                      <a:pt x="30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3" name="Freeform 179"/>
              <p:cNvSpPr>
                <a:spLocks noEditPoints="1"/>
              </p:cNvSpPr>
              <p:nvPr userDrawn="1"/>
            </p:nvSpPr>
            <p:spPr bwMode="auto">
              <a:xfrm>
                <a:off x="2880" y="3982"/>
                <a:ext cx="41" cy="42"/>
              </a:xfrm>
              <a:custGeom>
                <a:avLst/>
                <a:gdLst>
                  <a:gd name="T0" fmla="*/ 9 w 17"/>
                  <a:gd name="T1" fmla="*/ 17 h 17"/>
                  <a:gd name="T2" fmla="*/ 0 w 17"/>
                  <a:gd name="T3" fmla="*/ 8 h 17"/>
                  <a:gd name="T4" fmla="*/ 9 w 17"/>
                  <a:gd name="T5" fmla="*/ 0 h 17"/>
                  <a:gd name="T6" fmla="*/ 17 w 17"/>
                  <a:gd name="T7" fmla="*/ 8 h 17"/>
                  <a:gd name="T8" fmla="*/ 9 w 17"/>
                  <a:gd name="T9" fmla="*/ 17 h 17"/>
                  <a:gd name="T10" fmla="*/ 9 w 17"/>
                  <a:gd name="T11" fmla="*/ 4 h 17"/>
                  <a:gd name="T12" fmla="*/ 4 w 17"/>
                  <a:gd name="T13" fmla="*/ 8 h 17"/>
                  <a:gd name="T14" fmla="*/ 9 w 17"/>
                  <a:gd name="T15" fmla="*/ 13 h 17"/>
                  <a:gd name="T16" fmla="*/ 13 w 17"/>
                  <a:gd name="T17" fmla="*/ 8 h 17"/>
                  <a:gd name="T18" fmla="*/ 9 w 17"/>
                  <a:gd name="T1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9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9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4" name="Freeform 180"/>
              <p:cNvSpPr>
                <a:spLocks noEditPoints="1"/>
              </p:cNvSpPr>
              <p:nvPr userDrawn="1"/>
            </p:nvSpPr>
            <p:spPr bwMode="auto">
              <a:xfrm>
                <a:off x="3102" y="4169"/>
                <a:ext cx="41" cy="44"/>
              </a:xfrm>
              <a:custGeom>
                <a:avLst/>
                <a:gdLst>
                  <a:gd name="T0" fmla="*/ 8 w 17"/>
                  <a:gd name="T1" fmla="*/ 18 h 18"/>
                  <a:gd name="T2" fmla="*/ 0 w 17"/>
                  <a:gd name="T3" fmla="*/ 9 h 18"/>
                  <a:gd name="T4" fmla="*/ 8 w 17"/>
                  <a:gd name="T5" fmla="*/ 0 h 18"/>
                  <a:gd name="T6" fmla="*/ 17 w 17"/>
                  <a:gd name="T7" fmla="*/ 9 h 18"/>
                  <a:gd name="T8" fmla="*/ 8 w 17"/>
                  <a:gd name="T9" fmla="*/ 18 h 18"/>
                  <a:gd name="T10" fmla="*/ 8 w 17"/>
                  <a:gd name="T11" fmla="*/ 5 h 18"/>
                  <a:gd name="T12" fmla="*/ 4 w 17"/>
                  <a:gd name="T13" fmla="*/ 9 h 18"/>
                  <a:gd name="T14" fmla="*/ 8 w 17"/>
                  <a:gd name="T15" fmla="*/ 13 h 18"/>
                  <a:gd name="T16" fmla="*/ 13 w 17"/>
                  <a:gd name="T17" fmla="*/ 9 h 18"/>
                  <a:gd name="T18" fmla="*/ 8 w 17"/>
                  <a:gd name="T1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8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14"/>
                      <a:pt x="13" y="18"/>
                      <a:pt x="8" y="18"/>
                    </a:cubicBezTo>
                    <a:close/>
                    <a:moveTo>
                      <a:pt x="8" y="5"/>
                    </a:moveTo>
                    <a:cubicBezTo>
                      <a:pt x="6" y="5"/>
                      <a:pt x="4" y="6"/>
                      <a:pt x="4" y="9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9"/>
                    </a:cubicBezTo>
                    <a:cubicBezTo>
                      <a:pt x="13" y="6"/>
                      <a:pt x="11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5" name="Freeform 181"/>
              <p:cNvSpPr>
                <a:spLocks/>
              </p:cNvSpPr>
              <p:nvPr userDrawn="1"/>
            </p:nvSpPr>
            <p:spPr bwMode="auto">
              <a:xfrm>
                <a:off x="2880" y="4201"/>
                <a:ext cx="41" cy="12"/>
              </a:xfrm>
              <a:custGeom>
                <a:avLst/>
                <a:gdLst>
                  <a:gd name="T0" fmla="*/ 15 w 17"/>
                  <a:gd name="T1" fmla="*/ 5 h 5"/>
                  <a:gd name="T2" fmla="*/ 2 w 17"/>
                  <a:gd name="T3" fmla="*/ 5 h 5"/>
                  <a:gd name="T4" fmla="*/ 0 w 17"/>
                  <a:gd name="T5" fmla="*/ 2 h 5"/>
                  <a:gd name="T6" fmla="*/ 2 w 17"/>
                  <a:gd name="T7" fmla="*/ 0 h 5"/>
                  <a:gd name="T8" fmla="*/ 15 w 17"/>
                  <a:gd name="T9" fmla="*/ 0 h 5"/>
                  <a:gd name="T10" fmla="*/ 17 w 17"/>
                  <a:gd name="T11" fmla="*/ 2 h 5"/>
                  <a:gd name="T12" fmla="*/ 15 w 1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4"/>
                      <a:pt x="16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6" name="Freeform 182"/>
              <p:cNvSpPr>
                <a:spLocks/>
              </p:cNvSpPr>
              <p:nvPr userDrawn="1"/>
            </p:nvSpPr>
            <p:spPr bwMode="auto">
              <a:xfrm>
                <a:off x="2880" y="4181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7" name="Freeform 183"/>
              <p:cNvSpPr>
                <a:spLocks/>
              </p:cNvSpPr>
              <p:nvPr userDrawn="1"/>
            </p:nvSpPr>
            <p:spPr bwMode="auto">
              <a:xfrm>
                <a:off x="2880" y="4159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8" name="Freeform 184"/>
              <p:cNvSpPr>
                <a:spLocks/>
              </p:cNvSpPr>
              <p:nvPr userDrawn="1"/>
            </p:nvSpPr>
            <p:spPr bwMode="auto">
              <a:xfrm>
                <a:off x="3027" y="4201"/>
                <a:ext cx="43" cy="12"/>
              </a:xfrm>
              <a:custGeom>
                <a:avLst/>
                <a:gdLst>
                  <a:gd name="T0" fmla="*/ 15 w 18"/>
                  <a:gd name="T1" fmla="*/ 5 h 5"/>
                  <a:gd name="T2" fmla="*/ 2 w 18"/>
                  <a:gd name="T3" fmla="*/ 5 h 5"/>
                  <a:gd name="T4" fmla="*/ 0 w 18"/>
                  <a:gd name="T5" fmla="*/ 2 h 5"/>
                  <a:gd name="T6" fmla="*/ 2 w 18"/>
                  <a:gd name="T7" fmla="*/ 0 h 5"/>
                  <a:gd name="T8" fmla="*/ 15 w 18"/>
                  <a:gd name="T9" fmla="*/ 0 h 5"/>
                  <a:gd name="T10" fmla="*/ 18 w 18"/>
                  <a:gd name="T11" fmla="*/ 2 h 5"/>
                  <a:gd name="T12" fmla="*/ 15 w 1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4"/>
                      <a:pt x="17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9" name="Freeform 185"/>
              <p:cNvSpPr>
                <a:spLocks/>
              </p:cNvSpPr>
              <p:nvPr userDrawn="1"/>
            </p:nvSpPr>
            <p:spPr bwMode="auto">
              <a:xfrm>
                <a:off x="3027" y="4181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0" name="Freeform 186"/>
              <p:cNvSpPr>
                <a:spLocks/>
              </p:cNvSpPr>
              <p:nvPr userDrawn="1"/>
            </p:nvSpPr>
            <p:spPr bwMode="auto">
              <a:xfrm>
                <a:off x="3027" y="4159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1" name="Freeform 187"/>
              <p:cNvSpPr>
                <a:spLocks/>
              </p:cNvSpPr>
              <p:nvPr userDrawn="1"/>
            </p:nvSpPr>
            <p:spPr bwMode="auto">
              <a:xfrm>
                <a:off x="3102" y="3977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2" name="Freeform 188"/>
              <p:cNvSpPr>
                <a:spLocks/>
              </p:cNvSpPr>
              <p:nvPr userDrawn="1"/>
            </p:nvSpPr>
            <p:spPr bwMode="auto">
              <a:xfrm>
                <a:off x="3102" y="3955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3" name="Freeform 189"/>
              <p:cNvSpPr>
                <a:spLocks/>
              </p:cNvSpPr>
              <p:nvPr userDrawn="1"/>
            </p:nvSpPr>
            <p:spPr bwMode="auto">
              <a:xfrm>
                <a:off x="3102" y="3933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4" name="Freeform 190"/>
              <p:cNvSpPr>
                <a:spLocks noEditPoints="1"/>
              </p:cNvSpPr>
              <p:nvPr userDrawn="1"/>
            </p:nvSpPr>
            <p:spPr bwMode="auto">
              <a:xfrm>
                <a:off x="2880" y="4046"/>
                <a:ext cx="41" cy="86"/>
              </a:xfrm>
              <a:custGeom>
                <a:avLst/>
                <a:gdLst>
                  <a:gd name="T0" fmla="*/ 15 w 17"/>
                  <a:gd name="T1" fmla="*/ 35 h 35"/>
                  <a:gd name="T2" fmla="*/ 2 w 17"/>
                  <a:gd name="T3" fmla="*/ 35 h 35"/>
                  <a:gd name="T4" fmla="*/ 0 w 17"/>
                  <a:gd name="T5" fmla="*/ 33 h 35"/>
                  <a:gd name="T6" fmla="*/ 0 w 17"/>
                  <a:gd name="T7" fmla="*/ 2 h 35"/>
                  <a:gd name="T8" fmla="*/ 2 w 17"/>
                  <a:gd name="T9" fmla="*/ 0 h 35"/>
                  <a:gd name="T10" fmla="*/ 15 w 17"/>
                  <a:gd name="T11" fmla="*/ 0 h 35"/>
                  <a:gd name="T12" fmla="*/ 17 w 17"/>
                  <a:gd name="T13" fmla="*/ 2 h 35"/>
                  <a:gd name="T14" fmla="*/ 17 w 17"/>
                  <a:gd name="T15" fmla="*/ 33 h 35"/>
                  <a:gd name="T16" fmla="*/ 15 w 17"/>
                  <a:gd name="T17" fmla="*/ 35 h 35"/>
                  <a:gd name="T18" fmla="*/ 4 w 17"/>
                  <a:gd name="T19" fmla="*/ 30 h 35"/>
                  <a:gd name="T20" fmla="*/ 13 w 17"/>
                  <a:gd name="T21" fmla="*/ 30 h 35"/>
                  <a:gd name="T22" fmla="*/ 13 w 17"/>
                  <a:gd name="T23" fmla="*/ 4 h 35"/>
                  <a:gd name="T24" fmla="*/ 4 w 17"/>
                  <a:gd name="T25" fmla="*/ 4 h 35"/>
                  <a:gd name="T26" fmla="*/ 4 w 17"/>
                  <a:gd name="T2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5">
                    <a:moveTo>
                      <a:pt x="15" y="35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4"/>
                      <a:pt x="16" y="35"/>
                      <a:pt x="15" y="35"/>
                    </a:cubicBezTo>
                    <a:close/>
                    <a:moveTo>
                      <a:pt x="4" y="30"/>
                    </a:move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5" name="Freeform 191"/>
              <p:cNvSpPr>
                <a:spLocks noEditPoints="1"/>
              </p:cNvSpPr>
              <p:nvPr userDrawn="1"/>
            </p:nvSpPr>
            <p:spPr bwMode="auto">
              <a:xfrm>
                <a:off x="2955" y="3933"/>
                <a:ext cx="41" cy="145"/>
              </a:xfrm>
              <a:custGeom>
                <a:avLst/>
                <a:gdLst>
                  <a:gd name="T0" fmla="*/ 15 w 17"/>
                  <a:gd name="T1" fmla="*/ 59 h 59"/>
                  <a:gd name="T2" fmla="*/ 2 w 17"/>
                  <a:gd name="T3" fmla="*/ 59 h 59"/>
                  <a:gd name="T4" fmla="*/ 0 w 17"/>
                  <a:gd name="T5" fmla="*/ 57 h 59"/>
                  <a:gd name="T6" fmla="*/ 0 w 17"/>
                  <a:gd name="T7" fmla="*/ 2 h 59"/>
                  <a:gd name="T8" fmla="*/ 2 w 17"/>
                  <a:gd name="T9" fmla="*/ 0 h 59"/>
                  <a:gd name="T10" fmla="*/ 15 w 17"/>
                  <a:gd name="T11" fmla="*/ 0 h 59"/>
                  <a:gd name="T12" fmla="*/ 17 w 17"/>
                  <a:gd name="T13" fmla="*/ 2 h 59"/>
                  <a:gd name="T14" fmla="*/ 17 w 17"/>
                  <a:gd name="T15" fmla="*/ 57 h 59"/>
                  <a:gd name="T16" fmla="*/ 15 w 17"/>
                  <a:gd name="T17" fmla="*/ 59 h 59"/>
                  <a:gd name="T18" fmla="*/ 4 w 17"/>
                  <a:gd name="T19" fmla="*/ 55 h 59"/>
                  <a:gd name="T20" fmla="*/ 13 w 17"/>
                  <a:gd name="T21" fmla="*/ 55 h 59"/>
                  <a:gd name="T22" fmla="*/ 13 w 17"/>
                  <a:gd name="T23" fmla="*/ 4 h 59"/>
                  <a:gd name="T24" fmla="*/ 4 w 17"/>
                  <a:gd name="T25" fmla="*/ 4 h 59"/>
                  <a:gd name="T26" fmla="*/ 4 w 17"/>
                  <a:gd name="T27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59">
                    <a:moveTo>
                      <a:pt x="15" y="59"/>
                    </a:moveTo>
                    <a:cubicBezTo>
                      <a:pt x="2" y="59"/>
                      <a:pt x="2" y="59"/>
                      <a:pt x="2" y="59"/>
                    </a:cubicBezTo>
                    <a:cubicBezTo>
                      <a:pt x="0" y="59"/>
                      <a:pt x="0" y="58"/>
                      <a:pt x="0" y="5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8"/>
                      <a:pt x="16" y="59"/>
                      <a:pt x="15" y="59"/>
                    </a:cubicBezTo>
                    <a:close/>
                    <a:moveTo>
                      <a:pt x="4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6" name="Freeform 192"/>
              <p:cNvSpPr>
                <a:spLocks noEditPoints="1"/>
              </p:cNvSpPr>
              <p:nvPr userDrawn="1"/>
            </p:nvSpPr>
            <p:spPr bwMode="auto">
              <a:xfrm>
                <a:off x="2955" y="4181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0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0 h 13"/>
                  <a:gd name="T16" fmla="*/ 15 w 17"/>
                  <a:gd name="T17" fmla="*/ 13 h 13"/>
                  <a:gd name="T18" fmla="*/ 4 w 17"/>
                  <a:gd name="T19" fmla="*/ 8 h 13"/>
                  <a:gd name="T20" fmla="*/ 13 w 17"/>
                  <a:gd name="T21" fmla="*/ 8 h 13"/>
                  <a:gd name="T22" fmla="*/ 13 w 17"/>
                  <a:gd name="T23" fmla="*/ 4 h 13"/>
                  <a:gd name="T24" fmla="*/ 4 w 17"/>
                  <a:gd name="T25" fmla="*/ 4 h 13"/>
                  <a:gd name="T26" fmla="*/ 4 w 17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7" name="Freeform 193"/>
              <p:cNvSpPr>
                <a:spLocks noEditPoints="1"/>
              </p:cNvSpPr>
              <p:nvPr userDrawn="1"/>
            </p:nvSpPr>
            <p:spPr bwMode="auto">
              <a:xfrm>
                <a:off x="2955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8" name="Freeform 194"/>
              <p:cNvSpPr>
                <a:spLocks/>
              </p:cNvSpPr>
              <p:nvPr userDrawn="1"/>
            </p:nvSpPr>
            <p:spPr bwMode="auto">
              <a:xfrm>
                <a:off x="2960" y="4132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9" name="Freeform 195"/>
              <p:cNvSpPr>
                <a:spLocks/>
              </p:cNvSpPr>
              <p:nvPr userDrawn="1"/>
            </p:nvSpPr>
            <p:spPr bwMode="auto">
              <a:xfrm>
                <a:off x="2979" y="4132"/>
                <a:ext cx="12" cy="37"/>
              </a:xfrm>
              <a:custGeom>
                <a:avLst/>
                <a:gdLst>
                  <a:gd name="T0" fmla="*/ 3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3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3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3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0" name="Freeform 196"/>
              <p:cNvSpPr>
                <a:spLocks noEditPoints="1"/>
              </p:cNvSpPr>
              <p:nvPr userDrawn="1"/>
            </p:nvSpPr>
            <p:spPr bwMode="auto">
              <a:xfrm>
                <a:off x="3102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1" name="Freeform 197"/>
              <p:cNvSpPr>
                <a:spLocks noEditPoints="1"/>
              </p:cNvSpPr>
              <p:nvPr userDrawn="1"/>
            </p:nvSpPr>
            <p:spPr bwMode="auto">
              <a:xfrm>
                <a:off x="3102" y="3997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2" name="Freeform 198"/>
              <p:cNvSpPr>
                <a:spLocks/>
              </p:cNvSpPr>
              <p:nvPr userDrawn="1"/>
            </p:nvSpPr>
            <p:spPr bwMode="auto">
              <a:xfrm>
                <a:off x="3107" y="4041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3" name="Freeform 199"/>
              <p:cNvSpPr>
                <a:spLocks/>
              </p:cNvSpPr>
              <p:nvPr userDrawn="1"/>
            </p:nvSpPr>
            <p:spPr bwMode="auto">
              <a:xfrm>
                <a:off x="3107" y="4132"/>
                <a:ext cx="9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4" name="Freeform 200"/>
              <p:cNvSpPr>
                <a:spLocks/>
              </p:cNvSpPr>
              <p:nvPr userDrawn="1"/>
            </p:nvSpPr>
            <p:spPr bwMode="auto">
              <a:xfrm>
                <a:off x="3128" y="4132"/>
                <a:ext cx="10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5" name="Freeform 201"/>
              <p:cNvSpPr>
                <a:spLocks/>
              </p:cNvSpPr>
              <p:nvPr userDrawn="1"/>
            </p:nvSpPr>
            <p:spPr bwMode="auto">
              <a:xfrm>
                <a:off x="3128" y="4041"/>
                <a:ext cx="10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6" name="Freeform 202"/>
              <p:cNvSpPr>
                <a:spLocks noEditPoints="1"/>
              </p:cNvSpPr>
              <p:nvPr userDrawn="1"/>
            </p:nvSpPr>
            <p:spPr bwMode="auto">
              <a:xfrm>
                <a:off x="3027" y="4068"/>
                <a:ext cx="43" cy="79"/>
              </a:xfrm>
              <a:custGeom>
                <a:avLst/>
                <a:gdLst>
                  <a:gd name="T0" fmla="*/ 15 w 18"/>
                  <a:gd name="T1" fmla="*/ 32 h 32"/>
                  <a:gd name="T2" fmla="*/ 2 w 18"/>
                  <a:gd name="T3" fmla="*/ 32 h 32"/>
                  <a:gd name="T4" fmla="*/ 0 w 18"/>
                  <a:gd name="T5" fmla="*/ 30 h 32"/>
                  <a:gd name="T6" fmla="*/ 0 w 18"/>
                  <a:gd name="T7" fmla="*/ 2 h 32"/>
                  <a:gd name="T8" fmla="*/ 2 w 18"/>
                  <a:gd name="T9" fmla="*/ 0 h 32"/>
                  <a:gd name="T10" fmla="*/ 15 w 18"/>
                  <a:gd name="T11" fmla="*/ 0 h 32"/>
                  <a:gd name="T12" fmla="*/ 18 w 18"/>
                  <a:gd name="T13" fmla="*/ 2 h 32"/>
                  <a:gd name="T14" fmla="*/ 18 w 18"/>
                  <a:gd name="T15" fmla="*/ 30 h 32"/>
                  <a:gd name="T16" fmla="*/ 15 w 18"/>
                  <a:gd name="T17" fmla="*/ 32 h 32"/>
                  <a:gd name="T18" fmla="*/ 4 w 18"/>
                  <a:gd name="T19" fmla="*/ 28 h 32"/>
                  <a:gd name="T20" fmla="*/ 13 w 18"/>
                  <a:gd name="T21" fmla="*/ 28 h 32"/>
                  <a:gd name="T22" fmla="*/ 13 w 18"/>
                  <a:gd name="T23" fmla="*/ 4 h 32"/>
                  <a:gd name="T24" fmla="*/ 4 w 18"/>
                  <a:gd name="T25" fmla="*/ 4 h 32"/>
                  <a:gd name="T26" fmla="*/ 4 w 18"/>
                  <a:gd name="T2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15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1"/>
                      <a:pt x="0" y="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7" y="32"/>
                      <a:pt x="15" y="32"/>
                    </a:cubicBezTo>
                    <a:close/>
                    <a:moveTo>
                      <a:pt x="4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7" name="Freeform 203"/>
              <p:cNvSpPr>
                <a:spLocks noEditPoints="1"/>
              </p:cNvSpPr>
              <p:nvPr userDrawn="1"/>
            </p:nvSpPr>
            <p:spPr bwMode="auto">
              <a:xfrm>
                <a:off x="3027" y="3977"/>
                <a:ext cx="43" cy="32"/>
              </a:xfrm>
              <a:custGeom>
                <a:avLst/>
                <a:gdLst>
                  <a:gd name="T0" fmla="*/ 15 w 18"/>
                  <a:gd name="T1" fmla="*/ 13 h 13"/>
                  <a:gd name="T2" fmla="*/ 2 w 18"/>
                  <a:gd name="T3" fmla="*/ 13 h 13"/>
                  <a:gd name="T4" fmla="*/ 0 w 18"/>
                  <a:gd name="T5" fmla="*/ 10 h 13"/>
                  <a:gd name="T6" fmla="*/ 0 w 18"/>
                  <a:gd name="T7" fmla="*/ 2 h 13"/>
                  <a:gd name="T8" fmla="*/ 2 w 18"/>
                  <a:gd name="T9" fmla="*/ 0 h 13"/>
                  <a:gd name="T10" fmla="*/ 15 w 18"/>
                  <a:gd name="T11" fmla="*/ 0 h 13"/>
                  <a:gd name="T12" fmla="*/ 18 w 18"/>
                  <a:gd name="T13" fmla="*/ 2 h 13"/>
                  <a:gd name="T14" fmla="*/ 18 w 18"/>
                  <a:gd name="T15" fmla="*/ 10 h 13"/>
                  <a:gd name="T16" fmla="*/ 15 w 18"/>
                  <a:gd name="T17" fmla="*/ 13 h 13"/>
                  <a:gd name="T18" fmla="*/ 4 w 18"/>
                  <a:gd name="T19" fmla="*/ 8 h 13"/>
                  <a:gd name="T20" fmla="*/ 13 w 18"/>
                  <a:gd name="T21" fmla="*/ 8 h 13"/>
                  <a:gd name="T22" fmla="*/ 13 w 18"/>
                  <a:gd name="T23" fmla="*/ 4 h 13"/>
                  <a:gd name="T24" fmla="*/ 4 w 18"/>
                  <a:gd name="T25" fmla="*/ 4 h 13"/>
                  <a:gd name="T26" fmla="*/ 4 w 18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2"/>
                      <a:pt x="17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8" name="Freeform 204"/>
              <p:cNvSpPr>
                <a:spLocks/>
              </p:cNvSpPr>
              <p:nvPr userDrawn="1"/>
            </p:nvSpPr>
            <p:spPr bwMode="auto">
              <a:xfrm>
                <a:off x="3054" y="4019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7" name="Group 406"/>
            <p:cNvGrpSpPr>
              <a:grpSpLocks/>
            </p:cNvGrpSpPr>
            <p:nvPr userDrawn="1"/>
          </p:nvGrpSpPr>
          <p:grpSpPr bwMode="auto">
            <a:xfrm>
              <a:off x="883175" y="6176963"/>
              <a:ext cx="9812338" cy="596900"/>
              <a:chOff x="600" y="3891"/>
              <a:chExt cx="6181" cy="376"/>
            </a:xfrm>
          </p:grpSpPr>
          <p:sp>
            <p:nvSpPr>
              <p:cNvPr id="191" name="Freeform 206"/>
              <p:cNvSpPr>
                <a:spLocks/>
              </p:cNvSpPr>
              <p:nvPr userDrawn="1"/>
            </p:nvSpPr>
            <p:spPr bwMode="auto">
              <a:xfrm>
                <a:off x="3032" y="4019"/>
                <a:ext cx="12" cy="37"/>
              </a:xfrm>
              <a:custGeom>
                <a:avLst/>
                <a:gdLst>
                  <a:gd name="T0" fmla="*/ 2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2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2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2" name="Freeform 207"/>
              <p:cNvSpPr>
                <a:spLocks noEditPoints="1"/>
              </p:cNvSpPr>
              <p:nvPr userDrawn="1"/>
            </p:nvSpPr>
            <p:spPr bwMode="auto">
              <a:xfrm>
                <a:off x="1060" y="3911"/>
                <a:ext cx="330" cy="337"/>
              </a:xfrm>
              <a:custGeom>
                <a:avLst/>
                <a:gdLst>
                  <a:gd name="T0" fmla="*/ 109 w 137"/>
                  <a:gd name="T1" fmla="*/ 4 h 137"/>
                  <a:gd name="T2" fmla="*/ 27 w 137"/>
                  <a:gd name="T3" fmla="*/ 4 h 137"/>
                  <a:gd name="T4" fmla="*/ 0 w 137"/>
                  <a:gd name="T5" fmla="*/ 13 h 137"/>
                  <a:gd name="T6" fmla="*/ 27 w 137"/>
                  <a:gd name="T7" fmla="*/ 23 h 137"/>
                  <a:gd name="T8" fmla="*/ 34 w 137"/>
                  <a:gd name="T9" fmla="*/ 31 h 137"/>
                  <a:gd name="T10" fmla="*/ 27 w 137"/>
                  <a:gd name="T11" fmla="*/ 77 h 137"/>
                  <a:gd name="T12" fmla="*/ 32 w 137"/>
                  <a:gd name="T13" fmla="*/ 89 h 137"/>
                  <a:gd name="T14" fmla="*/ 27 w 137"/>
                  <a:gd name="T15" fmla="*/ 94 h 137"/>
                  <a:gd name="T16" fmla="*/ 19 w 137"/>
                  <a:gd name="T17" fmla="*/ 115 h 137"/>
                  <a:gd name="T18" fmla="*/ 20 w 137"/>
                  <a:gd name="T19" fmla="*/ 137 h 137"/>
                  <a:gd name="T20" fmla="*/ 121 w 137"/>
                  <a:gd name="T21" fmla="*/ 126 h 137"/>
                  <a:gd name="T22" fmla="*/ 109 w 137"/>
                  <a:gd name="T23" fmla="*/ 114 h 137"/>
                  <a:gd name="T24" fmla="*/ 109 w 137"/>
                  <a:gd name="T25" fmla="*/ 97 h 137"/>
                  <a:gd name="T26" fmla="*/ 108 w 137"/>
                  <a:gd name="T27" fmla="*/ 96 h 137"/>
                  <a:gd name="T28" fmla="*/ 108 w 137"/>
                  <a:gd name="T29" fmla="*/ 91 h 137"/>
                  <a:gd name="T30" fmla="*/ 109 w 137"/>
                  <a:gd name="T31" fmla="*/ 89 h 137"/>
                  <a:gd name="T32" fmla="*/ 105 w 137"/>
                  <a:gd name="T33" fmla="*/ 43 h 137"/>
                  <a:gd name="T34" fmla="*/ 108 w 137"/>
                  <a:gd name="T35" fmla="*/ 34 h 137"/>
                  <a:gd name="T36" fmla="*/ 109 w 137"/>
                  <a:gd name="T37" fmla="*/ 32 h 137"/>
                  <a:gd name="T38" fmla="*/ 119 w 137"/>
                  <a:gd name="T39" fmla="*/ 23 h 137"/>
                  <a:gd name="T40" fmla="*/ 125 w 137"/>
                  <a:gd name="T41" fmla="*/ 2 h 137"/>
                  <a:gd name="T42" fmla="*/ 18 w 137"/>
                  <a:gd name="T43" fmla="*/ 13 h 137"/>
                  <a:gd name="T44" fmla="*/ 21 w 137"/>
                  <a:gd name="T45" fmla="*/ 18 h 137"/>
                  <a:gd name="T46" fmla="*/ 27 w 137"/>
                  <a:gd name="T47" fmla="*/ 18 h 137"/>
                  <a:gd name="T48" fmla="*/ 115 w 137"/>
                  <a:gd name="T49" fmla="*/ 132 h 137"/>
                  <a:gd name="T50" fmla="*/ 21 w 137"/>
                  <a:gd name="T51" fmla="*/ 119 h 137"/>
                  <a:gd name="T52" fmla="*/ 102 w 137"/>
                  <a:gd name="T53" fmla="*/ 32 h 137"/>
                  <a:gd name="T54" fmla="*/ 105 w 137"/>
                  <a:gd name="T55" fmla="*/ 48 h 137"/>
                  <a:gd name="T56" fmla="*/ 94 w 137"/>
                  <a:gd name="T57" fmla="*/ 97 h 137"/>
                  <a:gd name="T58" fmla="*/ 93 w 137"/>
                  <a:gd name="T59" fmla="*/ 98 h 137"/>
                  <a:gd name="T60" fmla="*/ 95 w 137"/>
                  <a:gd name="T61" fmla="*/ 100 h 137"/>
                  <a:gd name="T62" fmla="*/ 96 w 137"/>
                  <a:gd name="T63" fmla="*/ 100 h 137"/>
                  <a:gd name="T64" fmla="*/ 105 w 137"/>
                  <a:gd name="T65" fmla="*/ 100 h 137"/>
                  <a:gd name="T66" fmla="*/ 32 w 137"/>
                  <a:gd name="T67" fmla="*/ 94 h 137"/>
                  <a:gd name="T68" fmla="*/ 36 w 137"/>
                  <a:gd name="T69" fmla="*/ 82 h 137"/>
                  <a:gd name="T70" fmla="*/ 32 w 137"/>
                  <a:gd name="T71" fmla="*/ 36 h 137"/>
                  <a:gd name="T72" fmla="*/ 41 w 137"/>
                  <a:gd name="T73" fmla="*/ 36 h 137"/>
                  <a:gd name="T74" fmla="*/ 41 w 137"/>
                  <a:gd name="T75" fmla="*/ 36 h 137"/>
                  <a:gd name="T76" fmla="*/ 43 w 137"/>
                  <a:gd name="T77" fmla="*/ 34 h 137"/>
                  <a:gd name="T78" fmla="*/ 43 w 137"/>
                  <a:gd name="T79" fmla="*/ 33 h 137"/>
                  <a:gd name="T80" fmla="*/ 32 w 137"/>
                  <a:gd name="T81" fmla="*/ 23 h 137"/>
                  <a:gd name="T82" fmla="*/ 103 w 137"/>
                  <a:gd name="T83" fmla="*/ 4 h 137"/>
                  <a:gd name="T84" fmla="*/ 102 w 137"/>
                  <a:gd name="T85" fmla="*/ 32 h 137"/>
                  <a:gd name="T86" fmla="*/ 115 w 137"/>
                  <a:gd name="T87" fmla="*/ 18 h 137"/>
                  <a:gd name="T88" fmla="*/ 125 w 137"/>
                  <a:gd name="T89" fmla="*/ 20 h 137"/>
                  <a:gd name="T90" fmla="*/ 132 w 137"/>
                  <a:gd name="T91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37">
                    <a:moveTo>
                      <a:pt x="125" y="2"/>
                    </a:moveTo>
                    <a:cubicBezTo>
                      <a:pt x="123" y="2"/>
                      <a:pt x="121" y="3"/>
                      <a:pt x="119" y="4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8" y="1"/>
                      <a:pt x="105" y="0"/>
                      <a:pt x="10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8" y="1"/>
                      <a:pt x="2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3"/>
                      <a:pt x="13" y="2"/>
                      <a:pt x="11" y="2"/>
                    </a:cubicBezTo>
                    <a:cubicBezTo>
                      <a:pt x="5" y="2"/>
                      <a:pt x="0" y="7"/>
                      <a:pt x="0" y="13"/>
                    </a:cubicBezTo>
                    <a:cubicBezTo>
                      <a:pt x="0" y="20"/>
                      <a:pt x="5" y="25"/>
                      <a:pt x="11" y="25"/>
                    </a:cubicBezTo>
                    <a:cubicBezTo>
                      <a:pt x="13" y="25"/>
                      <a:pt x="16" y="24"/>
                      <a:pt x="18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6"/>
                      <a:pt x="28" y="26"/>
                      <a:pt x="28" y="27"/>
                    </a:cubicBezTo>
                    <a:cubicBezTo>
                      <a:pt x="30" y="28"/>
                      <a:pt x="33" y="29"/>
                      <a:pt x="34" y="31"/>
                    </a:cubicBezTo>
                    <a:cubicBezTo>
                      <a:pt x="32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7" y="34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8"/>
                      <a:pt x="27" y="79"/>
                      <a:pt x="28" y="79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0" y="89"/>
                      <a:pt x="29" y="89"/>
                      <a:pt x="28" y="90"/>
                    </a:cubicBezTo>
                    <a:cubicBezTo>
                      <a:pt x="27" y="91"/>
                      <a:pt x="27" y="92"/>
                      <a:pt x="27" y="9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19" y="114"/>
                      <a:pt x="19" y="115"/>
                    </a:cubicBezTo>
                    <a:cubicBezTo>
                      <a:pt x="18" y="115"/>
                      <a:pt x="16" y="118"/>
                      <a:pt x="16" y="126"/>
                    </a:cubicBezTo>
                    <a:cubicBezTo>
                      <a:pt x="16" y="133"/>
                      <a:pt x="18" y="136"/>
                      <a:pt x="19" y="136"/>
                    </a:cubicBezTo>
                    <a:cubicBezTo>
                      <a:pt x="19" y="137"/>
                      <a:pt x="20" y="137"/>
                      <a:pt x="20" y="137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7" y="137"/>
                      <a:pt x="117" y="137"/>
                      <a:pt x="118" y="136"/>
                    </a:cubicBezTo>
                    <a:cubicBezTo>
                      <a:pt x="118" y="136"/>
                      <a:pt x="121" y="133"/>
                      <a:pt x="121" y="126"/>
                    </a:cubicBezTo>
                    <a:cubicBezTo>
                      <a:pt x="121" y="118"/>
                      <a:pt x="118" y="115"/>
                      <a:pt x="118" y="115"/>
                    </a:cubicBezTo>
                    <a:cubicBezTo>
                      <a:pt x="117" y="114"/>
                      <a:pt x="117" y="114"/>
                      <a:pt x="116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6" y="95"/>
                      <a:pt x="104" y="95"/>
                      <a:pt x="102" y="95"/>
                    </a:cubicBezTo>
                    <a:cubicBezTo>
                      <a:pt x="104" y="93"/>
                      <a:pt x="106" y="92"/>
                      <a:pt x="108" y="91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5"/>
                      <a:pt x="107" y="43"/>
                      <a:pt x="105" y="43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21" y="24"/>
                      <a:pt x="123" y="25"/>
                      <a:pt x="125" y="25"/>
                    </a:cubicBezTo>
                    <a:cubicBezTo>
                      <a:pt x="132" y="25"/>
                      <a:pt x="137" y="20"/>
                      <a:pt x="137" y="13"/>
                    </a:cubicBezTo>
                    <a:cubicBezTo>
                      <a:pt x="137" y="7"/>
                      <a:pt x="132" y="2"/>
                      <a:pt x="125" y="2"/>
                    </a:cubicBezTo>
                    <a:close/>
                    <a:moveTo>
                      <a:pt x="4" y="13"/>
                    </a:moveTo>
                    <a:cubicBezTo>
                      <a:pt x="4" y="10"/>
                      <a:pt x="7" y="7"/>
                      <a:pt x="11" y="7"/>
                    </a:cubicBezTo>
                    <a:cubicBezTo>
                      <a:pt x="15" y="7"/>
                      <a:pt x="18" y="10"/>
                      <a:pt x="18" y="13"/>
                    </a:cubicBezTo>
                    <a:cubicBezTo>
                      <a:pt x="18" y="17"/>
                      <a:pt x="15" y="20"/>
                      <a:pt x="11" y="20"/>
                    </a:cubicBezTo>
                    <a:cubicBezTo>
                      <a:pt x="7" y="20"/>
                      <a:pt x="4" y="17"/>
                      <a:pt x="4" y="13"/>
                    </a:cubicBezTo>
                    <a:close/>
                    <a:moveTo>
                      <a:pt x="21" y="18"/>
                    </a:moveTo>
                    <a:cubicBezTo>
                      <a:pt x="23" y="15"/>
                      <a:pt x="23" y="12"/>
                      <a:pt x="21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1" y="18"/>
                    </a:lnTo>
                    <a:close/>
                    <a:moveTo>
                      <a:pt x="116" y="126"/>
                    </a:moveTo>
                    <a:cubicBezTo>
                      <a:pt x="116" y="128"/>
                      <a:pt x="116" y="130"/>
                      <a:pt x="115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0" y="130"/>
                      <a:pt x="20" y="128"/>
                      <a:pt x="20" y="126"/>
                    </a:cubicBezTo>
                    <a:cubicBezTo>
                      <a:pt x="20" y="123"/>
                      <a:pt x="20" y="121"/>
                      <a:pt x="21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6" y="121"/>
                      <a:pt x="116" y="123"/>
                      <a:pt x="116" y="126"/>
                    </a:cubicBezTo>
                    <a:close/>
                    <a:moveTo>
                      <a:pt x="102" y="32"/>
                    </a:moveTo>
                    <a:cubicBezTo>
                      <a:pt x="101" y="32"/>
                      <a:pt x="100" y="33"/>
                      <a:pt x="100" y="3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6"/>
                      <a:pt x="102" y="48"/>
                      <a:pt x="105" y="4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2" y="89"/>
                      <a:pt x="96" y="93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94" y="99"/>
                      <a:pt x="94" y="100"/>
                      <a:pt x="95" y="100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9" y="99"/>
                      <a:pt x="102" y="99"/>
                      <a:pt x="105" y="100"/>
                    </a:cubicBezTo>
                    <a:cubicBezTo>
                      <a:pt x="105" y="114"/>
                      <a:pt x="105" y="114"/>
                      <a:pt x="105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4" y="94"/>
                      <a:pt x="36" y="91"/>
                      <a:pt x="36" y="89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1"/>
                      <a:pt x="36" y="81"/>
                      <a:pt x="36" y="80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5"/>
                      <a:pt x="37" y="35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6"/>
                      <a:pt x="43" y="35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1" y="29"/>
                      <a:pt x="34" y="25"/>
                      <a:pt x="32" y="2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5"/>
                      <a:pt x="33" y="4"/>
                      <a:pt x="34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4"/>
                      <a:pt x="105" y="5"/>
                      <a:pt x="105" y="7"/>
                    </a:cubicBezTo>
                    <a:cubicBezTo>
                      <a:pt x="105" y="30"/>
                      <a:pt x="105" y="30"/>
                      <a:pt x="105" y="30"/>
                    </a:cubicBezTo>
                    <a:lnTo>
                      <a:pt x="102" y="32"/>
                    </a:lnTo>
                    <a:close/>
                    <a:moveTo>
                      <a:pt x="109" y="9"/>
                    </a:moveTo>
                    <a:cubicBezTo>
                      <a:pt x="115" y="9"/>
                      <a:pt x="115" y="9"/>
                      <a:pt x="115" y="9"/>
                    </a:cubicBezTo>
                    <a:cubicBezTo>
                      <a:pt x="114" y="12"/>
                      <a:pt x="114" y="15"/>
                      <a:pt x="115" y="18"/>
                    </a:cubicBezTo>
                    <a:cubicBezTo>
                      <a:pt x="109" y="18"/>
                      <a:pt x="109" y="18"/>
                      <a:pt x="109" y="18"/>
                    </a:cubicBezTo>
                    <a:lnTo>
                      <a:pt x="109" y="9"/>
                    </a:lnTo>
                    <a:close/>
                    <a:moveTo>
                      <a:pt x="125" y="20"/>
                    </a:moveTo>
                    <a:cubicBezTo>
                      <a:pt x="122" y="20"/>
                      <a:pt x="119" y="17"/>
                      <a:pt x="119" y="13"/>
                    </a:cubicBezTo>
                    <a:cubicBezTo>
                      <a:pt x="119" y="10"/>
                      <a:pt x="122" y="7"/>
                      <a:pt x="125" y="7"/>
                    </a:cubicBezTo>
                    <a:cubicBezTo>
                      <a:pt x="129" y="7"/>
                      <a:pt x="132" y="10"/>
                      <a:pt x="132" y="13"/>
                    </a:cubicBezTo>
                    <a:cubicBezTo>
                      <a:pt x="132" y="15"/>
                      <a:pt x="132" y="17"/>
                      <a:pt x="130" y="18"/>
                    </a:cubicBezTo>
                    <a:cubicBezTo>
                      <a:pt x="129" y="20"/>
                      <a:pt x="127" y="20"/>
                      <a:pt x="125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3" name="Freeform 208"/>
              <p:cNvSpPr>
                <a:spLocks/>
              </p:cNvSpPr>
              <p:nvPr userDrawn="1"/>
            </p:nvSpPr>
            <p:spPr bwMode="auto">
              <a:xfrm>
                <a:off x="1175" y="3960"/>
                <a:ext cx="104" cy="30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5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10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4" name="Freeform 209"/>
              <p:cNvSpPr>
                <a:spLocks/>
              </p:cNvSpPr>
              <p:nvPr userDrawn="1"/>
            </p:nvSpPr>
            <p:spPr bwMode="auto">
              <a:xfrm>
                <a:off x="1175" y="4017"/>
                <a:ext cx="104" cy="29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4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5" name="Freeform 210"/>
              <p:cNvSpPr>
                <a:spLocks/>
              </p:cNvSpPr>
              <p:nvPr userDrawn="1"/>
            </p:nvSpPr>
            <p:spPr bwMode="auto">
              <a:xfrm>
                <a:off x="1173" y="4073"/>
                <a:ext cx="106" cy="30"/>
              </a:xfrm>
              <a:custGeom>
                <a:avLst/>
                <a:gdLst>
                  <a:gd name="T0" fmla="*/ 42 w 44"/>
                  <a:gd name="T1" fmla="*/ 5 h 12"/>
                  <a:gd name="T2" fmla="*/ 39 w 44"/>
                  <a:gd name="T3" fmla="*/ 5 h 12"/>
                  <a:gd name="T4" fmla="*/ 35 w 44"/>
                  <a:gd name="T5" fmla="*/ 1 h 12"/>
                  <a:gd name="T6" fmla="*/ 32 w 44"/>
                  <a:gd name="T7" fmla="*/ 1 h 12"/>
                  <a:gd name="T8" fmla="*/ 27 w 44"/>
                  <a:gd name="T9" fmla="*/ 5 h 12"/>
                  <a:gd name="T10" fmla="*/ 26 w 44"/>
                  <a:gd name="T11" fmla="*/ 2 h 12"/>
                  <a:gd name="T12" fmla="*/ 24 w 44"/>
                  <a:gd name="T13" fmla="*/ 0 h 12"/>
                  <a:gd name="T14" fmla="*/ 22 w 44"/>
                  <a:gd name="T15" fmla="*/ 0 h 12"/>
                  <a:gd name="T16" fmla="*/ 13 w 44"/>
                  <a:gd name="T17" fmla="*/ 4 h 12"/>
                  <a:gd name="T18" fmla="*/ 10 w 44"/>
                  <a:gd name="T19" fmla="*/ 3 h 12"/>
                  <a:gd name="T20" fmla="*/ 8 w 44"/>
                  <a:gd name="T21" fmla="*/ 2 h 12"/>
                  <a:gd name="T22" fmla="*/ 2 w 44"/>
                  <a:gd name="T23" fmla="*/ 5 h 12"/>
                  <a:gd name="T24" fmla="*/ 1 w 44"/>
                  <a:gd name="T25" fmla="*/ 8 h 12"/>
                  <a:gd name="T26" fmla="*/ 4 w 44"/>
                  <a:gd name="T27" fmla="*/ 9 h 12"/>
                  <a:gd name="T28" fmla="*/ 9 w 44"/>
                  <a:gd name="T29" fmla="*/ 7 h 12"/>
                  <a:gd name="T30" fmla="*/ 12 w 44"/>
                  <a:gd name="T31" fmla="*/ 9 h 12"/>
                  <a:gd name="T32" fmla="*/ 14 w 44"/>
                  <a:gd name="T33" fmla="*/ 9 h 12"/>
                  <a:gd name="T34" fmla="*/ 22 w 44"/>
                  <a:gd name="T35" fmla="*/ 5 h 12"/>
                  <a:gd name="T36" fmla="*/ 23 w 44"/>
                  <a:gd name="T37" fmla="*/ 10 h 12"/>
                  <a:gd name="T38" fmla="*/ 25 w 44"/>
                  <a:gd name="T39" fmla="*/ 11 h 12"/>
                  <a:gd name="T40" fmla="*/ 27 w 44"/>
                  <a:gd name="T41" fmla="*/ 11 h 12"/>
                  <a:gd name="T42" fmla="*/ 33 w 44"/>
                  <a:gd name="T43" fmla="*/ 6 h 12"/>
                  <a:gd name="T44" fmla="*/ 36 w 44"/>
                  <a:gd name="T45" fmla="*/ 8 h 12"/>
                  <a:gd name="T46" fmla="*/ 38 w 44"/>
                  <a:gd name="T47" fmla="*/ 9 h 12"/>
                  <a:gd name="T48" fmla="*/ 42 w 44"/>
                  <a:gd name="T49" fmla="*/ 9 h 12"/>
                  <a:gd name="T50" fmla="*/ 44 w 44"/>
                  <a:gd name="T51" fmla="*/ 7 h 12"/>
                  <a:gd name="T52" fmla="*/ 42 w 44"/>
                  <a:gd name="T5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12">
                    <a:moveTo>
                      <a:pt x="4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1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7"/>
                      <a:pt x="1" y="8"/>
                    </a:cubicBezTo>
                    <a:cubicBezTo>
                      <a:pt x="1" y="9"/>
                      <a:pt x="3" y="10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1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7" y="9"/>
                      <a:pt x="38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4" y="8"/>
                      <a:pt x="44" y="7"/>
                    </a:cubicBezTo>
                    <a:cubicBezTo>
                      <a:pt x="44" y="6"/>
                      <a:pt x="43" y="5"/>
                      <a:pt x="4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6" name="Freeform 211"/>
              <p:cNvSpPr>
                <a:spLocks/>
              </p:cNvSpPr>
              <p:nvPr userDrawn="1"/>
            </p:nvSpPr>
            <p:spPr bwMode="auto">
              <a:xfrm>
                <a:off x="1173" y="4130"/>
                <a:ext cx="96" cy="29"/>
              </a:xfrm>
              <a:custGeom>
                <a:avLst/>
                <a:gdLst>
                  <a:gd name="T0" fmla="*/ 35 w 40"/>
                  <a:gd name="T1" fmla="*/ 1 h 12"/>
                  <a:gd name="T2" fmla="*/ 32 w 40"/>
                  <a:gd name="T3" fmla="*/ 0 h 12"/>
                  <a:gd name="T4" fmla="*/ 27 w 40"/>
                  <a:gd name="T5" fmla="*/ 5 h 12"/>
                  <a:gd name="T6" fmla="*/ 26 w 40"/>
                  <a:gd name="T7" fmla="*/ 2 h 12"/>
                  <a:gd name="T8" fmla="*/ 24 w 40"/>
                  <a:gd name="T9" fmla="*/ 0 h 12"/>
                  <a:gd name="T10" fmla="*/ 22 w 40"/>
                  <a:gd name="T11" fmla="*/ 0 h 12"/>
                  <a:gd name="T12" fmla="*/ 13 w 40"/>
                  <a:gd name="T13" fmla="*/ 4 h 12"/>
                  <a:gd name="T14" fmla="*/ 10 w 40"/>
                  <a:gd name="T15" fmla="*/ 3 h 12"/>
                  <a:gd name="T16" fmla="*/ 8 w 40"/>
                  <a:gd name="T17" fmla="*/ 2 h 12"/>
                  <a:gd name="T18" fmla="*/ 2 w 40"/>
                  <a:gd name="T19" fmla="*/ 5 h 12"/>
                  <a:gd name="T20" fmla="*/ 1 w 40"/>
                  <a:gd name="T21" fmla="*/ 8 h 12"/>
                  <a:gd name="T22" fmla="*/ 4 w 40"/>
                  <a:gd name="T23" fmla="*/ 9 h 12"/>
                  <a:gd name="T24" fmla="*/ 9 w 40"/>
                  <a:gd name="T25" fmla="*/ 7 h 12"/>
                  <a:gd name="T26" fmla="*/ 12 w 40"/>
                  <a:gd name="T27" fmla="*/ 9 h 12"/>
                  <a:gd name="T28" fmla="*/ 14 w 40"/>
                  <a:gd name="T29" fmla="*/ 9 h 12"/>
                  <a:gd name="T30" fmla="*/ 22 w 40"/>
                  <a:gd name="T31" fmla="*/ 5 h 12"/>
                  <a:gd name="T32" fmla="*/ 23 w 40"/>
                  <a:gd name="T33" fmla="*/ 10 h 12"/>
                  <a:gd name="T34" fmla="*/ 25 w 40"/>
                  <a:gd name="T35" fmla="*/ 11 h 12"/>
                  <a:gd name="T36" fmla="*/ 27 w 40"/>
                  <a:gd name="T37" fmla="*/ 11 h 12"/>
                  <a:gd name="T38" fmla="*/ 33 w 40"/>
                  <a:gd name="T39" fmla="*/ 5 h 12"/>
                  <a:gd name="T40" fmla="*/ 36 w 40"/>
                  <a:gd name="T41" fmla="*/ 8 h 12"/>
                  <a:gd name="T42" fmla="*/ 38 w 40"/>
                  <a:gd name="T43" fmla="*/ 9 h 12"/>
                  <a:gd name="T44" fmla="*/ 40 w 40"/>
                  <a:gd name="T45" fmla="*/ 8 h 12"/>
                  <a:gd name="T46" fmla="*/ 39 w 40"/>
                  <a:gd name="T47" fmla="*/ 5 h 12"/>
                  <a:gd name="T48" fmla="*/ 35 w 40"/>
                  <a:gd name="T4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12">
                    <a:moveTo>
                      <a:pt x="35" y="1"/>
                    </a:moveTo>
                    <a:cubicBezTo>
                      <a:pt x="35" y="0"/>
                      <a:pt x="33" y="0"/>
                      <a:pt x="32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1" y="8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9"/>
                      <a:pt x="37" y="9"/>
                      <a:pt x="38" y="9"/>
                    </a:cubicBezTo>
                    <a:cubicBezTo>
                      <a:pt x="39" y="9"/>
                      <a:pt x="40" y="8"/>
                      <a:pt x="40" y="8"/>
                    </a:cubicBezTo>
                    <a:cubicBezTo>
                      <a:pt x="40" y="7"/>
                      <a:pt x="40" y="6"/>
                      <a:pt x="39" y="5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7" name="Freeform 212"/>
              <p:cNvSpPr>
                <a:spLocks/>
              </p:cNvSpPr>
              <p:nvPr userDrawn="1"/>
            </p:nvSpPr>
            <p:spPr bwMode="auto">
              <a:xfrm>
                <a:off x="978" y="4108"/>
                <a:ext cx="106" cy="115"/>
              </a:xfrm>
              <a:custGeom>
                <a:avLst/>
                <a:gdLst>
                  <a:gd name="T0" fmla="*/ 0 w 44"/>
                  <a:gd name="T1" fmla="*/ 2 h 47"/>
                  <a:gd name="T2" fmla="*/ 3 w 44"/>
                  <a:gd name="T3" fmla="*/ 35 h 47"/>
                  <a:gd name="T4" fmla="*/ 15 w 44"/>
                  <a:gd name="T5" fmla="*/ 47 h 47"/>
                  <a:gd name="T6" fmla="*/ 42 w 44"/>
                  <a:gd name="T7" fmla="*/ 47 h 47"/>
                  <a:gd name="T8" fmla="*/ 44 w 44"/>
                  <a:gd name="T9" fmla="*/ 45 h 47"/>
                  <a:gd name="T10" fmla="*/ 42 w 44"/>
                  <a:gd name="T11" fmla="*/ 43 h 47"/>
                  <a:gd name="T12" fmla="*/ 15 w 44"/>
                  <a:gd name="T13" fmla="*/ 43 h 47"/>
                  <a:gd name="T14" fmla="*/ 7 w 44"/>
                  <a:gd name="T15" fmla="*/ 34 h 47"/>
                  <a:gd name="T16" fmla="*/ 4 w 44"/>
                  <a:gd name="T17" fmla="*/ 2 h 47"/>
                  <a:gd name="T18" fmla="*/ 2 w 44"/>
                  <a:gd name="T19" fmla="*/ 0 h 47"/>
                  <a:gd name="T20" fmla="*/ 0 w 44"/>
                  <a:gd name="T2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7">
                    <a:moveTo>
                      <a:pt x="0" y="2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3" y="42"/>
                      <a:pt x="9" y="47"/>
                      <a:pt x="1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4" y="46"/>
                      <a:pt x="44" y="45"/>
                    </a:cubicBezTo>
                    <a:cubicBezTo>
                      <a:pt x="44" y="44"/>
                      <a:pt x="43" y="43"/>
                      <a:pt x="42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1" y="43"/>
                      <a:pt x="7" y="39"/>
                      <a:pt x="7" y="3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8" name="Freeform 213"/>
              <p:cNvSpPr>
                <a:spLocks/>
              </p:cNvSpPr>
              <p:nvPr userDrawn="1"/>
            </p:nvSpPr>
            <p:spPr bwMode="auto">
              <a:xfrm>
                <a:off x="1361" y="4137"/>
                <a:ext cx="96" cy="86"/>
              </a:xfrm>
              <a:custGeom>
                <a:avLst/>
                <a:gdLst>
                  <a:gd name="T0" fmla="*/ 2 w 40"/>
                  <a:gd name="T1" fmla="*/ 35 h 35"/>
                  <a:gd name="T2" fmla="*/ 18 w 40"/>
                  <a:gd name="T3" fmla="*/ 35 h 35"/>
                  <a:gd name="T4" fmla="*/ 27 w 40"/>
                  <a:gd name="T5" fmla="*/ 27 h 35"/>
                  <a:gd name="T6" fmla="*/ 39 w 40"/>
                  <a:gd name="T7" fmla="*/ 4 h 35"/>
                  <a:gd name="T8" fmla="*/ 39 w 40"/>
                  <a:gd name="T9" fmla="*/ 1 h 35"/>
                  <a:gd name="T10" fmla="*/ 36 w 40"/>
                  <a:gd name="T11" fmla="*/ 1 h 35"/>
                  <a:gd name="T12" fmla="*/ 23 w 40"/>
                  <a:gd name="T13" fmla="*/ 26 h 35"/>
                  <a:gd name="T14" fmla="*/ 18 w 40"/>
                  <a:gd name="T15" fmla="*/ 31 h 35"/>
                  <a:gd name="T16" fmla="*/ 2 w 40"/>
                  <a:gd name="T17" fmla="*/ 31 h 35"/>
                  <a:gd name="T18" fmla="*/ 0 w 40"/>
                  <a:gd name="T19" fmla="*/ 33 h 35"/>
                  <a:gd name="T20" fmla="*/ 2 w 40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5">
                    <a:moveTo>
                      <a:pt x="2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22" y="35"/>
                      <a:pt x="26" y="32"/>
                      <a:pt x="27" y="27"/>
                    </a:cubicBezTo>
                    <a:cubicBezTo>
                      <a:pt x="29" y="21"/>
                      <a:pt x="32" y="11"/>
                      <a:pt x="39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0"/>
                      <a:pt x="37" y="0"/>
                      <a:pt x="36" y="1"/>
                    </a:cubicBezTo>
                    <a:cubicBezTo>
                      <a:pt x="28" y="9"/>
                      <a:pt x="25" y="20"/>
                      <a:pt x="23" y="26"/>
                    </a:cubicBezTo>
                    <a:cubicBezTo>
                      <a:pt x="23" y="29"/>
                      <a:pt x="21" y="31"/>
                      <a:pt x="18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9" name="Freeform 214"/>
              <p:cNvSpPr>
                <a:spLocks/>
              </p:cNvSpPr>
              <p:nvPr userDrawn="1"/>
            </p:nvSpPr>
            <p:spPr bwMode="auto">
              <a:xfrm>
                <a:off x="1739" y="4243"/>
                <a:ext cx="101" cy="10"/>
              </a:xfrm>
              <a:custGeom>
                <a:avLst/>
                <a:gdLst>
                  <a:gd name="T0" fmla="*/ 2 w 42"/>
                  <a:gd name="T1" fmla="*/ 4 h 4"/>
                  <a:gd name="T2" fmla="*/ 40 w 42"/>
                  <a:gd name="T3" fmla="*/ 4 h 4"/>
                  <a:gd name="T4" fmla="*/ 42 w 42"/>
                  <a:gd name="T5" fmla="*/ 2 h 4"/>
                  <a:gd name="T6" fmla="*/ 40 w 42"/>
                  <a:gd name="T7" fmla="*/ 0 h 4"/>
                  <a:gd name="T8" fmla="*/ 2 w 42"/>
                  <a:gd name="T9" fmla="*/ 0 h 4"/>
                  <a:gd name="T10" fmla="*/ 0 w 42"/>
                  <a:gd name="T11" fmla="*/ 2 h 4"/>
                  <a:gd name="T12" fmla="*/ 2 w 4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">
                    <a:moveTo>
                      <a:pt x="2" y="4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2" y="3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0" name="Freeform 215"/>
              <p:cNvSpPr>
                <a:spLocks/>
              </p:cNvSpPr>
              <p:nvPr userDrawn="1"/>
            </p:nvSpPr>
            <p:spPr bwMode="auto">
              <a:xfrm>
                <a:off x="2153" y="4179"/>
                <a:ext cx="140" cy="64"/>
              </a:xfrm>
              <a:custGeom>
                <a:avLst/>
                <a:gdLst>
                  <a:gd name="T0" fmla="*/ 0 w 58"/>
                  <a:gd name="T1" fmla="*/ 2 h 26"/>
                  <a:gd name="T2" fmla="*/ 0 w 58"/>
                  <a:gd name="T3" fmla="*/ 14 h 26"/>
                  <a:gd name="T4" fmla="*/ 11 w 58"/>
                  <a:gd name="T5" fmla="*/ 26 h 26"/>
                  <a:gd name="T6" fmla="*/ 56 w 58"/>
                  <a:gd name="T7" fmla="*/ 26 h 26"/>
                  <a:gd name="T8" fmla="*/ 58 w 58"/>
                  <a:gd name="T9" fmla="*/ 24 h 26"/>
                  <a:gd name="T10" fmla="*/ 56 w 58"/>
                  <a:gd name="T11" fmla="*/ 22 h 26"/>
                  <a:gd name="T12" fmla="*/ 11 w 58"/>
                  <a:gd name="T13" fmla="*/ 22 h 26"/>
                  <a:gd name="T14" fmla="*/ 4 w 58"/>
                  <a:gd name="T15" fmla="*/ 14 h 26"/>
                  <a:gd name="T16" fmla="*/ 4 w 58"/>
                  <a:gd name="T17" fmla="*/ 2 h 26"/>
                  <a:gd name="T18" fmla="*/ 2 w 58"/>
                  <a:gd name="T19" fmla="*/ 0 h 26"/>
                  <a:gd name="T20" fmla="*/ 0 w 58"/>
                  <a:gd name="T2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26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5" y="26"/>
                      <a:pt x="11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8" y="25"/>
                      <a:pt x="58" y="24"/>
                    </a:cubicBezTo>
                    <a:cubicBezTo>
                      <a:pt x="58" y="23"/>
                      <a:pt x="57" y="22"/>
                      <a:pt x="56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7" y="22"/>
                      <a:pt x="4" y="18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1" name="Freeform 216"/>
              <p:cNvSpPr>
                <a:spLocks/>
              </p:cNvSpPr>
              <p:nvPr userDrawn="1"/>
            </p:nvSpPr>
            <p:spPr bwMode="auto">
              <a:xfrm>
                <a:off x="2517" y="4145"/>
                <a:ext cx="84" cy="120"/>
              </a:xfrm>
              <a:custGeom>
                <a:avLst/>
                <a:gdLst>
                  <a:gd name="T0" fmla="*/ 0 w 35"/>
                  <a:gd name="T1" fmla="*/ 2 h 49"/>
                  <a:gd name="T2" fmla="*/ 0 w 35"/>
                  <a:gd name="T3" fmla="*/ 38 h 49"/>
                  <a:gd name="T4" fmla="*/ 0 w 35"/>
                  <a:gd name="T5" fmla="*/ 38 h 49"/>
                  <a:gd name="T6" fmla="*/ 5 w 35"/>
                  <a:gd name="T7" fmla="*/ 44 h 49"/>
                  <a:gd name="T8" fmla="*/ 31 w 35"/>
                  <a:gd name="T9" fmla="*/ 49 h 49"/>
                  <a:gd name="T10" fmla="*/ 33 w 35"/>
                  <a:gd name="T11" fmla="*/ 49 h 49"/>
                  <a:gd name="T12" fmla="*/ 35 w 35"/>
                  <a:gd name="T13" fmla="*/ 47 h 49"/>
                  <a:gd name="T14" fmla="*/ 33 w 35"/>
                  <a:gd name="T15" fmla="*/ 45 h 49"/>
                  <a:gd name="T16" fmla="*/ 31 w 35"/>
                  <a:gd name="T17" fmla="*/ 45 h 49"/>
                  <a:gd name="T18" fmla="*/ 7 w 35"/>
                  <a:gd name="T19" fmla="*/ 41 h 49"/>
                  <a:gd name="T20" fmla="*/ 4 w 35"/>
                  <a:gd name="T21" fmla="*/ 38 h 49"/>
                  <a:gd name="T22" fmla="*/ 4 w 35"/>
                  <a:gd name="T23" fmla="*/ 38 h 49"/>
                  <a:gd name="T24" fmla="*/ 4 w 35"/>
                  <a:gd name="T25" fmla="*/ 37 h 49"/>
                  <a:gd name="T26" fmla="*/ 3 w 35"/>
                  <a:gd name="T27" fmla="*/ 38 h 49"/>
                  <a:gd name="T28" fmla="*/ 4 w 35"/>
                  <a:gd name="T29" fmla="*/ 38 h 49"/>
                  <a:gd name="T30" fmla="*/ 4 w 35"/>
                  <a:gd name="T31" fmla="*/ 37 h 49"/>
                  <a:gd name="T32" fmla="*/ 3 w 35"/>
                  <a:gd name="T33" fmla="*/ 38 h 49"/>
                  <a:gd name="T34" fmla="*/ 4 w 35"/>
                  <a:gd name="T35" fmla="*/ 38 h 49"/>
                  <a:gd name="T36" fmla="*/ 2 w 35"/>
                  <a:gd name="T37" fmla="*/ 38 h 49"/>
                  <a:gd name="T38" fmla="*/ 4 w 35"/>
                  <a:gd name="T39" fmla="*/ 38 h 49"/>
                  <a:gd name="T40" fmla="*/ 4 w 35"/>
                  <a:gd name="T41" fmla="*/ 2 h 49"/>
                  <a:gd name="T42" fmla="*/ 2 w 35"/>
                  <a:gd name="T43" fmla="*/ 0 h 49"/>
                  <a:gd name="T44" fmla="*/ 0 w 35"/>
                  <a:gd name="T4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49">
                    <a:moveTo>
                      <a:pt x="0" y="2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41"/>
                      <a:pt x="5" y="44"/>
                    </a:cubicBezTo>
                    <a:cubicBezTo>
                      <a:pt x="9" y="47"/>
                      <a:pt x="16" y="49"/>
                      <a:pt x="31" y="49"/>
                    </a:cubicBezTo>
                    <a:cubicBezTo>
                      <a:pt x="32" y="49"/>
                      <a:pt x="32" y="49"/>
                      <a:pt x="33" y="49"/>
                    </a:cubicBezTo>
                    <a:cubicBezTo>
                      <a:pt x="34" y="49"/>
                      <a:pt x="35" y="48"/>
                      <a:pt x="35" y="47"/>
                    </a:cubicBezTo>
                    <a:cubicBezTo>
                      <a:pt x="35" y="46"/>
                      <a:pt x="34" y="45"/>
                      <a:pt x="33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17" y="45"/>
                      <a:pt x="10" y="43"/>
                      <a:pt x="7" y="41"/>
                    </a:cubicBezTo>
                    <a:cubicBezTo>
                      <a:pt x="5" y="40"/>
                      <a:pt x="5" y="39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2" name="Freeform 217"/>
              <p:cNvSpPr>
                <a:spLocks/>
              </p:cNvSpPr>
              <p:nvPr userDrawn="1"/>
            </p:nvSpPr>
            <p:spPr bwMode="auto">
              <a:xfrm>
                <a:off x="2774" y="4253"/>
                <a:ext cx="431" cy="9"/>
              </a:xfrm>
              <a:custGeom>
                <a:avLst/>
                <a:gdLst>
                  <a:gd name="T0" fmla="*/ 2 w 179"/>
                  <a:gd name="T1" fmla="*/ 4 h 4"/>
                  <a:gd name="T2" fmla="*/ 177 w 179"/>
                  <a:gd name="T3" fmla="*/ 4 h 4"/>
                  <a:gd name="T4" fmla="*/ 179 w 179"/>
                  <a:gd name="T5" fmla="*/ 2 h 4"/>
                  <a:gd name="T6" fmla="*/ 177 w 179"/>
                  <a:gd name="T7" fmla="*/ 0 h 4"/>
                  <a:gd name="T8" fmla="*/ 2 w 179"/>
                  <a:gd name="T9" fmla="*/ 0 h 4"/>
                  <a:gd name="T10" fmla="*/ 0 w 179"/>
                  <a:gd name="T11" fmla="*/ 2 h 4"/>
                  <a:gd name="T12" fmla="*/ 2 w 179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4">
                    <a:moveTo>
                      <a:pt x="2" y="4"/>
                    </a:moveTo>
                    <a:cubicBezTo>
                      <a:pt x="177" y="4"/>
                      <a:pt x="177" y="4"/>
                      <a:pt x="177" y="4"/>
                    </a:cubicBezTo>
                    <a:cubicBezTo>
                      <a:pt x="178" y="4"/>
                      <a:pt x="179" y="3"/>
                      <a:pt x="179" y="2"/>
                    </a:cubicBezTo>
                    <a:cubicBezTo>
                      <a:pt x="179" y="1"/>
                      <a:pt x="178" y="0"/>
                      <a:pt x="17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3" name="Freeform 218"/>
              <p:cNvSpPr>
                <a:spLocks/>
              </p:cNvSpPr>
              <p:nvPr userDrawn="1"/>
            </p:nvSpPr>
            <p:spPr bwMode="auto">
              <a:xfrm>
                <a:off x="3957" y="4228"/>
                <a:ext cx="233" cy="34"/>
              </a:xfrm>
              <a:custGeom>
                <a:avLst/>
                <a:gdLst>
                  <a:gd name="T0" fmla="*/ 2 w 97"/>
                  <a:gd name="T1" fmla="*/ 14 h 14"/>
                  <a:gd name="T2" fmla="*/ 30 w 97"/>
                  <a:gd name="T3" fmla="*/ 14 h 14"/>
                  <a:gd name="T4" fmla="*/ 37 w 97"/>
                  <a:gd name="T5" fmla="*/ 7 h 14"/>
                  <a:gd name="T6" fmla="*/ 39 w 97"/>
                  <a:gd name="T7" fmla="*/ 4 h 14"/>
                  <a:gd name="T8" fmla="*/ 95 w 97"/>
                  <a:gd name="T9" fmla="*/ 4 h 14"/>
                  <a:gd name="T10" fmla="*/ 97 w 97"/>
                  <a:gd name="T11" fmla="*/ 2 h 14"/>
                  <a:gd name="T12" fmla="*/ 95 w 97"/>
                  <a:gd name="T13" fmla="*/ 0 h 14"/>
                  <a:gd name="T14" fmla="*/ 39 w 97"/>
                  <a:gd name="T15" fmla="*/ 0 h 14"/>
                  <a:gd name="T16" fmla="*/ 33 w 97"/>
                  <a:gd name="T17" fmla="*/ 7 h 14"/>
                  <a:gd name="T18" fmla="*/ 30 w 97"/>
                  <a:gd name="T19" fmla="*/ 10 h 14"/>
                  <a:gd name="T20" fmla="*/ 2 w 97"/>
                  <a:gd name="T21" fmla="*/ 10 h 14"/>
                  <a:gd name="T22" fmla="*/ 0 w 97"/>
                  <a:gd name="T23" fmla="*/ 12 h 14"/>
                  <a:gd name="T24" fmla="*/ 2 w 97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4">
                    <a:moveTo>
                      <a:pt x="2" y="14"/>
                    </a:moveTo>
                    <a:cubicBezTo>
                      <a:pt x="30" y="14"/>
                      <a:pt x="30" y="14"/>
                      <a:pt x="30" y="14"/>
                    </a:cubicBezTo>
                    <a:cubicBezTo>
                      <a:pt x="33" y="14"/>
                      <a:pt x="36" y="11"/>
                      <a:pt x="37" y="7"/>
                    </a:cubicBezTo>
                    <a:cubicBezTo>
                      <a:pt x="37" y="6"/>
                      <a:pt x="38" y="4"/>
                      <a:pt x="39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6" y="4"/>
                      <a:pt x="97" y="3"/>
                      <a:pt x="97" y="2"/>
                    </a:cubicBezTo>
                    <a:cubicBezTo>
                      <a:pt x="97" y="1"/>
                      <a:pt x="96" y="0"/>
                      <a:pt x="9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3" y="3"/>
                      <a:pt x="33" y="7"/>
                    </a:cubicBezTo>
                    <a:cubicBezTo>
                      <a:pt x="32" y="9"/>
                      <a:pt x="31" y="10"/>
                      <a:pt x="3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4" name="Freeform 219"/>
              <p:cNvSpPr>
                <a:spLocks/>
              </p:cNvSpPr>
              <p:nvPr userDrawn="1"/>
            </p:nvSpPr>
            <p:spPr bwMode="auto">
              <a:xfrm>
                <a:off x="5271" y="4228"/>
                <a:ext cx="171" cy="10"/>
              </a:xfrm>
              <a:custGeom>
                <a:avLst/>
                <a:gdLst>
                  <a:gd name="T0" fmla="*/ 2 w 71"/>
                  <a:gd name="T1" fmla="*/ 4 h 4"/>
                  <a:gd name="T2" fmla="*/ 69 w 71"/>
                  <a:gd name="T3" fmla="*/ 4 h 4"/>
                  <a:gd name="T4" fmla="*/ 71 w 71"/>
                  <a:gd name="T5" fmla="*/ 2 h 4"/>
                  <a:gd name="T6" fmla="*/ 69 w 71"/>
                  <a:gd name="T7" fmla="*/ 0 h 4"/>
                  <a:gd name="T8" fmla="*/ 2 w 71"/>
                  <a:gd name="T9" fmla="*/ 0 h 4"/>
                  <a:gd name="T10" fmla="*/ 0 w 71"/>
                  <a:gd name="T11" fmla="*/ 2 h 4"/>
                  <a:gd name="T12" fmla="*/ 2 w 7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2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5" name="Freeform 220"/>
              <p:cNvSpPr>
                <a:spLocks/>
              </p:cNvSpPr>
              <p:nvPr userDrawn="1"/>
            </p:nvSpPr>
            <p:spPr bwMode="auto">
              <a:xfrm>
                <a:off x="5601" y="4140"/>
                <a:ext cx="85" cy="98"/>
              </a:xfrm>
              <a:custGeom>
                <a:avLst/>
                <a:gdLst>
                  <a:gd name="T0" fmla="*/ 2 w 35"/>
                  <a:gd name="T1" fmla="*/ 40 h 40"/>
                  <a:gd name="T2" fmla="*/ 6 w 35"/>
                  <a:gd name="T3" fmla="*/ 40 h 40"/>
                  <a:gd name="T4" fmla="*/ 17 w 35"/>
                  <a:gd name="T5" fmla="*/ 40 h 40"/>
                  <a:gd name="T6" fmla="*/ 35 w 35"/>
                  <a:gd name="T7" fmla="*/ 23 h 40"/>
                  <a:gd name="T8" fmla="*/ 35 w 35"/>
                  <a:gd name="T9" fmla="*/ 2 h 40"/>
                  <a:gd name="T10" fmla="*/ 33 w 35"/>
                  <a:gd name="T11" fmla="*/ 0 h 40"/>
                  <a:gd name="T12" fmla="*/ 31 w 35"/>
                  <a:gd name="T13" fmla="*/ 2 h 40"/>
                  <a:gd name="T14" fmla="*/ 31 w 35"/>
                  <a:gd name="T15" fmla="*/ 23 h 40"/>
                  <a:gd name="T16" fmla="*/ 17 w 35"/>
                  <a:gd name="T17" fmla="*/ 36 h 40"/>
                  <a:gd name="T18" fmla="*/ 6 w 35"/>
                  <a:gd name="T19" fmla="*/ 36 h 40"/>
                  <a:gd name="T20" fmla="*/ 2 w 35"/>
                  <a:gd name="T21" fmla="*/ 36 h 40"/>
                  <a:gd name="T22" fmla="*/ 0 w 35"/>
                  <a:gd name="T23" fmla="*/ 38 h 40"/>
                  <a:gd name="T24" fmla="*/ 2 w 35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0">
                    <a:moveTo>
                      <a:pt x="2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27" y="40"/>
                      <a:pt x="35" y="32"/>
                      <a:pt x="35" y="2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0"/>
                      <a:pt x="25" y="36"/>
                      <a:pt x="1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7"/>
                      <a:pt x="0" y="38"/>
                    </a:cubicBezTo>
                    <a:cubicBezTo>
                      <a:pt x="0" y="39"/>
                      <a:pt x="0" y="40"/>
                      <a:pt x="2" y="4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6" name="Freeform 221"/>
              <p:cNvSpPr>
                <a:spLocks/>
              </p:cNvSpPr>
              <p:nvPr userDrawn="1"/>
            </p:nvSpPr>
            <p:spPr bwMode="auto">
              <a:xfrm>
                <a:off x="5710" y="4125"/>
                <a:ext cx="310" cy="133"/>
              </a:xfrm>
              <a:custGeom>
                <a:avLst/>
                <a:gdLst>
                  <a:gd name="T0" fmla="*/ 2 w 129"/>
                  <a:gd name="T1" fmla="*/ 54 h 54"/>
                  <a:gd name="T2" fmla="*/ 108 w 129"/>
                  <a:gd name="T3" fmla="*/ 54 h 54"/>
                  <a:gd name="T4" fmla="*/ 129 w 129"/>
                  <a:gd name="T5" fmla="*/ 34 h 54"/>
                  <a:gd name="T6" fmla="*/ 129 w 129"/>
                  <a:gd name="T7" fmla="*/ 2 h 54"/>
                  <a:gd name="T8" fmla="*/ 127 w 129"/>
                  <a:gd name="T9" fmla="*/ 0 h 54"/>
                  <a:gd name="T10" fmla="*/ 125 w 129"/>
                  <a:gd name="T11" fmla="*/ 2 h 54"/>
                  <a:gd name="T12" fmla="*/ 125 w 129"/>
                  <a:gd name="T13" fmla="*/ 34 h 54"/>
                  <a:gd name="T14" fmla="*/ 120 w 129"/>
                  <a:gd name="T15" fmla="*/ 45 h 54"/>
                  <a:gd name="T16" fmla="*/ 108 w 129"/>
                  <a:gd name="T17" fmla="*/ 50 h 54"/>
                  <a:gd name="T18" fmla="*/ 2 w 129"/>
                  <a:gd name="T19" fmla="*/ 50 h 54"/>
                  <a:gd name="T20" fmla="*/ 0 w 129"/>
                  <a:gd name="T21" fmla="*/ 52 h 54"/>
                  <a:gd name="T22" fmla="*/ 2 w 129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4">
                    <a:moveTo>
                      <a:pt x="2" y="54"/>
                    </a:moveTo>
                    <a:cubicBezTo>
                      <a:pt x="108" y="54"/>
                      <a:pt x="108" y="54"/>
                      <a:pt x="108" y="54"/>
                    </a:cubicBezTo>
                    <a:cubicBezTo>
                      <a:pt x="119" y="54"/>
                      <a:pt x="129" y="45"/>
                      <a:pt x="129" y="3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1"/>
                      <a:pt x="128" y="0"/>
                      <a:pt x="127" y="0"/>
                    </a:cubicBezTo>
                    <a:cubicBezTo>
                      <a:pt x="125" y="0"/>
                      <a:pt x="125" y="1"/>
                      <a:pt x="125" y="2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8"/>
                      <a:pt x="123" y="42"/>
                      <a:pt x="120" y="45"/>
                    </a:cubicBezTo>
                    <a:cubicBezTo>
                      <a:pt x="117" y="48"/>
                      <a:pt x="113" y="50"/>
                      <a:pt x="108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51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7" name="Freeform 222"/>
              <p:cNvSpPr>
                <a:spLocks/>
              </p:cNvSpPr>
              <p:nvPr userDrawn="1"/>
            </p:nvSpPr>
            <p:spPr bwMode="auto">
              <a:xfrm>
                <a:off x="6772" y="4012"/>
                <a:ext cx="9" cy="37"/>
              </a:xfrm>
              <a:custGeom>
                <a:avLst/>
                <a:gdLst>
                  <a:gd name="T0" fmla="*/ 0 w 4"/>
                  <a:gd name="T1" fmla="*/ 2 h 15"/>
                  <a:gd name="T2" fmla="*/ 0 w 4"/>
                  <a:gd name="T3" fmla="*/ 13 h 15"/>
                  <a:gd name="T4" fmla="*/ 2 w 4"/>
                  <a:gd name="T5" fmla="*/ 15 h 15"/>
                  <a:gd name="T6" fmla="*/ 4 w 4"/>
                  <a:gd name="T7" fmla="*/ 13 h 15"/>
                  <a:gd name="T8" fmla="*/ 4 w 4"/>
                  <a:gd name="T9" fmla="*/ 2 h 15"/>
                  <a:gd name="T10" fmla="*/ 2 w 4"/>
                  <a:gd name="T11" fmla="*/ 0 h 15"/>
                  <a:gd name="T12" fmla="*/ 0 w 4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0" y="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5"/>
                      <a:pt x="2" y="15"/>
                    </a:cubicBezTo>
                    <a:cubicBezTo>
                      <a:pt x="3" y="15"/>
                      <a:pt x="4" y="14"/>
                      <a:pt x="4" y="1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8" name="Freeform 223"/>
              <p:cNvSpPr>
                <a:spLocks/>
              </p:cNvSpPr>
              <p:nvPr userDrawn="1"/>
            </p:nvSpPr>
            <p:spPr bwMode="auto">
              <a:xfrm>
                <a:off x="6772" y="4061"/>
                <a:ext cx="9" cy="34"/>
              </a:xfrm>
              <a:custGeom>
                <a:avLst/>
                <a:gdLst>
                  <a:gd name="T0" fmla="*/ 0 w 4"/>
                  <a:gd name="T1" fmla="*/ 2 h 14"/>
                  <a:gd name="T2" fmla="*/ 0 w 4"/>
                  <a:gd name="T3" fmla="*/ 12 h 14"/>
                  <a:gd name="T4" fmla="*/ 2 w 4"/>
                  <a:gd name="T5" fmla="*/ 14 h 14"/>
                  <a:gd name="T6" fmla="*/ 4 w 4"/>
                  <a:gd name="T7" fmla="*/ 12 h 14"/>
                  <a:gd name="T8" fmla="*/ 4 w 4"/>
                  <a:gd name="T9" fmla="*/ 2 h 14"/>
                  <a:gd name="T10" fmla="*/ 2 w 4"/>
                  <a:gd name="T11" fmla="*/ 0 h 14"/>
                  <a:gd name="T12" fmla="*/ 0 w 4"/>
                  <a:gd name="T1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2" y="14"/>
                    </a:cubicBezTo>
                    <a:cubicBezTo>
                      <a:pt x="3" y="14"/>
                      <a:pt x="4" y="13"/>
                      <a:pt x="4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9" name="Freeform 224"/>
              <p:cNvSpPr>
                <a:spLocks/>
              </p:cNvSpPr>
              <p:nvPr userDrawn="1"/>
            </p:nvSpPr>
            <p:spPr bwMode="auto">
              <a:xfrm>
                <a:off x="6772" y="4113"/>
                <a:ext cx="9" cy="22"/>
              </a:xfrm>
              <a:custGeom>
                <a:avLst/>
                <a:gdLst>
                  <a:gd name="T0" fmla="*/ 0 w 4"/>
                  <a:gd name="T1" fmla="*/ 2 h 9"/>
                  <a:gd name="T2" fmla="*/ 0 w 4"/>
                  <a:gd name="T3" fmla="*/ 7 h 9"/>
                  <a:gd name="T4" fmla="*/ 2 w 4"/>
                  <a:gd name="T5" fmla="*/ 9 h 9"/>
                  <a:gd name="T6" fmla="*/ 4 w 4"/>
                  <a:gd name="T7" fmla="*/ 7 h 9"/>
                  <a:gd name="T8" fmla="*/ 4 w 4"/>
                  <a:gd name="T9" fmla="*/ 2 h 9"/>
                  <a:gd name="T10" fmla="*/ 2 w 4"/>
                  <a:gd name="T11" fmla="*/ 0 h 9"/>
                  <a:gd name="T12" fmla="*/ 0 w 4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2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2" y="9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0" name="Freeform 225"/>
              <p:cNvSpPr>
                <a:spLocks/>
              </p:cNvSpPr>
              <p:nvPr userDrawn="1"/>
            </p:nvSpPr>
            <p:spPr bwMode="auto">
              <a:xfrm>
                <a:off x="5257" y="3946"/>
                <a:ext cx="96" cy="98"/>
              </a:xfrm>
              <a:custGeom>
                <a:avLst/>
                <a:gdLst>
                  <a:gd name="T0" fmla="*/ 21 w 40"/>
                  <a:gd name="T1" fmla="*/ 13 h 40"/>
                  <a:gd name="T2" fmla="*/ 16 w 40"/>
                  <a:gd name="T3" fmla="*/ 8 h 40"/>
                  <a:gd name="T4" fmla="*/ 11 w 40"/>
                  <a:gd name="T5" fmla="*/ 13 h 40"/>
                  <a:gd name="T6" fmla="*/ 17 w 40"/>
                  <a:gd name="T7" fmla="*/ 19 h 40"/>
                  <a:gd name="T8" fmla="*/ 20 w 40"/>
                  <a:gd name="T9" fmla="*/ 19 h 40"/>
                  <a:gd name="T10" fmla="*/ 32 w 40"/>
                  <a:gd name="T11" fmla="*/ 18 h 40"/>
                  <a:gd name="T12" fmla="*/ 35 w 40"/>
                  <a:gd name="T13" fmla="*/ 20 h 40"/>
                  <a:gd name="T14" fmla="*/ 33 w 40"/>
                  <a:gd name="T15" fmla="*/ 31 h 40"/>
                  <a:gd name="T16" fmla="*/ 28 w 40"/>
                  <a:gd name="T17" fmla="*/ 38 h 40"/>
                  <a:gd name="T18" fmla="*/ 21 w 40"/>
                  <a:gd name="T19" fmla="*/ 34 h 40"/>
                  <a:gd name="T20" fmla="*/ 18 w 40"/>
                  <a:gd name="T21" fmla="*/ 37 h 40"/>
                  <a:gd name="T22" fmla="*/ 20 w 40"/>
                  <a:gd name="T23" fmla="*/ 33 h 40"/>
                  <a:gd name="T24" fmla="*/ 18 w 40"/>
                  <a:gd name="T25" fmla="*/ 26 h 40"/>
                  <a:gd name="T26" fmla="*/ 12 w 40"/>
                  <a:gd name="T27" fmla="*/ 23 h 40"/>
                  <a:gd name="T28" fmla="*/ 4 w 40"/>
                  <a:gd name="T29" fmla="*/ 15 h 40"/>
                  <a:gd name="T30" fmla="*/ 9 w 40"/>
                  <a:gd name="T31" fmla="*/ 7 h 40"/>
                  <a:gd name="T32" fmla="*/ 16 w 40"/>
                  <a:gd name="T33" fmla="*/ 4 h 40"/>
                  <a:gd name="T34" fmla="*/ 23 w 40"/>
                  <a:gd name="T35" fmla="*/ 11 h 40"/>
                  <a:gd name="T36" fmla="*/ 21 w 40"/>
                  <a:gd name="T37" fmla="*/ 15 h 40"/>
                  <a:gd name="T38" fmla="*/ 21 w 40"/>
                  <a:gd name="T39" fmla="*/ 15 h 40"/>
                  <a:gd name="T40" fmla="*/ 21 w 40"/>
                  <a:gd name="T41" fmla="*/ 15 h 40"/>
                  <a:gd name="T42" fmla="*/ 21 w 40"/>
                  <a:gd name="T43" fmla="*/ 15 h 40"/>
                  <a:gd name="T44" fmla="*/ 21 w 40"/>
                  <a:gd name="T45" fmla="*/ 18 h 40"/>
                  <a:gd name="T46" fmla="*/ 25 w 40"/>
                  <a:gd name="T47" fmla="*/ 16 h 40"/>
                  <a:gd name="T48" fmla="*/ 24 w 40"/>
                  <a:gd name="T49" fmla="*/ 4 h 40"/>
                  <a:gd name="T50" fmla="*/ 10 w 40"/>
                  <a:gd name="T51" fmla="*/ 1 h 40"/>
                  <a:gd name="T52" fmla="*/ 3 w 40"/>
                  <a:gd name="T53" fmla="*/ 8 h 40"/>
                  <a:gd name="T54" fmla="*/ 4 w 40"/>
                  <a:gd name="T55" fmla="*/ 22 h 40"/>
                  <a:gd name="T56" fmla="*/ 14 w 40"/>
                  <a:gd name="T57" fmla="*/ 28 h 40"/>
                  <a:gd name="T58" fmla="*/ 16 w 40"/>
                  <a:gd name="T59" fmla="*/ 31 h 40"/>
                  <a:gd name="T60" fmla="*/ 16 w 40"/>
                  <a:gd name="T61" fmla="*/ 35 h 40"/>
                  <a:gd name="T62" fmla="*/ 16 w 40"/>
                  <a:gd name="T63" fmla="*/ 36 h 40"/>
                  <a:gd name="T64" fmla="*/ 19 w 40"/>
                  <a:gd name="T65" fmla="*/ 38 h 40"/>
                  <a:gd name="T66" fmla="*/ 21 w 40"/>
                  <a:gd name="T67" fmla="*/ 38 h 40"/>
                  <a:gd name="T68" fmla="*/ 29 w 40"/>
                  <a:gd name="T69" fmla="*/ 40 h 40"/>
                  <a:gd name="T70" fmla="*/ 40 w 40"/>
                  <a:gd name="T71" fmla="*/ 24 h 40"/>
                  <a:gd name="T72" fmla="*/ 38 w 40"/>
                  <a:gd name="T73" fmla="*/ 17 h 40"/>
                  <a:gd name="T74" fmla="*/ 29 w 40"/>
                  <a:gd name="T75" fmla="*/ 14 h 40"/>
                  <a:gd name="T76" fmla="*/ 19 w 40"/>
                  <a:gd name="T77" fmla="*/ 15 h 40"/>
                  <a:gd name="T78" fmla="*/ 18 w 40"/>
                  <a:gd name="T79" fmla="*/ 15 h 40"/>
                  <a:gd name="T80" fmla="*/ 15 w 40"/>
                  <a:gd name="T81" fmla="*/ 13 h 40"/>
                  <a:gd name="T82" fmla="*/ 16 w 40"/>
                  <a:gd name="T83" fmla="*/ 12 h 40"/>
                  <a:gd name="T84" fmla="*/ 16 w 40"/>
                  <a:gd name="T85" fmla="*/ 12 h 40"/>
                  <a:gd name="T86" fmla="*/ 16 w 40"/>
                  <a:gd name="T87" fmla="*/ 12 h 40"/>
                  <a:gd name="T88" fmla="*/ 16 w 40"/>
                  <a:gd name="T89" fmla="*/ 12 h 40"/>
                  <a:gd name="T90" fmla="*/ 17 w 40"/>
                  <a:gd name="T91" fmla="*/ 13 h 40"/>
                  <a:gd name="T92" fmla="*/ 19 w 40"/>
                  <a:gd name="T9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40">
                    <a:moveTo>
                      <a:pt x="21" y="14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0" y="10"/>
                    </a:cubicBezTo>
                    <a:cubicBezTo>
                      <a:pt x="19" y="9"/>
                      <a:pt x="18" y="8"/>
                      <a:pt x="16" y="8"/>
                    </a:cubicBezTo>
                    <a:cubicBezTo>
                      <a:pt x="15" y="8"/>
                      <a:pt x="14" y="9"/>
                      <a:pt x="13" y="10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1" y="15"/>
                      <a:pt x="12" y="17"/>
                      <a:pt x="13" y="18"/>
                    </a:cubicBezTo>
                    <a:cubicBezTo>
                      <a:pt x="14" y="19"/>
                      <a:pt x="16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20" y="19"/>
                    </a:cubicBezTo>
                    <a:cubicBezTo>
                      <a:pt x="22" y="19"/>
                      <a:pt x="26" y="18"/>
                      <a:pt x="29" y="18"/>
                    </a:cubicBezTo>
                    <a:cubicBezTo>
                      <a:pt x="30" y="18"/>
                      <a:pt x="31" y="18"/>
                      <a:pt x="32" y="18"/>
                    </a:cubicBezTo>
                    <a:cubicBezTo>
                      <a:pt x="33" y="19"/>
                      <a:pt x="34" y="19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6" y="21"/>
                      <a:pt x="36" y="23"/>
                      <a:pt x="36" y="24"/>
                    </a:cubicBezTo>
                    <a:cubicBezTo>
                      <a:pt x="36" y="26"/>
                      <a:pt x="35" y="29"/>
                      <a:pt x="33" y="31"/>
                    </a:cubicBezTo>
                    <a:cubicBezTo>
                      <a:pt x="31" y="33"/>
                      <a:pt x="28" y="35"/>
                      <a:pt x="26" y="36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6" y="35"/>
                      <a:pt x="23" y="34"/>
                      <a:pt x="21" y="34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5"/>
                      <a:pt x="20" y="33"/>
                    </a:cubicBezTo>
                    <a:cubicBezTo>
                      <a:pt x="20" y="32"/>
                      <a:pt x="20" y="31"/>
                      <a:pt x="20" y="29"/>
                    </a:cubicBezTo>
                    <a:cubicBezTo>
                      <a:pt x="20" y="28"/>
                      <a:pt x="19" y="27"/>
                      <a:pt x="18" y="26"/>
                    </a:cubicBezTo>
                    <a:cubicBezTo>
                      <a:pt x="17" y="25"/>
                      <a:pt x="16" y="24"/>
                      <a:pt x="15" y="24"/>
                    </a:cubicBezTo>
                    <a:cubicBezTo>
                      <a:pt x="14" y="24"/>
                      <a:pt x="13" y="24"/>
                      <a:pt x="12" y="23"/>
                    </a:cubicBezTo>
                    <a:cubicBezTo>
                      <a:pt x="10" y="22"/>
                      <a:pt x="9" y="21"/>
                      <a:pt x="7" y="19"/>
                    </a:cubicBezTo>
                    <a:cubicBezTo>
                      <a:pt x="5" y="17"/>
                      <a:pt x="5" y="16"/>
                      <a:pt x="4" y="15"/>
                    </a:cubicBezTo>
                    <a:cubicBezTo>
                      <a:pt x="4" y="13"/>
                      <a:pt x="5" y="11"/>
                      <a:pt x="6" y="10"/>
                    </a:cubicBezTo>
                    <a:cubicBezTo>
                      <a:pt x="7" y="9"/>
                      <a:pt x="8" y="8"/>
                      <a:pt x="9" y="7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3" y="4"/>
                      <a:pt x="15" y="4"/>
                      <a:pt x="16" y="4"/>
                    </a:cubicBezTo>
                    <a:cubicBezTo>
                      <a:pt x="18" y="4"/>
                      <a:pt x="19" y="4"/>
                      <a:pt x="21" y="6"/>
                    </a:cubicBezTo>
                    <a:cubicBezTo>
                      <a:pt x="23" y="8"/>
                      <a:pt x="23" y="10"/>
                      <a:pt x="23" y="11"/>
                    </a:cubicBezTo>
                    <a:cubicBezTo>
                      <a:pt x="23" y="12"/>
                      <a:pt x="23" y="13"/>
                      <a:pt x="22" y="14"/>
                    </a:cubicBezTo>
                    <a:cubicBezTo>
                      <a:pt x="22" y="14"/>
                      <a:pt x="22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21" y="18"/>
                    </a:cubicBezTo>
                    <a:cubicBezTo>
                      <a:pt x="21" y="19"/>
                      <a:pt x="23" y="19"/>
                      <a:pt x="24" y="18"/>
                    </a:cubicBezTo>
                    <a:cubicBezTo>
                      <a:pt x="24" y="18"/>
                      <a:pt x="25" y="17"/>
                      <a:pt x="25" y="16"/>
                    </a:cubicBezTo>
                    <a:cubicBezTo>
                      <a:pt x="26" y="15"/>
                      <a:pt x="27" y="13"/>
                      <a:pt x="27" y="11"/>
                    </a:cubicBezTo>
                    <a:cubicBezTo>
                      <a:pt x="27" y="9"/>
                      <a:pt x="26" y="6"/>
                      <a:pt x="24" y="4"/>
                    </a:cubicBezTo>
                    <a:cubicBezTo>
                      <a:pt x="22" y="1"/>
                      <a:pt x="19" y="0"/>
                      <a:pt x="16" y="0"/>
                    </a:cubicBezTo>
                    <a:cubicBezTo>
                      <a:pt x="14" y="0"/>
                      <a:pt x="11" y="0"/>
                      <a:pt x="10" y="1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5" y="5"/>
                      <a:pt x="4" y="6"/>
                      <a:pt x="3" y="8"/>
                    </a:cubicBezTo>
                    <a:cubicBezTo>
                      <a:pt x="2" y="10"/>
                      <a:pt x="1" y="12"/>
                      <a:pt x="0" y="15"/>
                    </a:cubicBezTo>
                    <a:cubicBezTo>
                      <a:pt x="0" y="17"/>
                      <a:pt x="1" y="19"/>
                      <a:pt x="4" y="22"/>
                    </a:cubicBezTo>
                    <a:cubicBezTo>
                      <a:pt x="7" y="25"/>
                      <a:pt x="9" y="27"/>
                      <a:pt x="11" y="27"/>
                    </a:cubicBezTo>
                    <a:cubicBezTo>
                      <a:pt x="12" y="28"/>
                      <a:pt x="13" y="28"/>
                      <a:pt x="14" y="28"/>
                    </a:cubicBezTo>
                    <a:cubicBezTo>
                      <a:pt x="14" y="28"/>
                      <a:pt x="15" y="28"/>
                      <a:pt x="15" y="29"/>
                    </a:cubicBezTo>
                    <a:cubicBezTo>
                      <a:pt x="16" y="29"/>
                      <a:pt x="16" y="30"/>
                      <a:pt x="16" y="31"/>
                    </a:cubicBezTo>
                    <a:cubicBezTo>
                      <a:pt x="16" y="31"/>
                      <a:pt x="16" y="32"/>
                      <a:pt x="16" y="33"/>
                    </a:cubicBezTo>
                    <a:cubicBezTo>
                      <a:pt x="16" y="34"/>
                      <a:pt x="16" y="35"/>
                      <a:pt x="16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6" y="37"/>
                      <a:pt x="17" y="38"/>
                    </a:cubicBezTo>
                    <a:cubicBezTo>
                      <a:pt x="17" y="38"/>
                      <a:pt x="18" y="39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21" y="38"/>
                    </a:cubicBezTo>
                    <a:cubicBezTo>
                      <a:pt x="22" y="38"/>
                      <a:pt x="24" y="39"/>
                      <a:pt x="27" y="40"/>
                    </a:cubicBezTo>
                    <a:cubicBezTo>
                      <a:pt x="27" y="40"/>
                      <a:pt x="28" y="40"/>
                      <a:pt x="29" y="40"/>
                    </a:cubicBezTo>
                    <a:cubicBezTo>
                      <a:pt x="30" y="38"/>
                      <a:pt x="33" y="36"/>
                      <a:pt x="36" y="34"/>
                    </a:cubicBezTo>
                    <a:cubicBezTo>
                      <a:pt x="38" y="31"/>
                      <a:pt x="40" y="28"/>
                      <a:pt x="40" y="24"/>
                    </a:cubicBezTo>
                    <a:cubicBezTo>
                      <a:pt x="40" y="22"/>
                      <a:pt x="40" y="19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6"/>
                      <a:pt x="35" y="15"/>
                      <a:pt x="34" y="15"/>
                    </a:cubicBezTo>
                    <a:cubicBezTo>
                      <a:pt x="32" y="14"/>
                      <a:pt x="30" y="14"/>
                      <a:pt x="29" y="14"/>
                    </a:cubicBezTo>
                    <a:cubicBezTo>
                      <a:pt x="26" y="14"/>
                      <a:pt x="24" y="14"/>
                      <a:pt x="22" y="15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5"/>
                      <a:pt x="18" y="16"/>
                      <a:pt x="19" y="16"/>
                    </a:cubicBezTo>
                    <a:cubicBezTo>
                      <a:pt x="20" y="16"/>
                      <a:pt x="21" y="15"/>
                      <a:pt x="21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1" name="Freeform 226"/>
              <p:cNvSpPr>
                <a:spLocks/>
              </p:cNvSpPr>
              <p:nvPr userDrawn="1"/>
            </p:nvSpPr>
            <p:spPr bwMode="auto">
              <a:xfrm>
                <a:off x="5341" y="4007"/>
                <a:ext cx="72" cy="64"/>
              </a:xfrm>
              <a:custGeom>
                <a:avLst/>
                <a:gdLst>
                  <a:gd name="T0" fmla="*/ 1 w 30"/>
                  <a:gd name="T1" fmla="*/ 4 h 26"/>
                  <a:gd name="T2" fmla="*/ 26 w 30"/>
                  <a:gd name="T3" fmla="*/ 25 h 26"/>
                  <a:gd name="T4" fmla="*/ 29 w 30"/>
                  <a:gd name="T5" fmla="*/ 25 h 26"/>
                  <a:gd name="T6" fmla="*/ 29 w 30"/>
                  <a:gd name="T7" fmla="*/ 22 h 26"/>
                  <a:gd name="T8" fmla="*/ 4 w 30"/>
                  <a:gd name="T9" fmla="*/ 1 h 26"/>
                  <a:gd name="T10" fmla="*/ 1 w 30"/>
                  <a:gd name="T11" fmla="*/ 1 h 26"/>
                  <a:gd name="T12" fmla="*/ 1 w 30"/>
                  <a:gd name="T13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1" y="4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9" y="26"/>
                      <a:pt x="29" y="25"/>
                    </a:cubicBezTo>
                    <a:cubicBezTo>
                      <a:pt x="30" y="24"/>
                      <a:pt x="30" y="23"/>
                      <a:pt x="29" y="2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2" name="Freeform 227"/>
              <p:cNvSpPr>
                <a:spLocks/>
              </p:cNvSpPr>
              <p:nvPr userDrawn="1"/>
            </p:nvSpPr>
            <p:spPr bwMode="auto">
              <a:xfrm>
                <a:off x="5312" y="4032"/>
                <a:ext cx="73" cy="68"/>
              </a:xfrm>
              <a:custGeom>
                <a:avLst/>
                <a:gdLst>
                  <a:gd name="T0" fmla="*/ 1 w 30"/>
                  <a:gd name="T1" fmla="*/ 4 h 28"/>
                  <a:gd name="T2" fmla="*/ 27 w 30"/>
                  <a:gd name="T3" fmla="*/ 27 h 28"/>
                  <a:gd name="T4" fmla="*/ 30 w 30"/>
                  <a:gd name="T5" fmla="*/ 27 h 28"/>
                  <a:gd name="T6" fmla="*/ 29 w 30"/>
                  <a:gd name="T7" fmla="*/ 24 h 28"/>
                  <a:gd name="T8" fmla="*/ 4 w 30"/>
                  <a:gd name="T9" fmla="*/ 1 h 28"/>
                  <a:gd name="T10" fmla="*/ 1 w 30"/>
                  <a:gd name="T11" fmla="*/ 1 h 28"/>
                  <a:gd name="T12" fmla="*/ 1 w 30"/>
                  <a:gd name="T1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1" y="4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9" y="27"/>
                      <a:pt x="30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3" name="Freeform 228"/>
              <p:cNvSpPr>
                <a:spLocks/>
              </p:cNvSpPr>
              <p:nvPr userDrawn="1"/>
            </p:nvSpPr>
            <p:spPr bwMode="auto">
              <a:xfrm>
                <a:off x="5389" y="4022"/>
                <a:ext cx="181" cy="34"/>
              </a:xfrm>
              <a:custGeom>
                <a:avLst/>
                <a:gdLst>
                  <a:gd name="T0" fmla="*/ 2 w 75"/>
                  <a:gd name="T1" fmla="*/ 14 h 14"/>
                  <a:gd name="T2" fmla="*/ 64 w 75"/>
                  <a:gd name="T3" fmla="*/ 5 h 14"/>
                  <a:gd name="T4" fmla="*/ 64 w 75"/>
                  <a:gd name="T5" fmla="*/ 5 h 14"/>
                  <a:gd name="T6" fmla="*/ 64 w 75"/>
                  <a:gd name="T7" fmla="*/ 5 h 14"/>
                  <a:gd name="T8" fmla="*/ 64 w 75"/>
                  <a:gd name="T9" fmla="*/ 4 h 14"/>
                  <a:gd name="T10" fmla="*/ 68 w 75"/>
                  <a:gd name="T11" fmla="*/ 5 h 14"/>
                  <a:gd name="T12" fmla="*/ 71 w 75"/>
                  <a:gd name="T13" fmla="*/ 10 h 14"/>
                  <a:gd name="T14" fmla="*/ 73 w 75"/>
                  <a:gd name="T15" fmla="*/ 12 h 14"/>
                  <a:gd name="T16" fmla="*/ 75 w 75"/>
                  <a:gd name="T17" fmla="*/ 10 h 14"/>
                  <a:gd name="T18" fmla="*/ 70 w 75"/>
                  <a:gd name="T19" fmla="*/ 2 h 14"/>
                  <a:gd name="T20" fmla="*/ 64 w 75"/>
                  <a:gd name="T21" fmla="*/ 0 h 14"/>
                  <a:gd name="T22" fmla="*/ 63 w 75"/>
                  <a:gd name="T23" fmla="*/ 1 h 14"/>
                  <a:gd name="T24" fmla="*/ 63 w 75"/>
                  <a:gd name="T25" fmla="*/ 3 h 14"/>
                  <a:gd name="T26" fmla="*/ 63 w 75"/>
                  <a:gd name="T27" fmla="*/ 1 h 14"/>
                  <a:gd name="T28" fmla="*/ 1 w 75"/>
                  <a:gd name="T29" fmla="*/ 10 h 14"/>
                  <a:gd name="T30" fmla="*/ 0 w 75"/>
                  <a:gd name="T31" fmla="*/ 12 h 14"/>
                  <a:gd name="T32" fmla="*/ 2 w 75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14">
                    <a:moveTo>
                      <a:pt x="2" y="14"/>
                    </a:move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7" y="5"/>
                      <a:pt x="68" y="5"/>
                    </a:cubicBezTo>
                    <a:cubicBezTo>
                      <a:pt x="69" y="6"/>
                      <a:pt x="70" y="7"/>
                      <a:pt x="71" y="10"/>
                    </a:cubicBezTo>
                    <a:cubicBezTo>
                      <a:pt x="71" y="12"/>
                      <a:pt x="72" y="12"/>
                      <a:pt x="73" y="12"/>
                    </a:cubicBezTo>
                    <a:cubicBezTo>
                      <a:pt x="74" y="12"/>
                      <a:pt x="75" y="11"/>
                      <a:pt x="75" y="10"/>
                    </a:cubicBezTo>
                    <a:cubicBezTo>
                      <a:pt x="74" y="6"/>
                      <a:pt x="72" y="3"/>
                      <a:pt x="70" y="2"/>
                    </a:cubicBezTo>
                    <a:cubicBezTo>
                      <a:pt x="68" y="1"/>
                      <a:pt x="66" y="0"/>
                      <a:pt x="64" y="0"/>
                    </a:cubicBezTo>
                    <a:cubicBezTo>
                      <a:pt x="64" y="0"/>
                      <a:pt x="63" y="1"/>
                      <a:pt x="63" y="1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4" name="Freeform 229"/>
              <p:cNvSpPr>
                <a:spLocks/>
              </p:cNvSpPr>
              <p:nvPr userDrawn="1"/>
            </p:nvSpPr>
            <p:spPr bwMode="auto">
              <a:xfrm>
                <a:off x="5483" y="4093"/>
                <a:ext cx="65" cy="64"/>
              </a:xfrm>
              <a:custGeom>
                <a:avLst/>
                <a:gdLst>
                  <a:gd name="T0" fmla="*/ 21 w 27"/>
                  <a:gd name="T1" fmla="*/ 5 h 26"/>
                  <a:gd name="T2" fmla="*/ 20 w 27"/>
                  <a:gd name="T3" fmla="*/ 6 h 26"/>
                  <a:gd name="T4" fmla="*/ 23 w 27"/>
                  <a:gd name="T5" fmla="*/ 13 h 26"/>
                  <a:gd name="T6" fmla="*/ 20 w 27"/>
                  <a:gd name="T7" fmla="*/ 20 h 26"/>
                  <a:gd name="T8" fmla="*/ 13 w 27"/>
                  <a:gd name="T9" fmla="*/ 22 h 26"/>
                  <a:gd name="T10" fmla="*/ 7 w 27"/>
                  <a:gd name="T11" fmla="*/ 20 h 26"/>
                  <a:gd name="T12" fmla="*/ 4 w 27"/>
                  <a:gd name="T13" fmla="*/ 13 h 26"/>
                  <a:gd name="T14" fmla="*/ 6 w 27"/>
                  <a:gd name="T15" fmla="*/ 7 h 26"/>
                  <a:gd name="T16" fmla="*/ 13 w 27"/>
                  <a:gd name="T17" fmla="*/ 4 h 26"/>
                  <a:gd name="T18" fmla="*/ 20 w 27"/>
                  <a:gd name="T19" fmla="*/ 6 h 26"/>
                  <a:gd name="T20" fmla="*/ 21 w 27"/>
                  <a:gd name="T21" fmla="*/ 5 h 26"/>
                  <a:gd name="T22" fmla="*/ 22 w 27"/>
                  <a:gd name="T23" fmla="*/ 3 h 26"/>
                  <a:gd name="T24" fmla="*/ 13 w 27"/>
                  <a:gd name="T25" fmla="*/ 0 h 26"/>
                  <a:gd name="T26" fmla="*/ 3 w 27"/>
                  <a:gd name="T27" fmla="*/ 4 h 26"/>
                  <a:gd name="T28" fmla="*/ 0 w 27"/>
                  <a:gd name="T29" fmla="*/ 13 h 26"/>
                  <a:gd name="T30" fmla="*/ 4 w 27"/>
                  <a:gd name="T31" fmla="*/ 23 h 26"/>
                  <a:gd name="T32" fmla="*/ 13 w 27"/>
                  <a:gd name="T33" fmla="*/ 26 h 26"/>
                  <a:gd name="T34" fmla="*/ 23 w 27"/>
                  <a:gd name="T35" fmla="*/ 22 h 26"/>
                  <a:gd name="T36" fmla="*/ 27 w 27"/>
                  <a:gd name="T37" fmla="*/ 13 h 26"/>
                  <a:gd name="T38" fmla="*/ 22 w 27"/>
                  <a:gd name="T39" fmla="*/ 3 h 26"/>
                  <a:gd name="T40" fmla="*/ 21 w 27"/>
                  <a:gd name="T41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6">
                    <a:moveTo>
                      <a:pt x="21" y="5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3" y="11"/>
                      <a:pt x="23" y="13"/>
                    </a:cubicBezTo>
                    <a:cubicBezTo>
                      <a:pt x="23" y="15"/>
                      <a:pt x="22" y="18"/>
                      <a:pt x="20" y="20"/>
                    </a:cubicBezTo>
                    <a:cubicBezTo>
                      <a:pt x="18" y="21"/>
                      <a:pt x="16" y="22"/>
                      <a:pt x="13" y="22"/>
                    </a:cubicBezTo>
                    <a:cubicBezTo>
                      <a:pt x="11" y="22"/>
                      <a:pt x="8" y="22"/>
                      <a:pt x="7" y="20"/>
                    </a:cubicBezTo>
                    <a:cubicBezTo>
                      <a:pt x="5" y="18"/>
                      <a:pt x="4" y="16"/>
                      <a:pt x="4" y="13"/>
                    </a:cubicBezTo>
                    <a:cubicBezTo>
                      <a:pt x="4" y="11"/>
                      <a:pt x="5" y="8"/>
                      <a:pt x="6" y="7"/>
                    </a:cubicBezTo>
                    <a:cubicBezTo>
                      <a:pt x="8" y="5"/>
                      <a:pt x="11" y="4"/>
                      <a:pt x="13" y="4"/>
                    </a:cubicBezTo>
                    <a:cubicBezTo>
                      <a:pt x="15" y="4"/>
                      <a:pt x="18" y="4"/>
                      <a:pt x="20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6" y="0"/>
                      <a:pt x="13" y="0"/>
                    </a:cubicBezTo>
                    <a:cubicBezTo>
                      <a:pt x="10" y="0"/>
                      <a:pt x="6" y="1"/>
                      <a:pt x="3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7"/>
                      <a:pt x="1" y="20"/>
                      <a:pt x="4" y="23"/>
                    </a:cubicBezTo>
                    <a:cubicBezTo>
                      <a:pt x="6" y="25"/>
                      <a:pt x="10" y="26"/>
                      <a:pt x="13" y="26"/>
                    </a:cubicBezTo>
                    <a:cubicBezTo>
                      <a:pt x="17" y="26"/>
                      <a:pt x="20" y="25"/>
                      <a:pt x="23" y="22"/>
                    </a:cubicBezTo>
                    <a:cubicBezTo>
                      <a:pt x="25" y="20"/>
                      <a:pt x="27" y="16"/>
                      <a:pt x="27" y="13"/>
                    </a:cubicBezTo>
                    <a:cubicBezTo>
                      <a:pt x="27" y="10"/>
                      <a:pt x="25" y="6"/>
                      <a:pt x="22" y="3"/>
                    </a:cubicBez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5" name="Freeform 230"/>
              <p:cNvSpPr>
                <a:spLocks/>
              </p:cNvSpPr>
              <p:nvPr userDrawn="1"/>
            </p:nvSpPr>
            <p:spPr bwMode="auto">
              <a:xfrm>
                <a:off x="5500" y="4169"/>
                <a:ext cx="56" cy="54"/>
              </a:xfrm>
              <a:custGeom>
                <a:avLst/>
                <a:gdLst>
                  <a:gd name="T0" fmla="*/ 3 w 23"/>
                  <a:gd name="T1" fmla="*/ 21 h 22"/>
                  <a:gd name="T2" fmla="*/ 22 w 23"/>
                  <a:gd name="T3" fmla="*/ 3 h 22"/>
                  <a:gd name="T4" fmla="*/ 22 w 23"/>
                  <a:gd name="T5" fmla="*/ 1 h 22"/>
                  <a:gd name="T6" fmla="*/ 19 w 23"/>
                  <a:gd name="T7" fmla="*/ 0 h 22"/>
                  <a:gd name="T8" fmla="*/ 0 w 23"/>
                  <a:gd name="T9" fmla="*/ 18 h 22"/>
                  <a:gd name="T10" fmla="*/ 0 w 23"/>
                  <a:gd name="T11" fmla="*/ 21 h 22"/>
                  <a:gd name="T12" fmla="*/ 3 w 23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2">
                    <a:moveTo>
                      <a:pt x="3" y="21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3" y="3"/>
                      <a:pt x="23" y="1"/>
                      <a:pt x="22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1"/>
                      <a:pt x="0" y="21"/>
                    </a:cubicBezTo>
                    <a:cubicBezTo>
                      <a:pt x="1" y="22"/>
                      <a:pt x="2" y="22"/>
                      <a:pt x="3" y="2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6" name="Freeform 231"/>
              <p:cNvSpPr>
                <a:spLocks/>
              </p:cNvSpPr>
              <p:nvPr userDrawn="1"/>
            </p:nvSpPr>
            <p:spPr bwMode="auto">
              <a:xfrm>
                <a:off x="5544" y="4093"/>
                <a:ext cx="62" cy="120"/>
              </a:xfrm>
              <a:custGeom>
                <a:avLst/>
                <a:gdLst>
                  <a:gd name="T0" fmla="*/ 4 w 26"/>
                  <a:gd name="T1" fmla="*/ 48 h 49"/>
                  <a:gd name="T2" fmla="*/ 11 w 26"/>
                  <a:gd name="T3" fmla="*/ 42 h 49"/>
                  <a:gd name="T4" fmla="*/ 20 w 26"/>
                  <a:gd name="T5" fmla="*/ 30 h 49"/>
                  <a:gd name="T6" fmla="*/ 22 w 26"/>
                  <a:gd name="T7" fmla="*/ 20 h 49"/>
                  <a:gd name="T8" fmla="*/ 22 w 26"/>
                  <a:gd name="T9" fmla="*/ 16 h 49"/>
                  <a:gd name="T10" fmla="*/ 25 w 26"/>
                  <a:gd name="T11" fmla="*/ 3 h 49"/>
                  <a:gd name="T12" fmla="*/ 25 w 26"/>
                  <a:gd name="T13" fmla="*/ 1 h 49"/>
                  <a:gd name="T14" fmla="*/ 22 w 26"/>
                  <a:gd name="T15" fmla="*/ 1 h 49"/>
                  <a:gd name="T16" fmla="*/ 18 w 26"/>
                  <a:gd name="T17" fmla="*/ 16 h 49"/>
                  <a:gd name="T18" fmla="*/ 18 w 26"/>
                  <a:gd name="T19" fmla="*/ 20 h 49"/>
                  <a:gd name="T20" fmla="*/ 16 w 26"/>
                  <a:gd name="T21" fmla="*/ 28 h 49"/>
                  <a:gd name="T22" fmla="*/ 8 w 26"/>
                  <a:gd name="T23" fmla="*/ 39 h 49"/>
                  <a:gd name="T24" fmla="*/ 3 w 26"/>
                  <a:gd name="T25" fmla="*/ 43 h 49"/>
                  <a:gd name="T26" fmla="*/ 2 w 26"/>
                  <a:gd name="T27" fmla="*/ 45 h 49"/>
                  <a:gd name="T28" fmla="*/ 1 w 26"/>
                  <a:gd name="T29" fmla="*/ 45 h 49"/>
                  <a:gd name="T30" fmla="*/ 1 w 26"/>
                  <a:gd name="T31" fmla="*/ 48 h 49"/>
                  <a:gd name="T32" fmla="*/ 4 w 26"/>
                  <a:gd name="T3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9">
                    <a:moveTo>
                      <a:pt x="4" y="48"/>
                    </a:moveTo>
                    <a:cubicBezTo>
                      <a:pt x="4" y="48"/>
                      <a:pt x="7" y="46"/>
                      <a:pt x="11" y="42"/>
                    </a:cubicBezTo>
                    <a:cubicBezTo>
                      <a:pt x="14" y="39"/>
                      <a:pt x="18" y="35"/>
                      <a:pt x="20" y="30"/>
                    </a:cubicBezTo>
                    <a:cubicBezTo>
                      <a:pt x="21" y="27"/>
                      <a:pt x="22" y="23"/>
                      <a:pt x="22" y="20"/>
                    </a:cubicBezTo>
                    <a:cubicBezTo>
                      <a:pt x="22" y="19"/>
                      <a:pt x="22" y="18"/>
                      <a:pt x="22" y="16"/>
                    </a:cubicBezTo>
                    <a:cubicBezTo>
                      <a:pt x="22" y="12"/>
                      <a:pt x="22" y="8"/>
                      <a:pt x="25" y="3"/>
                    </a:cubicBezTo>
                    <a:cubicBezTo>
                      <a:pt x="26" y="2"/>
                      <a:pt x="26" y="1"/>
                      <a:pt x="25" y="1"/>
                    </a:cubicBezTo>
                    <a:cubicBezTo>
                      <a:pt x="24" y="0"/>
                      <a:pt x="23" y="0"/>
                      <a:pt x="22" y="1"/>
                    </a:cubicBezTo>
                    <a:cubicBezTo>
                      <a:pt x="18" y="6"/>
                      <a:pt x="18" y="12"/>
                      <a:pt x="18" y="16"/>
                    </a:cubicBezTo>
                    <a:cubicBezTo>
                      <a:pt x="18" y="18"/>
                      <a:pt x="18" y="19"/>
                      <a:pt x="18" y="20"/>
                    </a:cubicBezTo>
                    <a:cubicBezTo>
                      <a:pt x="18" y="23"/>
                      <a:pt x="17" y="26"/>
                      <a:pt x="16" y="28"/>
                    </a:cubicBezTo>
                    <a:cubicBezTo>
                      <a:pt x="15" y="32"/>
                      <a:pt x="11" y="36"/>
                      <a:pt x="8" y="39"/>
                    </a:cubicBezTo>
                    <a:cubicBezTo>
                      <a:pt x="6" y="41"/>
                      <a:pt x="4" y="42"/>
                      <a:pt x="3" y="43"/>
                    </a:cubicBezTo>
                    <a:cubicBezTo>
                      <a:pt x="3" y="44"/>
                      <a:pt x="2" y="44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6"/>
                      <a:pt x="0" y="47"/>
                      <a:pt x="1" y="48"/>
                    </a:cubicBezTo>
                    <a:cubicBezTo>
                      <a:pt x="1" y="49"/>
                      <a:pt x="3" y="49"/>
                      <a:pt x="4" y="4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7" name="Freeform 232"/>
              <p:cNvSpPr>
                <a:spLocks/>
              </p:cNvSpPr>
              <p:nvPr userDrawn="1"/>
            </p:nvSpPr>
            <p:spPr bwMode="auto">
              <a:xfrm>
                <a:off x="5373" y="4044"/>
                <a:ext cx="264" cy="206"/>
              </a:xfrm>
              <a:custGeom>
                <a:avLst/>
                <a:gdLst>
                  <a:gd name="T0" fmla="*/ 24 w 110"/>
                  <a:gd name="T1" fmla="*/ 8 h 84"/>
                  <a:gd name="T2" fmla="*/ 24 w 110"/>
                  <a:gd name="T3" fmla="*/ 10 h 84"/>
                  <a:gd name="T4" fmla="*/ 31 w 110"/>
                  <a:gd name="T5" fmla="*/ 9 h 84"/>
                  <a:gd name="T6" fmla="*/ 56 w 110"/>
                  <a:gd name="T7" fmla="*/ 6 h 84"/>
                  <a:gd name="T8" fmla="*/ 79 w 110"/>
                  <a:gd name="T9" fmla="*/ 4 h 84"/>
                  <a:gd name="T10" fmla="*/ 81 w 110"/>
                  <a:gd name="T11" fmla="*/ 4 h 84"/>
                  <a:gd name="T12" fmla="*/ 87 w 110"/>
                  <a:gd name="T13" fmla="*/ 6 h 84"/>
                  <a:gd name="T14" fmla="*/ 100 w 110"/>
                  <a:gd name="T15" fmla="*/ 17 h 84"/>
                  <a:gd name="T16" fmla="*/ 106 w 110"/>
                  <a:gd name="T17" fmla="*/ 35 h 84"/>
                  <a:gd name="T18" fmla="*/ 101 w 110"/>
                  <a:gd name="T19" fmla="*/ 54 h 84"/>
                  <a:gd name="T20" fmla="*/ 64 w 110"/>
                  <a:gd name="T21" fmla="*/ 80 h 84"/>
                  <a:gd name="T22" fmla="*/ 42 w 110"/>
                  <a:gd name="T23" fmla="*/ 72 h 84"/>
                  <a:gd name="T24" fmla="*/ 27 w 110"/>
                  <a:gd name="T25" fmla="*/ 55 h 84"/>
                  <a:gd name="T26" fmla="*/ 14 w 110"/>
                  <a:gd name="T27" fmla="*/ 37 h 84"/>
                  <a:gd name="T28" fmla="*/ 7 w 110"/>
                  <a:gd name="T29" fmla="*/ 25 h 84"/>
                  <a:gd name="T30" fmla="*/ 7 w 110"/>
                  <a:gd name="T31" fmla="*/ 25 h 84"/>
                  <a:gd name="T32" fmla="*/ 7 w 110"/>
                  <a:gd name="T33" fmla="*/ 25 h 84"/>
                  <a:gd name="T34" fmla="*/ 4 w 110"/>
                  <a:gd name="T35" fmla="*/ 18 h 84"/>
                  <a:gd name="T36" fmla="*/ 6 w 110"/>
                  <a:gd name="T37" fmla="*/ 14 h 84"/>
                  <a:gd name="T38" fmla="*/ 9 w 110"/>
                  <a:gd name="T39" fmla="*/ 12 h 84"/>
                  <a:gd name="T40" fmla="*/ 19 w 110"/>
                  <a:gd name="T41" fmla="*/ 10 h 84"/>
                  <a:gd name="T42" fmla="*/ 23 w 110"/>
                  <a:gd name="T43" fmla="*/ 10 h 84"/>
                  <a:gd name="T44" fmla="*/ 24 w 110"/>
                  <a:gd name="T45" fmla="*/ 10 h 84"/>
                  <a:gd name="T46" fmla="*/ 24 w 110"/>
                  <a:gd name="T47" fmla="*/ 10 h 84"/>
                  <a:gd name="T48" fmla="*/ 24 w 110"/>
                  <a:gd name="T49" fmla="*/ 8 h 84"/>
                  <a:gd name="T50" fmla="*/ 24 w 110"/>
                  <a:gd name="T51" fmla="*/ 6 h 84"/>
                  <a:gd name="T52" fmla="*/ 15 w 110"/>
                  <a:gd name="T53" fmla="*/ 7 h 84"/>
                  <a:gd name="T54" fmla="*/ 8 w 110"/>
                  <a:gd name="T55" fmla="*/ 8 h 84"/>
                  <a:gd name="T56" fmla="*/ 3 w 110"/>
                  <a:gd name="T57" fmla="*/ 11 h 84"/>
                  <a:gd name="T58" fmla="*/ 0 w 110"/>
                  <a:gd name="T59" fmla="*/ 18 h 84"/>
                  <a:gd name="T60" fmla="*/ 4 w 110"/>
                  <a:gd name="T61" fmla="*/ 28 h 84"/>
                  <a:gd name="T62" fmla="*/ 5 w 110"/>
                  <a:gd name="T63" fmla="*/ 26 h 84"/>
                  <a:gd name="T64" fmla="*/ 4 w 110"/>
                  <a:gd name="T65" fmla="*/ 27 h 84"/>
                  <a:gd name="T66" fmla="*/ 23 w 110"/>
                  <a:gd name="T67" fmla="*/ 57 h 84"/>
                  <a:gd name="T68" fmla="*/ 39 w 110"/>
                  <a:gd name="T69" fmla="*/ 75 h 84"/>
                  <a:gd name="T70" fmla="*/ 64 w 110"/>
                  <a:gd name="T71" fmla="*/ 84 h 84"/>
                  <a:gd name="T72" fmla="*/ 105 w 110"/>
                  <a:gd name="T73" fmla="*/ 55 h 84"/>
                  <a:gd name="T74" fmla="*/ 110 w 110"/>
                  <a:gd name="T75" fmla="*/ 35 h 84"/>
                  <a:gd name="T76" fmla="*/ 98 w 110"/>
                  <a:gd name="T77" fmla="*/ 9 h 84"/>
                  <a:gd name="T78" fmla="*/ 89 w 110"/>
                  <a:gd name="T79" fmla="*/ 3 h 84"/>
                  <a:gd name="T80" fmla="*/ 82 w 110"/>
                  <a:gd name="T81" fmla="*/ 0 h 84"/>
                  <a:gd name="T82" fmla="*/ 79 w 110"/>
                  <a:gd name="T83" fmla="*/ 0 h 84"/>
                  <a:gd name="T84" fmla="*/ 47 w 110"/>
                  <a:gd name="T85" fmla="*/ 3 h 84"/>
                  <a:gd name="T86" fmla="*/ 24 w 110"/>
                  <a:gd name="T87" fmla="*/ 6 h 84"/>
                  <a:gd name="T88" fmla="*/ 24 w 110"/>
                  <a:gd name="T89" fmla="*/ 8 h 84"/>
                  <a:gd name="T90" fmla="*/ 24 w 110"/>
                  <a:gd name="T91" fmla="*/ 6 h 84"/>
                  <a:gd name="T92" fmla="*/ 24 w 110"/>
                  <a:gd name="T93" fmla="*/ 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84">
                    <a:moveTo>
                      <a:pt x="24" y="8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7" y="9"/>
                      <a:pt x="31" y="9"/>
                    </a:cubicBezTo>
                    <a:cubicBezTo>
                      <a:pt x="37" y="8"/>
                      <a:pt x="47" y="7"/>
                      <a:pt x="56" y="6"/>
                    </a:cubicBezTo>
                    <a:cubicBezTo>
                      <a:pt x="66" y="4"/>
                      <a:pt x="74" y="4"/>
                      <a:pt x="79" y="4"/>
                    </a:cubicBezTo>
                    <a:cubicBezTo>
                      <a:pt x="80" y="4"/>
                      <a:pt x="81" y="4"/>
                      <a:pt x="81" y="4"/>
                    </a:cubicBezTo>
                    <a:cubicBezTo>
                      <a:pt x="82" y="4"/>
                      <a:pt x="84" y="5"/>
                      <a:pt x="87" y="6"/>
                    </a:cubicBezTo>
                    <a:cubicBezTo>
                      <a:pt x="91" y="8"/>
                      <a:pt x="96" y="12"/>
                      <a:pt x="100" y="17"/>
                    </a:cubicBezTo>
                    <a:cubicBezTo>
                      <a:pt x="104" y="22"/>
                      <a:pt x="106" y="28"/>
                      <a:pt x="106" y="35"/>
                    </a:cubicBezTo>
                    <a:cubicBezTo>
                      <a:pt x="106" y="40"/>
                      <a:pt x="105" y="47"/>
                      <a:pt x="101" y="54"/>
                    </a:cubicBezTo>
                    <a:cubicBezTo>
                      <a:pt x="91" y="73"/>
                      <a:pt x="77" y="80"/>
                      <a:pt x="64" y="80"/>
                    </a:cubicBezTo>
                    <a:cubicBezTo>
                      <a:pt x="56" y="80"/>
                      <a:pt x="47" y="77"/>
                      <a:pt x="42" y="72"/>
                    </a:cubicBezTo>
                    <a:cubicBezTo>
                      <a:pt x="36" y="68"/>
                      <a:pt x="33" y="64"/>
                      <a:pt x="27" y="55"/>
                    </a:cubicBezTo>
                    <a:cubicBezTo>
                      <a:pt x="23" y="50"/>
                      <a:pt x="19" y="43"/>
                      <a:pt x="14" y="37"/>
                    </a:cubicBezTo>
                    <a:cubicBezTo>
                      <a:pt x="10" y="30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4" y="21"/>
                      <a:pt x="4" y="18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6" y="13"/>
                      <a:pt x="8" y="13"/>
                      <a:pt x="9" y="12"/>
                    </a:cubicBezTo>
                    <a:cubicBezTo>
                      <a:pt x="12" y="11"/>
                      <a:pt x="16" y="11"/>
                      <a:pt x="19" y="10"/>
                    </a:cubicBezTo>
                    <a:cubicBezTo>
                      <a:pt x="20" y="10"/>
                      <a:pt x="22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0" y="6"/>
                      <a:pt x="15" y="7"/>
                    </a:cubicBezTo>
                    <a:cubicBezTo>
                      <a:pt x="13" y="7"/>
                      <a:pt x="10" y="8"/>
                      <a:pt x="8" y="8"/>
                    </a:cubicBezTo>
                    <a:cubicBezTo>
                      <a:pt x="6" y="9"/>
                      <a:pt x="4" y="10"/>
                      <a:pt x="3" y="11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23"/>
                      <a:pt x="4" y="27"/>
                      <a:pt x="4" y="28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17" y="48"/>
                      <a:pt x="23" y="57"/>
                    </a:cubicBezTo>
                    <a:cubicBezTo>
                      <a:pt x="30" y="67"/>
                      <a:pt x="33" y="71"/>
                      <a:pt x="39" y="75"/>
                    </a:cubicBezTo>
                    <a:cubicBezTo>
                      <a:pt x="46" y="80"/>
                      <a:pt x="55" y="84"/>
                      <a:pt x="64" y="84"/>
                    </a:cubicBezTo>
                    <a:cubicBezTo>
                      <a:pt x="78" y="84"/>
                      <a:pt x="94" y="76"/>
                      <a:pt x="105" y="55"/>
                    </a:cubicBezTo>
                    <a:cubicBezTo>
                      <a:pt x="109" y="48"/>
                      <a:pt x="110" y="41"/>
                      <a:pt x="110" y="35"/>
                    </a:cubicBezTo>
                    <a:cubicBezTo>
                      <a:pt x="110" y="24"/>
                      <a:pt x="105" y="15"/>
                      <a:pt x="98" y="9"/>
                    </a:cubicBezTo>
                    <a:cubicBezTo>
                      <a:pt x="95" y="7"/>
                      <a:pt x="92" y="4"/>
                      <a:pt x="89" y="3"/>
                    </a:cubicBezTo>
                    <a:cubicBezTo>
                      <a:pt x="86" y="1"/>
                      <a:pt x="84" y="0"/>
                      <a:pt x="82" y="0"/>
                    </a:cubicBezTo>
                    <a:cubicBezTo>
                      <a:pt x="81" y="0"/>
                      <a:pt x="80" y="0"/>
                      <a:pt x="79" y="0"/>
                    </a:cubicBezTo>
                    <a:cubicBezTo>
                      <a:pt x="72" y="0"/>
                      <a:pt x="59" y="1"/>
                      <a:pt x="47" y="3"/>
                    </a:cubicBezTo>
                    <a:cubicBezTo>
                      <a:pt x="34" y="4"/>
                      <a:pt x="24" y="6"/>
                      <a:pt x="24" y="6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8" name="Freeform 233"/>
              <p:cNvSpPr>
                <a:spLocks/>
              </p:cNvSpPr>
              <p:nvPr userDrawn="1"/>
            </p:nvSpPr>
            <p:spPr bwMode="auto">
              <a:xfrm>
                <a:off x="4193" y="4135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2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9" name="Freeform 234"/>
              <p:cNvSpPr>
                <a:spLocks/>
              </p:cNvSpPr>
              <p:nvPr userDrawn="1"/>
            </p:nvSpPr>
            <p:spPr bwMode="auto">
              <a:xfrm>
                <a:off x="4236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0" name="Freeform 235"/>
              <p:cNvSpPr>
                <a:spLocks/>
              </p:cNvSpPr>
              <p:nvPr userDrawn="1"/>
            </p:nvSpPr>
            <p:spPr bwMode="auto">
              <a:xfrm>
                <a:off x="4294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6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1" name="Freeform 236"/>
              <p:cNvSpPr>
                <a:spLocks/>
              </p:cNvSpPr>
              <p:nvPr userDrawn="1"/>
            </p:nvSpPr>
            <p:spPr bwMode="auto">
              <a:xfrm>
                <a:off x="433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5 w 17"/>
                  <a:gd name="T11" fmla="*/ 10 h 17"/>
                  <a:gd name="T12" fmla="*/ 4 w 17"/>
                  <a:gd name="T13" fmla="*/ 8 h 17"/>
                  <a:gd name="T14" fmla="*/ 8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1 w 17"/>
                  <a:gd name="T31" fmla="*/ 11 h 17"/>
                  <a:gd name="T32" fmla="*/ 9 w 17"/>
                  <a:gd name="T33" fmla="*/ 17 h 17"/>
                  <a:gd name="T34" fmla="*/ 12 w 17"/>
                  <a:gd name="T35" fmla="*/ 16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3" y="1"/>
                      <a:pt x="0" y="5"/>
                      <a:pt x="0" y="8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2" y="14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2" name="Freeform 237"/>
              <p:cNvSpPr>
                <a:spLocks/>
              </p:cNvSpPr>
              <p:nvPr userDrawn="1"/>
            </p:nvSpPr>
            <p:spPr bwMode="auto">
              <a:xfrm>
                <a:off x="4373" y="4127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8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5 h 17"/>
                  <a:gd name="T16" fmla="*/ 9 w 17"/>
                  <a:gd name="T17" fmla="*/ 4 h 17"/>
                  <a:gd name="T18" fmla="*/ 13 w 17"/>
                  <a:gd name="T19" fmla="*/ 8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2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3"/>
                      <a:pt x="12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3" name="Freeform 238"/>
              <p:cNvSpPr>
                <a:spLocks/>
              </p:cNvSpPr>
              <p:nvPr userDrawn="1"/>
            </p:nvSpPr>
            <p:spPr bwMode="auto">
              <a:xfrm>
                <a:off x="4368" y="4162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2 w 17"/>
                  <a:gd name="T3" fmla="*/ 7 h 17"/>
                  <a:gd name="T4" fmla="*/ 13 w 17"/>
                  <a:gd name="T5" fmla="*/ 8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6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4" name="Freeform 239"/>
              <p:cNvSpPr>
                <a:spLocks/>
              </p:cNvSpPr>
              <p:nvPr userDrawn="1"/>
            </p:nvSpPr>
            <p:spPr bwMode="auto">
              <a:xfrm>
                <a:off x="4349" y="4194"/>
                <a:ext cx="43" cy="41"/>
              </a:xfrm>
              <a:custGeom>
                <a:avLst/>
                <a:gdLst>
                  <a:gd name="T0" fmla="*/ 15 w 18"/>
                  <a:gd name="T1" fmla="*/ 7 h 17"/>
                  <a:gd name="T2" fmla="*/ 13 w 18"/>
                  <a:gd name="T3" fmla="*/ 7 h 17"/>
                  <a:gd name="T4" fmla="*/ 14 w 18"/>
                  <a:gd name="T5" fmla="*/ 9 h 17"/>
                  <a:gd name="T6" fmla="*/ 10 w 18"/>
                  <a:gd name="T7" fmla="*/ 13 h 17"/>
                  <a:gd name="T8" fmla="*/ 9 w 18"/>
                  <a:gd name="T9" fmla="*/ 13 h 17"/>
                  <a:gd name="T10" fmla="*/ 5 w 18"/>
                  <a:gd name="T11" fmla="*/ 10 h 17"/>
                  <a:gd name="T12" fmla="*/ 4 w 18"/>
                  <a:gd name="T13" fmla="*/ 9 h 17"/>
                  <a:gd name="T14" fmla="*/ 8 w 18"/>
                  <a:gd name="T15" fmla="*/ 4 h 17"/>
                  <a:gd name="T16" fmla="*/ 9 w 18"/>
                  <a:gd name="T17" fmla="*/ 4 h 17"/>
                  <a:gd name="T18" fmla="*/ 13 w 18"/>
                  <a:gd name="T19" fmla="*/ 7 h 17"/>
                  <a:gd name="T20" fmla="*/ 15 w 18"/>
                  <a:gd name="T21" fmla="*/ 7 h 17"/>
                  <a:gd name="T22" fmla="*/ 17 w 18"/>
                  <a:gd name="T23" fmla="*/ 6 h 17"/>
                  <a:gd name="T24" fmla="*/ 9 w 18"/>
                  <a:gd name="T25" fmla="*/ 0 h 17"/>
                  <a:gd name="T26" fmla="*/ 6 w 18"/>
                  <a:gd name="T27" fmla="*/ 1 h 17"/>
                  <a:gd name="T28" fmla="*/ 0 w 18"/>
                  <a:gd name="T29" fmla="*/ 9 h 17"/>
                  <a:gd name="T30" fmla="*/ 1 w 18"/>
                  <a:gd name="T31" fmla="*/ 11 h 17"/>
                  <a:gd name="T32" fmla="*/ 9 w 18"/>
                  <a:gd name="T33" fmla="*/ 17 h 17"/>
                  <a:gd name="T34" fmla="*/ 12 w 18"/>
                  <a:gd name="T35" fmla="*/ 17 h 17"/>
                  <a:gd name="T36" fmla="*/ 18 w 18"/>
                  <a:gd name="T37" fmla="*/ 9 h 17"/>
                  <a:gd name="T38" fmla="*/ 17 w 18"/>
                  <a:gd name="T39" fmla="*/ 6 h 17"/>
                  <a:gd name="T40" fmla="*/ 15 w 18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4" y="9"/>
                    </a:cubicBezTo>
                    <a:cubicBezTo>
                      <a:pt x="14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0"/>
                      <a:pt x="1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5" y="16"/>
                      <a:pt x="18" y="12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5" name="Freeform 240"/>
              <p:cNvSpPr>
                <a:spLocks/>
              </p:cNvSpPr>
              <p:nvPr userDrawn="1"/>
            </p:nvSpPr>
            <p:spPr bwMode="auto">
              <a:xfrm>
                <a:off x="4318" y="4213"/>
                <a:ext cx="43" cy="45"/>
              </a:xfrm>
              <a:custGeom>
                <a:avLst/>
                <a:gdLst>
                  <a:gd name="T0" fmla="*/ 15 w 18"/>
                  <a:gd name="T1" fmla="*/ 7 h 18"/>
                  <a:gd name="T2" fmla="*/ 13 w 18"/>
                  <a:gd name="T3" fmla="*/ 8 h 18"/>
                  <a:gd name="T4" fmla="*/ 14 w 18"/>
                  <a:gd name="T5" fmla="*/ 9 h 18"/>
                  <a:gd name="T6" fmla="*/ 10 w 18"/>
                  <a:gd name="T7" fmla="*/ 13 h 18"/>
                  <a:gd name="T8" fmla="*/ 9 w 18"/>
                  <a:gd name="T9" fmla="*/ 14 h 18"/>
                  <a:gd name="T10" fmla="*/ 5 w 18"/>
                  <a:gd name="T11" fmla="*/ 10 h 18"/>
                  <a:gd name="T12" fmla="*/ 4 w 18"/>
                  <a:gd name="T13" fmla="*/ 9 h 18"/>
                  <a:gd name="T14" fmla="*/ 8 w 18"/>
                  <a:gd name="T15" fmla="*/ 5 h 18"/>
                  <a:gd name="T16" fmla="*/ 9 w 18"/>
                  <a:gd name="T17" fmla="*/ 4 h 18"/>
                  <a:gd name="T18" fmla="*/ 13 w 18"/>
                  <a:gd name="T19" fmla="*/ 8 h 18"/>
                  <a:gd name="T20" fmla="*/ 15 w 18"/>
                  <a:gd name="T21" fmla="*/ 7 h 18"/>
                  <a:gd name="T22" fmla="*/ 17 w 18"/>
                  <a:gd name="T23" fmla="*/ 6 h 18"/>
                  <a:gd name="T24" fmla="*/ 9 w 18"/>
                  <a:gd name="T25" fmla="*/ 0 h 18"/>
                  <a:gd name="T26" fmla="*/ 6 w 18"/>
                  <a:gd name="T27" fmla="*/ 1 h 18"/>
                  <a:gd name="T28" fmla="*/ 0 w 18"/>
                  <a:gd name="T29" fmla="*/ 9 h 18"/>
                  <a:gd name="T30" fmla="*/ 1 w 18"/>
                  <a:gd name="T31" fmla="*/ 12 h 18"/>
                  <a:gd name="T32" fmla="*/ 9 w 18"/>
                  <a:gd name="T33" fmla="*/ 18 h 18"/>
                  <a:gd name="T34" fmla="*/ 12 w 18"/>
                  <a:gd name="T35" fmla="*/ 17 h 18"/>
                  <a:gd name="T36" fmla="*/ 18 w 18"/>
                  <a:gd name="T37" fmla="*/ 9 h 18"/>
                  <a:gd name="T38" fmla="*/ 17 w 18"/>
                  <a:gd name="T39" fmla="*/ 6 h 18"/>
                  <a:gd name="T40" fmla="*/ 15 w 18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9"/>
                      <a:pt x="14" y="9"/>
                    </a:cubicBezTo>
                    <a:cubicBezTo>
                      <a:pt x="14" y="11"/>
                      <a:pt x="12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7" y="14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3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5"/>
                      <a:pt x="5" y="18"/>
                      <a:pt x="9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5" y="16"/>
                      <a:pt x="18" y="13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6" name="Freeform 241"/>
              <p:cNvSpPr>
                <a:spLocks/>
              </p:cNvSpPr>
              <p:nvPr userDrawn="1"/>
            </p:nvSpPr>
            <p:spPr bwMode="auto">
              <a:xfrm>
                <a:off x="4296" y="4235"/>
                <a:ext cx="41" cy="32"/>
              </a:xfrm>
              <a:custGeom>
                <a:avLst/>
                <a:gdLst>
                  <a:gd name="T0" fmla="*/ 13 w 17"/>
                  <a:gd name="T1" fmla="*/ 6 h 13"/>
                  <a:gd name="T2" fmla="*/ 10 w 17"/>
                  <a:gd name="T3" fmla="*/ 9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5 h 13"/>
                  <a:gd name="T12" fmla="*/ 4 w 17"/>
                  <a:gd name="T13" fmla="*/ 3 h 13"/>
                  <a:gd name="T14" fmla="*/ 3 w 17"/>
                  <a:gd name="T15" fmla="*/ 1 h 13"/>
                  <a:gd name="T16" fmla="*/ 0 w 17"/>
                  <a:gd name="T17" fmla="*/ 2 h 13"/>
                  <a:gd name="T18" fmla="*/ 0 w 17"/>
                  <a:gd name="T19" fmla="*/ 5 h 13"/>
                  <a:gd name="T20" fmla="*/ 0 w 17"/>
                  <a:gd name="T21" fmla="*/ 8 h 13"/>
                  <a:gd name="T22" fmla="*/ 0 w 17"/>
                  <a:gd name="T23" fmla="*/ 8 h 13"/>
                  <a:gd name="T24" fmla="*/ 8 w 17"/>
                  <a:gd name="T25" fmla="*/ 13 h 13"/>
                  <a:gd name="T26" fmla="*/ 11 w 17"/>
                  <a:gd name="T27" fmla="*/ 13 h 13"/>
                  <a:gd name="T28" fmla="*/ 17 w 17"/>
                  <a:gd name="T29" fmla="*/ 6 h 13"/>
                  <a:gd name="T30" fmla="*/ 15 w 17"/>
                  <a:gd name="T31" fmla="*/ 4 h 13"/>
                  <a:gd name="T32" fmla="*/ 13 w 17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6"/>
                    </a:moveTo>
                    <a:cubicBezTo>
                      <a:pt x="12" y="7"/>
                      <a:pt x="11" y="9"/>
                      <a:pt x="10" y="9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1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3"/>
                    </a:cubicBezTo>
                    <a:cubicBezTo>
                      <a:pt x="14" y="12"/>
                      <a:pt x="16" y="9"/>
                      <a:pt x="17" y="6"/>
                    </a:cubicBezTo>
                    <a:cubicBezTo>
                      <a:pt x="17" y="5"/>
                      <a:pt x="16" y="4"/>
                      <a:pt x="15" y="4"/>
                    </a:cubicBezTo>
                    <a:cubicBezTo>
                      <a:pt x="14" y="4"/>
                      <a:pt x="13" y="5"/>
                      <a:pt x="13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7" name="Freeform 242"/>
              <p:cNvSpPr>
                <a:spLocks/>
              </p:cNvSpPr>
              <p:nvPr userDrawn="1"/>
            </p:nvSpPr>
            <p:spPr bwMode="auto">
              <a:xfrm>
                <a:off x="4246" y="4223"/>
                <a:ext cx="40" cy="32"/>
              </a:xfrm>
              <a:custGeom>
                <a:avLst/>
                <a:gdLst>
                  <a:gd name="T0" fmla="*/ 13 w 17"/>
                  <a:gd name="T1" fmla="*/ 4 h 13"/>
                  <a:gd name="T2" fmla="*/ 10 w 17"/>
                  <a:gd name="T3" fmla="*/ 8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4 h 13"/>
                  <a:gd name="T12" fmla="*/ 4 w 17"/>
                  <a:gd name="T13" fmla="*/ 3 h 13"/>
                  <a:gd name="T14" fmla="*/ 3 w 17"/>
                  <a:gd name="T15" fmla="*/ 0 h 13"/>
                  <a:gd name="T16" fmla="*/ 0 w 17"/>
                  <a:gd name="T17" fmla="*/ 1 h 13"/>
                  <a:gd name="T18" fmla="*/ 0 w 17"/>
                  <a:gd name="T19" fmla="*/ 4 h 13"/>
                  <a:gd name="T20" fmla="*/ 0 w 17"/>
                  <a:gd name="T21" fmla="*/ 7 h 13"/>
                  <a:gd name="T22" fmla="*/ 0 w 17"/>
                  <a:gd name="T23" fmla="*/ 7 h 13"/>
                  <a:gd name="T24" fmla="*/ 8 w 17"/>
                  <a:gd name="T25" fmla="*/ 13 h 13"/>
                  <a:gd name="T26" fmla="*/ 11 w 17"/>
                  <a:gd name="T27" fmla="*/ 12 h 13"/>
                  <a:gd name="T28" fmla="*/ 17 w 17"/>
                  <a:gd name="T29" fmla="*/ 5 h 13"/>
                  <a:gd name="T30" fmla="*/ 15 w 17"/>
                  <a:gd name="T31" fmla="*/ 3 h 13"/>
                  <a:gd name="T32" fmla="*/ 13 w 17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4"/>
                    </a:moveTo>
                    <a:cubicBezTo>
                      <a:pt x="13" y="6"/>
                      <a:pt x="11" y="8"/>
                      <a:pt x="10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0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4" y="11"/>
                      <a:pt x="16" y="8"/>
                      <a:pt x="17" y="5"/>
                    </a:cubicBezTo>
                    <a:cubicBezTo>
                      <a:pt x="17" y="4"/>
                      <a:pt x="16" y="3"/>
                      <a:pt x="15" y="3"/>
                    </a:cubicBezTo>
                    <a:cubicBezTo>
                      <a:pt x="14" y="3"/>
                      <a:pt x="13" y="3"/>
                      <a:pt x="1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8" name="Freeform 243"/>
              <p:cNvSpPr>
                <a:spLocks/>
              </p:cNvSpPr>
              <p:nvPr userDrawn="1"/>
            </p:nvSpPr>
            <p:spPr bwMode="auto">
              <a:xfrm>
                <a:off x="4303" y="4184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9" name="Freeform 244"/>
              <p:cNvSpPr>
                <a:spLocks/>
              </p:cNvSpPr>
              <p:nvPr userDrawn="1"/>
            </p:nvSpPr>
            <p:spPr bwMode="auto">
              <a:xfrm>
                <a:off x="4260" y="4176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7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0" name="Freeform 245"/>
              <p:cNvSpPr>
                <a:spLocks/>
              </p:cNvSpPr>
              <p:nvPr userDrawn="1"/>
            </p:nvSpPr>
            <p:spPr bwMode="auto">
              <a:xfrm>
                <a:off x="4274" y="4206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1" name="Freeform 246"/>
              <p:cNvSpPr>
                <a:spLocks/>
              </p:cNvSpPr>
              <p:nvPr userDrawn="1"/>
            </p:nvSpPr>
            <p:spPr bwMode="auto">
              <a:xfrm>
                <a:off x="420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2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6 w 17"/>
                  <a:gd name="T23" fmla="*/ 5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5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2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1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4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6" y="5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2" name="Freeform 247"/>
              <p:cNvSpPr>
                <a:spLocks/>
              </p:cNvSpPr>
              <p:nvPr userDrawn="1"/>
            </p:nvSpPr>
            <p:spPr bwMode="auto">
              <a:xfrm>
                <a:off x="4231" y="4189"/>
                <a:ext cx="41" cy="44"/>
              </a:xfrm>
              <a:custGeom>
                <a:avLst/>
                <a:gdLst>
                  <a:gd name="T0" fmla="*/ 15 w 17"/>
                  <a:gd name="T1" fmla="*/ 7 h 18"/>
                  <a:gd name="T2" fmla="*/ 13 w 17"/>
                  <a:gd name="T3" fmla="*/ 8 h 18"/>
                  <a:gd name="T4" fmla="*/ 13 w 17"/>
                  <a:gd name="T5" fmla="*/ 9 h 18"/>
                  <a:gd name="T6" fmla="*/ 10 w 17"/>
                  <a:gd name="T7" fmla="*/ 13 h 18"/>
                  <a:gd name="T8" fmla="*/ 8 w 17"/>
                  <a:gd name="T9" fmla="*/ 14 h 18"/>
                  <a:gd name="T10" fmla="*/ 4 w 17"/>
                  <a:gd name="T11" fmla="*/ 10 h 18"/>
                  <a:gd name="T12" fmla="*/ 4 w 17"/>
                  <a:gd name="T13" fmla="*/ 9 h 18"/>
                  <a:gd name="T14" fmla="*/ 7 w 17"/>
                  <a:gd name="T15" fmla="*/ 5 h 18"/>
                  <a:gd name="T16" fmla="*/ 8 w 17"/>
                  <a:gd name="T17" fmla="*/ 4 h 18"/>
                  <a:gd name="T18" fmla="*/ 13 w 17"/>
                  <a:gd name="T19" fmla="*/ 8 h 18"/>
                  <a:gd name="T20" fmla="*/ 15 w 17"/>
                  <a:gd name="T21" fmla="*/ 7 h 18"/>
                  <a:gd name="T22" fmla="*/ 16 w 17"/>
                  <a:gd name="T23" fmla="*/ 6 h 18"/>
                  <a:gd name="T24" fmla="*/ 8 w 17"/>
                  <a:gd name="T25" fmla="*/ 0 h 18"/>
                  <a:gd name="T26" fmla="*/ 6 w 17"/>
                  <a:gd name="T27" fmla="*/ 1 h 18"/>
                  <a:gd name="T28" fmla="*/ 0 w 17"/>
                  <a:gd name="T29" fmla="*/ 9 h 18"/>
                  <a:gd name="T30" fmla="*/ 0 w 17"/>
                  <a:gd name="T31" fmla="*/ 12 h 18"/>
                  <a:gd name="T32" fmla="*/ 8 w 17"/>
                  <a:gd name="T33" fmla="*/ 18 h 18"/>
                  <a:gd name="T34" fmla="*/ 11 w 17"/>
                  <a:gd name="T35" fmla="*/ 17 h 18"/>
                  <a:gd name="T36" fmla="*/ 17 w 17"/>
                  <a:gd name="T37" fmla="*/ 9 h 18"/>
                  <a:gd name="T38" fmla="*/ 16 w 17"/>
                  <a:gd name="T39" fmla="*/ 6 h 18"/>
                  <a:gd name="T40" fmla="*/ 15 w 17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6" y="14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7" y="5"/>
                      <a:pt x="8" y="4"/>
                      <a:pt x="8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7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5"/>
                      <a:pt x="5" y="18"/>
                      <a:pt x="8" y="18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3" name="Freeform 248"/>
              <p:cNvSpPr>
                <a:spLocks/>
              </p:cNvSpPr>
              <p:nvPr userDrawn="1"/>
            </p:nvSpPr>
            <p:spPr bwMode="auto">
              <a:xfrm>
                <a:off x="4207" y="4196"/>
                <a:ext cx="39" cy="42"/>
              </a:xfrm>
              <a:custGeom>
                <a:avLst/>
                <a:gdLst>
                  <a:gd name="T0" fmla="*/ 12 w 16"/>
                  <a:gd name="T1" fmla="*/ 10 h 17"/>
                  <a:gd name="T2" fmla="*/ 10 w 16"/>
                  <a:gd name="T3" fmla="*/ 13 h 17"/>
                  <a:gd name="T4" fmla="*/ 8 w 16"/>
                  <a:gd name="T5" fmla="*/ 13 h 17"/>
                  <a:gd name="T6" fmla="*/ 4 w 16"/>
                  <a:gd name="T7" fmla="*/ 10 h 17"/>
                  <a:gd name="T8" fmla="*/ 4 w 16"/>
                  <a:gd name="T9" fmla="*/ 8 h 17"/>
                  <a:gd name="T10" fmla="*/ 6 w 16"/>
                  <a:gd name="T11" fmla="*/ 4 h 17"/>
                  <a:gd name="T12" fmla="*/ 7 w 16"/>
                  <a:gd name="T13" fmla="*/ 2 h 17"/>
                  <a:gd name="T14" fmla="*/ 4 w 16"/>
                  <a:gd name="T15" fmla="*/ 1 h 17"/>
                  <a:gd name="T16" fmla="*/ 0 w 16"/>
                  <a:gd name="T17" fmla="*/ 8 h 17"/>
                  <a:gd name="T18" fmla="*/ 0 w 16"/>
                  <a:gd name="T19" fmla="*/ 11 h 17"/>
                  <a:gd name="T20" fmla="*/ 8 w 16"/>
                  <a:gd name="T21" fmla="*/ 17 h 17"/>
                  <a:gd name="T22" fmla="*/ 11 w 16"/>
                  <a:gd name="T23" fmla="*/ 16 h 17"/>
                  <a:gd name="T24" fmla="*/ 16 w 16"/>
                  <a:gd name="T25" fmla="*/ 12 h 17"/>
                  <a:gd name="T26" fmla="*/ 15 w 16"/>
                  <a:gd name="T27" fmla="*/ 9 h 17"/>
                  <a:gd name="T28" fmla="*/ 12 w 16"/>
                  <a:gd name="T2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7">
                    <a:moveTo>
                      <a:pt x="12" y="10"/>
                    </a:moveTo>
                    <a:cubicBezTo>
                      <a:pt x="12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5"/>
                      <a:pt x="6" y="4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3" y="16"/>
                      <a:pt x="15" y="14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14" y="9"/>
                      <a:pt x="13" y="9"/>
                      <a:pt x="12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4" name="Freeform 249"/>
              <p:cNvSpPr>
                <a:spLocks/>
              </p:cNvSpPr>
              <p:nvPr userDrawn="1"/>
            </p:nvSpPr>
            <p:spPr bwMode="auto">
              <a:xfrm>
                <a:off x="4272" y="4088"/>
                <a:ext cx="75" cy="76"/>
              </a:xfrm>
              <a:custGeom>
                <a:avLst/>
                <a:gdLst>
                  <a:gd name="T0" fmla="*/ 2 w 31"/>
                  <a:gd name="T1" fmla="*/ 4 h 31"/>
                  <a:gd name="T2" fmla="*/ 2 w 31"/>
                  <a:gd name="T3" fmla="*/ 4 h 31"/>
                  <a:gd name="T4" fmla="*/ 27 w 31"/>
                  <a:gd name="T5" fmla="*/ 30 h 31"/>
                  <a:gd name="T6" fmla="*/ 29 w 31"/>
                  <a:gd name="T7" fmla="*/ 31 h 31"/>
                  <a:gd name="T8" fmla="*/ 30 w 31"/>
                  <a:gd name="T9" fmla="*/ 28 h 31"/>
                  <a:gd name="T10" fmla="*/ 3 w 31"/>
                  <a:gd name="T11" fmla="*/ 0 h 31"/>
                  <a:gd name="T12" fmla="*/ 1 w 31"/>
                  <a:gd name="T13" fmla="*/ 1 h 31"/>
                  <a:gd name="T14" fmla="*/ 2 w 31"/>
                  <a:gd name="T15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19" y="12"/>
                      <a:pt x="27" y="30"/>
                    </a:cubicBezTo>
                    <a:cubicBezTo>
                      <a:pt x="27" y="31"/>
                      <a:pt x="28" y="31"/>
                      <a:pt x="29" y="31"/>
                    </a:cubicBezTo>
                    <a:cubicBezTo>
                      <a:pt x="30" y="30"/>
                      <a:pt x="31" y="29"/>
                      <a:pt x="30" y="28"/>
                    </a:cubicBezTo>
                    <a:cubicBezTo>
                      <a:pt x="21" y="8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5" name="Freeform 250"/>
              <p:cNvSpPr>
                <a:spLocks/>
              </p:cNvSpPr>
              <p:nvPr userDrawn="1"/>
            </p:nvSpPr>
            <p:spPr bwMode="auto">
              <a:xfrm>
                <a:off x="4320" y="4127"/>
                <a:ext cx="44" cy="20"/>
              </a:xfrm>
              <a:custGeom>
                <a:avLst/>
                <a:gdLst>
                  <a:gd name="T0" fmla="*/ 3 w 18"/>
                  <a:gd name="T1" fmla="*/ 5 h 8"/>
                  <a:gd name="T2" fmla="*/ 3 w 18"/>
                  <a:gd name="T3" fmla="*/ 4 h 8"/>
                  <a:gd name="T4" fmla="*/ 3 w 18"/>
                  <a:gd name="T5" fmla="*/ 5 h 8"/>
                  <a:gd name="T6" fmla="*/ 3 w 18"/>
                  <a:gd name="T7" fmla="*/ 5 h 8"/>
                  <a:gd name="T8" fmla="*/ 3 w 18"/>
                  <a:gd name="T9" fmla="*/ 4 h 8"/>
                  <a:gd name="T10" fmla="*/ 3 w 18"/>
                  <a:gd name="T11" fmla="*/ 5 h 8"/>
                  <a:gd name="T12" fmla="*/ 4 w 18"/>
                  <a:gd name="T13" fmla="*/ 5 h 8"/>
                  <a:gd name="T14" fmla="*/ 6 w 18"/>
                  <a:gd name="T15" fmla="*/ 4 h 8"/>
                  <a:gd name="T16" fmla="*/ 15 w 18"/>
                  <a:gd name="T17" fmla="*/ 7 h 8"/>
                  <a:gd name="T18" fmla="*/ 17 w 18"/>
                  <a:gd name="T19" fmla="*/ 6 h 8"/>
                  <a:gd name="T20" fmla="*/ 17 w 18"/>
                  <a:gd name="T21" fmla="*/ 4 h 8"/>
                  <a:gd name="T22" fmla="*/ 6 w 18"/>
                  <a:gd name="T23" fmla="*/ 0 h 8"/>
                  <a:gd name="T24" fmla="*/ 2 w 18"/>
                  <a:gd name="T25" fmla="*/ 1 h 8"/>
                  <a:gd name="T26" fmla="*/ 1 w 18"/>
                  <a:gd name="T27" fmla="*/ 4 h 8"/>
                  <a:gd name="T28" fmla="*/ 3 w 18"/>
                  <a:gd name="T2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8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4"/>
                      <a:pt x="11" y="5"/>
                      <a:pt x="15" y="7"/>
                    </a:cubicBezTo>
                    <a:cubicBezTo>
                      <a:pt x="15" y="8"/>
                      <a:pt x="17" y="7"/>
                      <a:pt x="17" y="6"/>
                    </a:cubicBezTo>
                    <a:cubicBezTo>
                      <a:pt x="18" y="6"/>
                      <a:pt x="18" y="4"/>
                      <a:pt x="17" y="4"/>
                    </a:cubicBezTo>
                    <a:cubicBezTo>
                      <a:pt x="13" y="1"/>
                      <a:pt x="9" y="0"/>
                      <a:pt x="6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6" name="Freeform 251"/>
              <p:cNvSpPr>
                <a:spLocks/>
              </p:cNvSpPr>
              <p:nvPr userDrawn="1"/>
            </p:nvSpPr>
            <p:spPr bwMode="auto">
              <a:xfrm>
                <a:off x="4303" y="4113"/>
                <a:ext cx="15" cy="36"/>
              </a:xfrm>
              <a:custGeom>
                <a:avLst/>
                <a:gdLst>
                  <a:gd name="T0" fmla="*/ 5 w 6"/>
                  <a:gd name="T1" fmla="*/ 12 h 15"/>
                  <a:gd name="T2" fmla="*/ 5 w 6"/>
                  <a:gd name="T3" fmla="*/ 12 h 15"/>
                  <a:gd name="T4" fmla="*/ 4 w 6"/>
                  <a:gd name="T5" fmla="*/ 11 h 15"/>
                  <a:gd name="T6" fmla="*/ 5 w 6"/>
                  <a:gd name="T7" fmla="*/ 2 h 15"/>
                  <a:gd name="T8" fmla="*/ 4 w 6"/>
                  <a:gd name="T9" fmla="*/ 0 h 15"/>
                  <a:gd name="T10" fmla="*/ 2 w 6"/>
                  <a:gd name="T11" fmla="*/ 1 h 15"/>
                  <a:gd name="T12" fmla="*/ 0 w 6"/>
                  <a:gd name="T13" fmla="*/ 11 h 15"/>
                  <a:gd name="T14" fmla="*/ 1 w 6"/>
                  <a:gd name="T15" fmla="*/ 13 h 15"/>
                  <a:gd name="T16" fmla="*/ 3 w 6"/>
                  <a:gd name="T17" fmla="*/ 15 h 15"/>
                  <a:gd name="T18" fmla="*/ 5 w 6"/>
                  <a:gd name="T1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5"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9"/>
                      <a:pt x="5" y="6"/>
                      <a:pt x="5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5"/>
                      <a:pt x="0" y="9"/>
                      <a:pt x="0" y="11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4"/>
                      <a:pt x="2" y="15"/>
                      <a:pt x="3" y="15"/>
                    </a:cubicBezTo>
                    <a:cubicBezTo>
                      <a:pt x="4" y="14"/>
                      <a:pt x="5" y="13"/>
                      <a:pt x="5" y="1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7" name="Freeform 252"/>
              <p:cNvSpPr>
                <a:spLocks/>
              </p:cNvSpPr>
              <p:nvPr userDrawn="1"/>
            </p:nvSpPr>
            <p:spPr bwMode="auto">
              <a:xfrm>
                <a:off x="4272" y="3938"/>
                <a:ext cx="58" cy="234"/>
              </a:xfrm>
              <a:custGeom>
                <a:avLst/>
                <a:gdLst>
                  <a:gd name="T0" fmla="*/ 8 w 24"/>
                  <a:gd name="T1" fmla="*/ 92 h 95"/>
                  <a:gd name="T2" fmla="*/ 8 w 24"/>
                  <a:gd name="T3" fmla="*/ 92 h 95"/>
                  <a:gd name="T4" fmla="*/ 4 w 24"/>
                  <a:gd name="T5" fmla="*/ 67 h 95"/>
                  <a:gd name="T6" fmla="*/ 23 w 24"/>
                  <a:gd name="T7" fmla="*/ 4 h 95"/>
                  <a:gd name="T8" fmla="*/ 23 w 24"/>
                  <a:gd name="T9" fmla="*/ 1 h 95"/>
                  <a:gd name="T10" fmla="*/ 20 w 24"/>
                  <a:gd name="T11" fmla="*/ 2 h 95"/>
                  <a:gd name="T12" fmla="*/ 0 w 24"/>
                  <a:gd name="T13" fmla="*/ 67 h 95"/>
                  <a:gd name="T14" fmla="*/ 5 w 24"/>
                  <a:gd name="T15" fmla="*/ 94 h 95"/>
                  <a:gd name="T16" fmla="*/ 7 w 24"/>
                  <a:gd name="T17" fmla="*/ 95 h 95"/>
                  <a:gd name="T18" fmla="*/ 8 w 24"/>
                  <a:gd name="T19" fmla="*/ 9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95">
                    <a:moveTo>
                      <a:pt x="8" y="92"/>
                    </a:moveTo>
                    <a:cubicBezTo>
                      <a:pt x="8" y="92"/>
                      <a:pt x="8" y="92"/>
                      <a:pt x="8" y="92"/>
                    </a:cubicBezTo>
                    <a:cubicBezTo>
                      <a:pt x="8" y="91"/>
                      <a:pt x="4" y="82"/>
                      <a:pt x="4" y="67"/>
                    </a:cubicBezTo>
                    <a:cubicBezTo>
                      <a:pt x="4" y="51"/>
                      <a:pt x="8" y="29"/>
                      <a:pt x="23" y="4"/>
                    </a:cubicBezTo>
                    <a:cubicBezTo>
                      <a:pt x="24" y="3"/>
                      <a:pt x="24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4" y="27"/>
                      <a:pt x="0" y="50"/>
                      <a:pt x="0" y="67"/>
                    </a:cubicBezTo>
                    <a:cubicBezTo>
                      <a:pt x="0" y="84"/>
                      <a:pt x="5" y="94"/>
                      <a:pt x="5" y="94"/>
                    </a:cubicBezTo>
                    <a:cubicBezTo>
                      <a:pt x="5" y="95"/>
                      <a:pt x="6" y="95"/>
                      <a:pt x="7" y="95"/>
                    </a:cubicBezTo>
                    <a:cubicBezTo>
                      <a:pt x="8" y="95"/>
                      <a:pt x="9" y="93"/>
                      <a:pt x="8" y="9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8" name="Freeform 253"/>
              <p:cNvSpPr>
                <a:spLocks/>
              </p:cNvSpPr>
              <p:nvPr userDrawn="1"/>
            </p:nvSpPr>
            <p:spPr bwMode="auto">
              <a:xfrm>
                <a:off x="4231" y="4120"/>
                <a:ext cx="53" cy="27"/>
              </a:xfrm>
              <a:custGeom>
                <a:avLst/>
                <a:gdLst>
                  <a:gd name="T0" fmla="*/ 4 w 22"/>
                  <a:gd name="T1" fmla="*/ 10 h 11"/>
                  <a:gd name="T2" fmla="*/ 4 w 22"/>
                  <a:gd name="T3" fmla="*/ 10 h 11"/>
                  <a:gd name="T4" fmla="*/ 4 w 22"/>
                  <a:gd name="T5" fmla="*/ 10 h 11"/>
                  <a:gd name="T6" fmla="*/ 4 w 22"/>
                  <a:gd name="T7" fmla="*/ 10 h 11"/>
                  <a:gd name="T8" fmla="*/ 4 w 22"/>
                  <a:gd name="T9" fmla="*/ 10 h 11"/>
                  <a:gd name="T10" fmla="*/ 4 w 22"/>
                  <a:gd name="T11" fmla="*/ 10 h 11"/>
                  <a:gd name="T12" fmla="*/ 20 w 22"/>
                  <a:gd name="T13" fmla="*/ 4 h 11"/>
                  <a:gd name="T14" fmla="*/ 22 w 22"/>
                  <a:gd name="T15" fmla="*/ 2 h 11"/>
                  <a:gd name="T16" fmla="*/ 20 w 22"/>
                  <a:gd name="T17" fmla="*/ 0 h 11"/>
                  <a:gd name="T18" fmla="*/ 1 w 22"/>
                  <a:gd name="T19" fmla="*/ 8 h 11"/>
                  <a:gd name="T20" fmla="*/ 1 w 22"/>
                  <a:gd name="T21" fmla="*/ 10 h 11"/>
                  <a:gd name="T22" fmla="*/ 4 w 22"/>
                  <a:gd name="T2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1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9" y="5"/>
                      <a:pt x="20" y="4"/>
                    </a:cubicBezTo>
                    <a:cubicBezTo>
                      <a:pt x="21" y="4"/>
                      <a:pt x="22" y="3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7" y="1"/>
                      <a:pt x="1" y="7"/>
                      <a:pt x="1" y="8"/>
                    </a:cubicBezTo>
                    <a:cubicBezTo>
                      <a:pt x="0" y="8"/>
                      <a:pt x="0" y="10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9" name="Freeform 254"/>
              <p:cNvSpPr>
                <a:spLocks/>
              </p:cNvSpPr>
              <p:nvPr userDrawn="1"/>
            </p:nvSpPr>
            <p:spPr bwMode="auto">
              <a:xfrm>
                <a:off x="4265" y="4135"/>
                <a:ext cx="21" cy="19"/>
              </a:xfrm>
              <a:custGeom>
                <a:avLst/>
                <a:gdLst>
                  <a:gd name="T0" fmla="*/ 4 w 9"/>
                  <a:gd name="T1" fmla="*/ 7 h 8"/>
                  <a:gd name="T2" fmla="*/ 3 w 9"/>
                  <a:gd name="T3" fmla="*/ 6 h 8"/>
                  <a:gd name="T4" fmla="*/ 4 w 9"/>
                  <a:gd name="T5" fmla="*/ 7 h 8"/>
                  <a:gd name="T6" fmla="*/ 4 w 9"/>
                  <a:gd name="T7" fmla="*/ 7 h 8"/>
                  <a:gd name="T8" fmla="*/ 3 w 9"/>
                  <a:gd name="T9" fmla="*/ 6 h 8"/>
                  <a:gd name="T10" fmla="*/ 4 w 9"/>
                  <a:gd name="T11" fmla="*/ 7 h 8"/>
                  <a:gd name="T12" fmla="*/ 5 w 9"/>
                  <a:gd name="T13" fmla="*/ 6 h 8"/>
                  <a:gd name="T14" fmla="*/ 8 w 9"/>
                  <a:gd name="T15" fmla="*/ 4 h 8"/>
                  <a:gd name="T16" fmla="*/ 9 w 9"/>
                  <a:gd name="T17" fmla="*/ 1 h 8"/>
                  <a:gd name="T18" fmla="*/ 6 w 9"/>
                  <a:gd name="T19" fmla="*/ 0 h 8"/>
                  <a:gd name="T20" fmla="*/ 0 w 9"/>
                  <a:gd name="T21" fmla="*/ 5 h 8"/>
                  <a:gd name="T22" fmla="*/ 1 w 9"/>
                  <a:gd name="T23" fmla="*/ 8 h 8"/>
                  <a:gd name="T24" fmla="*/ 4 w 9"/>
                  <a:gd name="T2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4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4" y="8"/>
                      <a:pt x="4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0" name="Freeform 255"/>
              <p:cNvSpPr>
                <a:spLocks/>
              </p:cNvSpPr>
              <p:nvPr userDrawn="1"/>
            </p:nvSpPr>
            <p:spPr bwMode="auto">
              <a:xfrm>
                <a:off x="4130" y="3975"/>
                <a:ext cx="181" cy="84"/>
              </a:xfrm>
              <a:custGeom>
                <a:avLst/>
                <a:gdLst>
                  <a:gd name="T0" fmla="*/ 4 w 75"/>
                  <a:gd name="T1" fmla="*/ 33 h 34"/>
                  <a:gd name="T2" fmla="*/ 4 w 75"/>
                  <a:gd name="T3" fmla="*/ 33 h 34"/>
                  <a:gd name="T4" fmla="*/ 73 w 75"/>
                  <a:gd name="T5" fmla="*/ 5 h 34"/>
                  <a:gd name="T6" fmla="*/ 75 w 75"/>
                  <a:gd name="T7" fmla="*/ 2 h 34"/>
                  <a:gd name="T8" fmla="*/ 73 w 75"/>
                  <a:gd name="T9" fmla="*/ 1 h 34"/>
                  <a:gd name="T10" fmla="*/ 1 w 75"/>
                  <a:gd name="T11" fmla="*/ 30 h 34"/>
                  <a:gd name="T12" fmla="*/ 1 w 75"/>
                  <a:gd name="T13" fmla="*/ 33 h 34"/>
                  <a:gd name="T14" fmla="*/ 4 w 75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34"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7" y="30"/>
                      <a:pt x="33" y="10"/>
                      <a:pt x="73" y="5"/>
                    </a:cubicBezTo>
                    <a:cubicBezTo>
                      <a:pt x="74" y="4"/>
                      <a:pt x="75" y="3"/>
                      <a:pt x="75" y="2"/>
                    </a:cubicBezTo>
                    <a:cubicBezTo>
                      <a:pt x="75" y="1"/>
                      <a:pt x="74" y="0"/>
                      <a:pt x="73" y="1"/>
                    </a:cubicBezTo>
                    <a:cubicBezTo>
                      <a:pt x="28" y="6"/>
                      <a:pt x="2" y="30"/>
                      <a:pt x="1" y="30"/>
                    </a:cubicBezTo>
                    <a:cubicBezTo>
                      <a:pt x="1" y="31"/>
                      <a:pt x="0" y="32"/>
                      <a:pt x="1" y="33"/>
                    </a:cubicBezTo>
                    <a:cubicBezTo>
                      <a:pt x="2" y="34"/>
                      <a:pt x="3" y="34"/>
                      <a:pt x="4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1" name="Freeform 256"/>
              <p:cNvSpPr>
                <a:spLocks/>
              </p:cNvSpPr>
              <p:nvPr userDrawn="1"/>
            </p:nvSpPr>
            <p:spPr bwMode="auto">
              <a:xfrm>
                <a:off x="4159" y="3906"/>
                <a:ext cx="87" cy="79"/>
              </a:xfrm>
              <a:custGeom>
                <a:avLst/>
                <a:gdLst>
                  <a:gd name="T0" fmla="*/ 2 w 36"/>
                  <a:gd name="T1" fmla="*/ 2 h 32"/>
                  <a:gd name="T2" fmla="*/ 2 w 36"/>
                  <a:gd name="T3" fmla="*/ 4 h 32"/>
                  <a:gd name="T4" fmla="*/ 2 w 36"/>
                  <a:gd name="T5" fmla="*/ 4 h 32"/>
                  <a:gd name="T6" fmla="*/ 22 w 36"/>
                  <a:gd name="T7" fmla="*/ 13 h 32"/>
                  <a:gd name="T8" fmla="*/ 31 w 36"/>
                  <a:gd name="T9" fmla="*/ 25 h 32"/>
                  <a:gd name="T10" fmla="*/ 32 w 36"/>
                  <a:gd name="T11" fmla="*/ 29 h 32"/>
                  <a:gd name="T12" fmla="*/ 32 w 36"/>
                  <a:gd name="T13" fmla="*/ 30 h 32"/>
                  <a:gd name="T14" fmla="*/ 32 w 36"/>
                  <a:gd name="T15" fmla="*/ 30 h 32"/>
                  <a:gd name="T16" fmla="*/ 32 w 36"/>
                  <a:gd name="T17" fmla="*/ 30 h 32"/>
                  <a:gd name="T18" fmla="*/ 34 w 36"/>
                  <a:gd name="T19" fmla="*/ 30 h 32"/>
                  <a:gd name="T20" fmla="*/ 35 w 36"/>
                  <a:gd name="T21" fmla="*/ 28 h 32"/>
                  <a:gd name="T22" fmla="*/ 34 w 36"/>
                  <a:gd name="T23" fmla="*/ 28 h 32"/>
                  <a:gd name="T24" fmla="*/ 17 w 36"/>
                  <a:gd name="T25" fmla="*/ 19 h 32"/>
                  <a:gd name="T26" fmla="*/ 4 w 36"/>
                  <a:gd name="T27" fmla="*/ 1 h 32"/>
                  <a:gd name="T28" fmla="*/ 2 w 36"/>
                  <a:gd name="T29" fmla="*/ 2 h 32"/>
                  <a:gd name="T30" fmla="*/ 2 w 36"/>
                  <a:gd name="T31" fmla="*/ 4 h 32"/>
                  <a:gd name="T32" fmla="*/ 2 w 36"/>
                  <a:gd name="T33" fmla="*/ 2 h 32"/>
                  <a:gd name="T34" fmla="*/ 0 w 36"/>
                  <a:gd name="T35" fmla="*/ 2 h 32"/>
                  <a:gd name="T36" fmla="*/ 14 w 36"/>
                  <a:gd name="T37" fmla="*/ 22 h 32"/>
                  <a:gd name="T38" fmla="*/ 34 w 36"/>
                  <a:gd name="T39" fmla="*/ 32 h 32"/>
                  <a:gd name="T40" fmla="*/ 36 w 36"/>
                  <a:gd name="T41" fmla="*/ 32 h 32"/>
                  <a:gd name="T42" fmla="*/ 36 w 36"/>
                  <a:gd name="T43" fmla="*/ 30 h 32"/>
                  <a:gd name="T44" fmla="*/ 25 w 36"/>
                  <a:gd name="T45" fmla="*/ 10 h 32"/>
                  <a:gd name="T46" fmla="*/ 3 w 36"/>
                  <a:gd name="T47" fmla="*/ 0 h 32"/>
                  <a:gd name="T48" fmla="*/ 1 w 36"/>
                  <a:gd name="T49" fmla="*/ 1 h 32"/>
                  <a:gd name="T50" fmla="*/ 0 w 36"/>
                  <a:gd name="T51" fmla="*/ 2 h 32"/>
                  <a:gd name="T52" fmla="*/ 2 w 36"/>
                  <a:gd name="T5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2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3" y="5"/>
                      <a:pt x="22" y="13"/>
                    </a:cubicBezTo>
                    <a:cubicBezTo>
                      <a:pt x="27" y="17"/>
                      <a:pt x="29" y="22"/>
                      <a:pt x="31" y="25"/>
                    </a:cubicBezTo>
                    <a:cubicBezTo>
                      <a:pt x="31" y="27"/>
                      <a:pt x="32" y="28"/>
                      <a:pt x="32" y="29"/>
                    </a:cubicBezTo>
                    <a:cubicBezTo>
                      <a:pt x="32" y="29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2" y="28"/>
                      <a:pt x="23" y="25"/>
                      <a:pt x="17" y="19"/>
                    </a:cubicBezTo>
                    <a:cubicBezTo>
                      <a:pt x="10" y="13"/>
                      <a:pt x="5" y="5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7" y="15"/>
                      <a:pt x="14" y="22"/>
                    </a:cubicBezTo>
                    <a:cubicBezTo>
                      <a:pt x="22" y="29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6" y="32"/>
                    </a:cubicBezTo>
                    <a:cubicBezTo>
                      <a:pt x="36" y="31"/>
                      <a:pt x="36" y="31"/>
                      <a:pt x="36" y="30"/>
                    </a:cubicBezTo>
                    <a:cubicBezTo>
                      <a:pt x="36" y="30"/>
                      <a:pt x="35" y="20"/>
                      <a:pt x="25" y="10"/>
                    </a:cubicBezTo>
                    <a:cubicBezTo>
                      <a:pt x="1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2" name="Freeform 257"/>
              <p:cNvSpPr>
                <a:spLocks/>
              </p:cNvSpPr>
              <p:nvPr userDrawn="1"/>
            </p:nvSpPr>
            <p:spPr bwMode="auto">
              <a:xfrm>
                <a:off x="4113" y="3943"/>
                <a:ext cx="92" cy="59"/>
              </a:xfrm>
              <a:custGeom>
                <a:avLst/>
                <a:gdLst>
                  <a:gd name="T0" fmla="*/ 2 w 38"/>
                  <a:gd name="T1" fmla="*/ 2 h 24"/>
                  <a:gd name="T2" fmla="*/ 2 w 38"/>
                  <a:gd name="T3" fmla="*/ 4 h 24"/>
                  <a:gd name="T4" fmla="*/ 2 w 38"/>
                  <a:gd name="T5" fmla="*/ 4 h 24"/>
                  <a:gd name="T6" fmla="*/ 6 w 38"/>
                  <a:gd name="T7" fmla="*/ 4 h 24"/>
                  <a:gd name="T8" fmla="*/ 22 w 38"/>
                  <a:gd name="T9" fmla="*/ 8 h 24"/>
                  <a:gd name="T10" fmla="*/ 32 w 38"/>
                  <a:gd name="T11" fmla="*/ 18 h 24"/>
                  <a:gd name="T12" fmla="*/ 34 w 38"/>
                  <a:gd name="T13" fmla="*/ 21 h 24"/>
                  <a:gd name="T14" fmla="*/ 34 w 38"/>
                  <a:gd name="T15" fmla="*/ 22 h 24"/>
                  <a:gd name="T16" fmla="*/ 34 w 38"/>
                  <a:gd name="T17" fmla="*/ 22 h 24"/>
                  <a:gd name="T18" fmla="*/ 34 w 38"/>
                  <a:gd name="T19" fmla="*/ 22 h 24"/>
                  <a:gd name="T20" fmla="*/ 34 w 38"/>
                  <a:gd name="T21" fmla="*/ 22 h 24"/>
                  <a:gd name="T22" fmla="*/ 34 w 38"/>
                  <a:gd name="T23" fmla="*/ 22 h 24"/>
                  <a:gd name="T24" fmla="*/ 34 w 38"/>
                  <a:gd name="T25" fmla="*/ 22 h 24"/>
                  <a:gd name="T26" fmla="*/ 34 w 38"/>
                  <a:gd name="T27" fmla="*/ 22 h 24"/>
                  <a:gd name="T28" fmla="*/ 34 w 38"/>
                  <a:gd name="T29" fmla="*/ 22 h 24"/>
                  <a:gd name="T30" fmla="*/ 36 w 38"/>
                  <a:gd name="T31" fmla="*/ 22 h 24"/>
                  <a:gd name="T32" fmla="*/ 36 w 38"/>
                  <a:gd name="T33" fmla="*/ 20 h 24"/>
                  <a:gd name="T34" fmla="*/ 36 w 38"/>
                  <a:gd name="T35" fmla="*/ 20 h 24"/>
                  <a:gd name="T36" fmla="*/ 18 w 38"/>
                  <a:gd name="T37" fmla="*/ 15 h 24"/>
                  <a:gd name="T38" fmla="*/ 9 w 38"/>
                  <a:gd name="T39" fmla="*/ 8 h 24"/>
                  <a:gd name="T40" fmla="*/ 4 w 38"/>
                  <a:gd name="T41" fmla="*/ 1 h 24"/>
                  <a:gd name="T42" fmla="*/ 2 w 38"/>
                  <a:gd name="T43" fmla="*/ 2 h 24"/>
                  <a:gd name="T44" fmla="*/ 2 w 38"/>
                  <a:gd name="T45" fmla="*/ 4 h 24"/>
                  <a:gd name="T46" fmla="*/ 2 w 38"/>
                  <a:gd name="T47" fmla="*/ 2 h 24"/>
                  <a:gd name="T48" fmla="*/ 0 w 38"/>
                  <a:gd name="T49" fmla="*/ 3 h 24"/>
                  <a:gd name="T50" fmla="*/ 6 w 38"/>
                  <a:gd name="T51" fmla="*/ 10 h 24"/>
                  <a:gd name="T52" fmla="*/ 16 w 38"/>
                  <a:gd name="T53" fmla="*/ 18 h 24"/>
                  <a:gd name="T54" fmla="*/ 36 w 38"/>
                  <a:gd name="T55" fmla="*/ 24 h 24"/>
                  <a:gd name="T56" fmla="*/ 38 w 38"/>
                  <a:gd name="T57" fmla="*/ 23 h 24"/>
                  <a:gd name="T58" fmla="*/ 38 w 38"/>
                  <a:gd name="T59" fmla="*/ 21 h 24"/>
                  <a:gd name="T60" fmla="*/ 24 w 38"/>
                  <a:gd name="T61" fmla="*/ 5 h 24"/>
                  <a:gd name="T62" fmla="*/ 6 w 38"/>
                  <a:gd name="T63" fmla="*/ 0 h 24"/>
                  <a:gd name="T64" fmla="*/ 1 w 38"/>
                  <a:gd name="T65" fmla="*/ 0 h 24"/>
                  <a:gd name="T66" fmla="*/ 0 w 38"/>
                  <a:gd name="T67" fmla="*/ 1 h 24"/>
                  <a:gd name="T68" fmla="*/ 0 w 38"/>
                  <a:gd name="T69" fmla="*/ 3 h 24"/>
                  <a:gd name="T70" fmla="*/ 2 w 38"/>
                  <a:gd name="T7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24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9" y="4"/>
                      <a:pt x="16" y="5"/>
                      <a:pt x="22" y="8"/>
                    </a:cubicBezTo>
                    <a:cubicBezTo>
                      <a:pt x="27" y="11"/>
                      <a:pt x="30" y="15"/>
                      <a:pt x="32" y="18"/>
                    </a:cubicBezTo>
                    <a:cubicBezTo>
                      <a:pt x="33" y="19"/>
                      <a:pt x="33" y="20"/>
                      <a:pt x="34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25" y="19"/>
                      <a:pt x="18" y="15"/>
                    </a:cubicBezTo>
                    <a:cubicBezTo>
                      <a:pt x="15" y="13"/>
                      <a:pt x="11" y="10"/>
                      <a:pt x="9" y="8"/>
                    </a:cubicBezTo>
                    <a:cubicBezTo>
                      <a:pt x="6" y="5"/>
                      <a:pt x="4" y="3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8"/>
                      <a:pt x="6" y="10"/>
                    </a:cubicBezTo>
                    <a:cubicBezTo>
                      <a:pt x="9" y="13"/>
                      <a:pt x="12" y="16"/>
                      <a:pt x="16" y="18"/>
                    </a:cubicBezTo>
                    <a:cubicBezTo>
                      <a:pt x="25" y="24"/>
                      <a:pt x="36" y="24"/>
                      <a:pt x="36" y="24"/>
                    </a:cubicBezTo>
                    <a:cubicBezTo>
                      <a:pt x="37" y="24"/>
                      <a:pt x="37" y="24"/>
                      <a:pt x="38" y="23"/>
                    </a:cubicBezTo>
                    <a:cubicBezTo>
                      <a:pt x="38" y="23"/>
                      <a:pt x="38" y="22"/>
                      <a:pt x="38" y="21"/>
                    </a:cubicBezTo>
                    <a:cubicBezTo>
                      <a:pt x="38" y="21"/>
                      <a:pt x="35" y="12"/>
                      <a:pt x="24" y="5"/>
                    </a:cubicBezTo>
                    <a:cubicBezTo>
                      <a:pt x="17" y="1"/>
                      <a:pt x="10" y="0"/>
                      <a:pt x="6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3" name="Freeform 258"/>
              <p:cNvSpPr>
                <a:spLocks/>
              </p:cNvSpPr>
              <p:nvPr userDrawn="1"/>
            </p:nvSpPr>
            <p:spPr bwMode="auto">
              <a:xfrm>
                <a:off x="4072" y="3977"/>
                <a:ext cx="92" cy="50"/>
              </a:xfrm>
              <a:custGeom>
                <a:avLst/>
                <a:gdLst>
                  <a:gd name="T0" fmla="*/ 2 w 38"/>
                  <a:gd name="T1" fmla="*/ 3 h 20"/>
                  <a:gd name="T2" fmla="*/ 3 w 38"/>
                  <a:gd name="T3" fmla="*/ 5 h 20"/>
                  <a:gd name="T4" fmla="*/ 3 w 38"/>
                  <a:gd name="T5" fmla="*/ 5 h 20"/>
                  <a:gd name="T6" fmla="*/ 8 w 38"/>
                  <a:gd name="T7" fmla="*/ 4 h 20"/>
                  <a:gd name="T8" fmla="*/ 19 w 38"/>
                  <a:gd name="T9" fmla="*/ 7 h 20"/>
                  <a:gd name="T10" fmla="*/ 31 w 38"/>
                  <a:gd name="T11" fmla="*/ 15 h 20"/>
                  <a:gd name="T12" fmla="*/ 33 w 38"/>
                  <a:gd name="T13" fmla="*/ 18 h 20"/>
                  <a:gd name="T14" fmla="*/ 34 w 38"/>
                  <a:gd name="T15" fmla="*/ 19 h 20"/>
                  <a:gd name="T16" fmla="*/ 34 w 38"/>
                  <a:gd name="T17" fmla="*/ 19 h 20"/>
                  <a:gd name="T18" fmla="*/ 34 w 38"/>
                  <a:gd name="T19" fmla="*/ 19 h 20"/>
                  <a:gd name="T20" fmla="*/ 36 w 38"/>
                  <a:gd name="T21" fmla="*/ 18 h 20"/>
                  <a:gd name="T22" fmla="*/ 36 w 38"/>
                  <a:gd name="T23" fmla="*/ 16 h 20"/>
                  <a:gd name="T24" fmla="*/ 35 w 38"/>
                  <a:gd name="T25" fmla="*/ 16 h 20"/>
                  <a:gd name="T26" fmla="*/ 34 w 38"/>
                  <a:gd name="T27" fmla="*/ 16 h 20"/>
                  <a:gd name="T28" fmla="*/ 17 w 38"/>
                  <a:gd name="T29" fmla="*/ 13 h 20"/>
                  <a:gd name="T30" fmla="*/ 4 w 38"/>
                  <a:gd name="T31" fmla="*/ 2 h 20"/>
                  <a:gd name="T32" fmla="*/ 2 w 38"/>
                  <a:gd name="T33" fmla="*/ 3 h 20"/>
                  <a:gd name="T34" fmla="*/ 3 w 38"/>
                  <a:gd name="T35" fmla="*/ 5 h 20"/>
                  <a:gd name="T36" fmla="*/ 2 w 38"/>
                  <a:gd name="T37" fmla="*/ 3 h 20"/>
                  <a:gd name="T38" fmla="*/ 0 w 38"/>
                  <a:gd name="T39" fmla="*/ 4 h 20"/>
                  <a:gd name="T40" fmla="*/ 15 w 38"/>
                  <a:gd name="T41" fmla="*/ 16 h 20"/>
                  <a:gd name="T42" fmla="*/ 34 w 38"/>
                  <a:gd name="T43" fmla="*/ 20 h 20"/>
                  <a:gd name="T44" fmla="*/ 36 w 38"/>
                  <a:gd name="T45" fmla="*/ 20 h 20"/>
                  <a:gd name="T46" fmla="*/ 37 w 38"/>
                  <a:gd name="T47" fmla="*/ 19 h 20"/>
                  <a:gd name="T48" fmla="*/ 37 w 38"/>
                  <a:gd name="T49" fmla="*/ 17 h 20"/>
                  <a:gd name="T50" fmla="*/ 21 w 38"/>
                  <a:gd name="T51" fmla="*/ 3 h 20"/>
                  <a:gd name="T52" fmla="*/ 8 w 38"/>
                  <a:gd name="T53" fmla="*/ 0 h 20"/>
                  <a:gd name="T54" fmla="*/ 2 w 38"/>
                  <a:gd name="T55" fmla="*/ 1 h 20"/>
                  <a:gd name="T56" fmla="*/ 0 w 38"/>
                  <a:gd name="T57" fmla="*/ 2 h 20"/>
                  <a:gd name="T58" fmla="*/ 0 w 38"/>
                  <a:gd name="T59" fmla="*/ 4 h 20"/>
                  <a:gd name="T60" fmla="*/ 2 w 38"/>
                  <a:gd name="T6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20">
                    <a:moveTo>
                      <a:pt x="2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5" y="4"/>
                      <a:pt x="8" y="4"/>
                    </a:cubicBezTo>
                    <a:cubicBezTo>
                      <a:pt x="11" y="4"/>
                      <a:pt x="15" y="5"/>
                      <a:pt x="19" y="7"/>
                    </a:cubicBezTo>
                    <a:cubicBezTo>
                      <a:pt x="24" y="9"/>
                      <a:pt x="28" y="12"/>
                      <a:pt x="31" y="15"/>
                    </a:cubicBezTo>
                    <a:cubicBezTo>
                      <a:pt x="32" y="16"/>
                      <a:pt x="33" y="17"/>
                      <a:pt x="33" y="18"/>
                    </a:cubicBezTo>
                    <a:cubicBezTo>
                      <a:pt x="34" y="18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4" y="16"/>
                    </a:cubicBezTo>
                    <a:cubicBezTo>
                      <a:pt x="31" y="16"/>
                      <a:pt x="23" y="16"/>
                      <a:pt x="17" y="13"/>
                    </a:cubicBezTo>
                    <a:cubicBezTo>
                      <a:pt x="10" y="9"/>
                      <a:pt x="6" y="5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8"/>
                      <a:pt x="7" y="12"/>
                      <a:pt x="15" y="16"/>
                    </a:cubicBezTo>
                    <a:cubicBezTo>
                      <a:pt x="23" y="20"/>
                      <a:pt x="31" y="20"/>
                      <a:pt x="34" y="20"/>
                    </a:cubicBezTo>
                    <a:cubicBezTo>
                      <a:pt x="35" y="20"/>
                      <a:pt x="36" y="20"/>
                      <a:pt x="36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8" y="18"/>
                      <a:pt x="38" y="18"/>
                      <a:pt x="37" y="17"/>
                    </a:cubicBezTo>
                    <a:cubicBezTo>
                      <a:pt x="37" y="17"/>
                      <a:pt x="33" y="8"/>
                      <a:pt x="21" y="3"/>
                    </a:cubicBezTo>
                    <a:cubicBezTo>
                      <a:pt x="16" y="1"/>
                      <a:pt x="11" y="0"/>
                      <a:pt x="8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4" name="Freeform 259"/>
              <p:cNvSpPr>
                <a:spLocks/>
              </p:cNvSpPr>
              <p:nvPr userDrawn="1"/>
            </p:nvSpPr>
            <p:spPr bwMode="auto">
              <a:xfrm>
                <a:off x="4038" y="4017"/>
                <a:ext cx="94" cy="34"/>
              </a:xfrm>
              <a:custGeom>
                <a:avLst/>
                <a:gdLst>
                  <a:gd name="T0" fmla="*/ 2 w 39"/>
                  <a:gd name="T1" fmla="*/ 5 h 14"/>
                  <a:gd name="T2" fmla="*/ 3 w 39"/>
                  <a:gd name="T3" fmla="*/ 7 h 14"/>
                  <a:gd name="T4" fmla="*/ 3 w 39"/>
                  <a:gd name="T5" fmla="*/ 7 h 14"/>
                  <a:gd name="T6" fmla="*/ 15 w 39"/>
                  <a:gd name="T7" fmla="*/ 4 h 14"/>
                  <a:gd name="T8" fmla="*/ 18 w 39"/>
                  <a:gd name="T9" fmla="*/ 4 h 14"/>
                  <a:gd name="T10" fmla="*/ 31 w 39"/>
                  <a:gd name="T11" fmla="*/ 9 h 14"/>
                  <a:gd name="T12" fmla="*/ 34 w 39"/>
                  <a:gd name="T13" fmla="*/ 11 h 14"/>
                  <a:gd name="T14" fmla="*/ 35 w 39"/>
                  <a:gd name="T15" fmla="*/ 12 h 14"/>
                  <a:gd name="T16" fmla="*/ 35 w 39"/>
                  <a:gd name="T17" fmla="*/ 12 h 14"/>
                  <a:gd name="T18" fmla="*/ 35 w 39"/>
                  <a:gd name="T19" fmla="*/ 12 h 14"/>
                  <a:gd name="T20" fmla="*/ 37 w 39"/>
                  <a:gd name="T21" fmla="*/ 10 h 14"/>
                  <a:gd name="T22" fmla="*/ 36 w 39"/>
                  <a:gd name="T23" fmla="*/ 8 h 14"/>
                  <a:gd name="T24" fmla="*/ 36 w 39"/>
                  <a:gd name="T25" fmla="*/ 9 h 14"/>
                  <a:gd name="T26" fmla="*/ 24 w 39"/>
                  <a:gd name="T27" fmla="*/ 10 h 14"/>
                  <a:gd name="T28" fmla="*/ 19 w 39"/>
                  <a:gd name="T29" fmla="*/ 10 h 14"/>
                  <a:gd name="T30" fmla="*/ 4 w 39"/>
                  <a:gd name="T31" fmla="*/ 3 h 14"/>
                  <a:gd name="T32" fmla="*/ 2 w 39"/>
                  <a:gd name="T33" fmla="*/ 5 h 14"/>
                  <a:gd name="T34" fmla="*/ 3 w 39"/>
                  <a:gd name="T35" fmla="*/ 7 h 14"/>
                  <a:gd name="T36" fmla="*/ 2 w 39"/>
                  <a:gd name="T37" fmla="*/ 5 h 14"/>
                  <a:gd name="T38" fmla="*/ 1 w 39"/>
                  <a:gd name="T39" fmla="*/ 7 h 14"/>
                  <a:gd name="T40" fmla="*/ 18 w 39"/>
                  <a:gd name="T41" fmla="*/ 14 h 14"/>
                  <a:gd name="T42" fmla="*/ 24 w 39"/>
                  <a:gd name="T43" fmla="*/ 14 h 14"/>
                  <a:gd name="T44" fmla="*/ 37 w 39"/>
                  <a:gd name="T45" fmla="*/ 12 h 14"/>
                  <a:gd name="T46" fmla="*/ 39 w 39"/>
                  <a:gd name="T47" fmla="*/ 11 h 14"/>
                  <a:gd name="T48" fmla="*/ 38 w 39"/>
                  <a:gd name="T49" fmla="*/ 9 h 14"/>
                  <a:gd name="T50" fmla="*/ 19 w 39"/>
                  <a:gd name="T51" fmla="*/ 0 h 14"/>
                  <a:gd name="T52" fmla="*/ 15 w 39"/>
                  <a:gd name="T53" fmla="*/ 0 h 14"/>
                  <a:gd name="T54" fmla="*/ 1 w 39"/>
                  <a:gd name="T55" fmla="*/ 3 h 14"/>
                  <a:gd name="T56" fmla="*/ 0 w 39"/>
                  <a:gd name="T57" fmla="*/ 5 h 14"/>
                  <a:gd name="T58" fmla="*/ 1 w 39"/>
                  <a:gd name="T59" fmla="*/ 7 h 14"/>
                  <a:gd name="T60" fmla="*/ 2 w 39"/>
                  <a:gd name="T6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14">
                    <a:moveTo>
                      <a:pt x="2" y="5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9" y="4"/>
                      <a:pt x="15" y="4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24" y="5"/>
                      <a:pt x="28" y="7"/>
                      <a:pt x="31" y="9"/>
                    </a:cubicBezTo>
                    <a:cubicBezTo>
                      <a:pt x="33" y="10"/>
                      <a:pt x="34" y="10"/>
                      <a:pt x="34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0" y="10"/>
                      <a:pt x="24" y="10"/>
                    </a:cubicBezTo>
                    <a:cubicBezTo>
                      <a:pt x="22" y="10"/>
                      <a:pt x="20" y="10"/>
                      <a:pt x="19" y="10"/>
                    </a:cubicBezTo>
                    <a:cubicBezTo>
                      <a:pt x="11" y="9"/>
                      <a:pt x="7" y="6"/>
                      <a:pt x="4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9"/>
                      <a:pt x="10" y="13"/>
                      <a:pt x="18" y="14"/>
                    </a:cubicBezTo>
                    <a:cubicBezTo>
                      <a:pt x="20" y="14"/>
                      <a:pt x="22" y="14"/>
                      <a:pt x="24" y="14"/>
                    </a:cubicBezTo>
                    <a:cubicBezTo>
                      <a:pt x="31" y="14"/>
                      <a:pt x="37" y="12"/>
                      <a:pt x="37" y="12"/>
                    </a:cubicBezTo>
                    <a:cubicBezTo>
                      <a:pt x="38" y="12"/>
                      <a:pt x="39" y="11"/>
                      <a:pt x="39" y="11"/>
                    </a:cubicBezTo>
                    <a:cubicBezTo>
                      <a:pt x="39" y="10"/>
                      <a:pt x="39" y="9"/>
                      <a:pt x="38" y="9"/>
                    </a:cubicBezTo>
                    <a:cubicBezTo>
                      <a:pt x="38" y="9"/>
                      <a:pt x="31" y="2"/>
                      <a:pt x="19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7" y="0"/>
                      <a:pt x="2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5" name="Freeform 260"/>
              <p:cNvSpPr>
                <a:spLocks/>
              </p:cNvSpPr>
              <p:nvPr userDrawn="1"/>
            </p:nvSpPr>
            <p:spPr bwMode="auto">
              <a:xfrm>
                <a:off x="4048" y="4056"/>
                <a:ext cx="77" cy="71"/>
              </a:xfrm>
              <a:custGeom>
                <a:avLst/>
                <a:gdLst>
                  <a:gd name="T0" fmla="*/ 2 w 32"/>
                  <a:gd name="T1" fmla="*/ 27 h 29"/>
                  <a:gd name="T2" fmla="*/ 4 w 32"/>
                  <a:gd name="T3" fmla="*/ 27 h 29"/>
                  <a:gd name="T4" fmla="*/ 4 w 32"/>
                  <a:gd name="T5" fmla="*/ 27 h 29"/>
                  <a:gd name="T6" fmla="*/ 13 w 32"/>
                  <a:gd name="T7" fmla="*/ 13 h 29"/>
                  <a:gd name="T8" fmla="*/ 25 w 32"/>
                  <a:gd name="T9" fmla="*/ 6 h 29"/>
                  <a:gd name="T10" fmla="*/ 29 w 32"/>
                  <a:gd name="T11" fmla="*/ 5 h 29"/>
                  <a:gd name="T12" fmla="*/ 30 w 32"/>
                  <a:gd name="T13" fmla="*/ 4 h 29"/>
                  <a:gd name="T14" fmla="*/ 30 w 32"/>
                  <a:gd name="T15" fmla="*/ 4 h 29"/>
                  <a:gd name="T16" fmla="*/ 30 w 32"/>
                  <a:gd name="T17" fmla="*/ 4 h 29"/>
                  <a:gd name="T18" fmla="*/ 30 w 32"/>
                  <a:gd name="T19" fmla="*/ 2 h 29"/>
                  <a:gd name="T20" fmla="*/ 28 w 32"/>
                  <a:gd name="T21" fmla="*/ 2 h 29"/>
                  <a:gd name="T22" fmla="*/ 28 w 32"/>
                  <a:gd name="T23" fmla="*/ 2 h 29"/>
                  <a:gd name="T24" fmla="*/ 18 w 32"/>
                  <a:gd name="T25" fmla="*/ 17 h 29"/>
                  <a:gd name="T26" fmla="*/ 2 w 32"/>
                  <a:gd name="T27" fmla="*/ 25 h 29"/>
                  <a:gd name="T28" fmla="*/ 2 w 32"/>
                  <a:gd name="T29" fmla="*/ 27 h 29"/>
                  <a:gd name="T30" fmla="*/ 4 w 32"/>
                  <a:gd name="T31" fmla="*/ 27 h 29"/>
                  <a:gd name="T32" fmla="*/ 2 w 32"/>
                  <a:gd name="T33" fmla="*/ 27 h 29"/>
                  <a:gd name="T34" fmla="*/ 3 w 32"/>
                  <a:gd name="T35" fmla="*/ 29 h 29"/>
                  <a:gd name="T36" fmla="*/ 20 w 32"/>
                  <a:gd name="T37" fmla="*/ 20 h 29"/>
                  <a:gd name="T38" fmla="*/ 32 w 32"/>
                  <a:gd name="T39" fmla="*/ 3 h 29"/>
                  <a:gd name="T40" fmla="*/ 32 w 32"/>
                  <a:gd name="T41" fmla="*/ 1 h 29"/>
                  <a:gd name="T42" fmla="*/ 30 w 32"/>
                  <a:gd name="T43" fmla="*/ 0 h 29"/>
                  <a:gd name="T44" fmla="*/ 10 w 32"/>
                  <a:gd name="T45" fmla="*/ 10 h 29"/>
                  <a:gd name="T46" fmla="*/ 0 w 32"/>
                  <a:gd name="T47" fmla="*/ 26 h 29"/>
                  <a:gd name="T48" fmla="*/ 1 w 32"/>
                  <a:gd name="T49" fmla="*/ 28 h 29"/>
                  <a:gd name="T50" fmla="*/ 3 w 32"/>
                  <a:gd name="T51" fmla="*/ 29 h 29"/>
                  <a:gd name="T52" fmla="*/ 2 w 32"/>
                  <a:gd name="T5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2" y="27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6"/>
                      <a:pt x="7" y="18"/>
                      <a:pt x="13" y="13"/>
                    </a:cubicBezTo>
                    <a:cubicBezTo>
                      <a:pt x="17" y="9"/>
                      <a:pt x="22" y="7"/>
                      <a:pt x="25" y="6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4"/>
                      <a:pt x="24" y="12"/>
                      <a:pt x="18" y="17"/>
                    </a:cubicBezTo>
                    <a:cubicBezTo>
                      <a:pt x="11" y="22"/>
                      <a:pt x="6" y="24"/>
                      <a:pt x="2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7" y="28"/>
                      <a:pt x="13" y="26"/>
                      <a:pt x="20" y="20"/>
                    </a:cubicBezTo>
                    <a:cubicBezTo>
                      <a:pt x="28" y="1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1"/>
                    </a:cubicBezTo>
                    <a:cubicBezTo>
                      <a:pt x="31" y="1"/>
                      <a:pt x="31" y="0"/>
                      <a:pt x="30" y="0"/>
                    </a:cubicBezTo>
                    <a:cubicBezTo>
                      <a:pt x="30" y="0"/>
                      <a:pt x="20" y="1"/>
                      <a:pt x="10" y="10"/>
                    </a:cubicBezTo>
                    <a:cubicBezTo>
                      <a:pt x="2" y="17"/>
                      <a:pt x="1" y="26"/>
                      <a:pt x="0" y="26"/>
                    </a:cubicBezTo>
                    <a:cubicBezTo>
                      <a:pt x="0" y="27"/>
                      <a:pt x="1" y="28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6" name="Freeform 261"/>
              <p:cNvSpPr>
                <a:spLocks/>
              </p:cNvSpPr>
              <p:nvPr userDrawn="1"/>
            </p:nvSpPr>
            <p:spPr bwMode="auto">
              <a:xfrm>
                <a:off x="4120" y="4061"/>
                <a:ext cx="34" cy="71"/>
              </a:xfrm>
              <a:custGeom>
                <a:avLst/>
                <a:gdLst>
                  <a:gd name="T0" fmla="*/ 3 w 14"/>
                  <a:gd name="T1" fmla="*/ 27 h 29"/>
                  <a:gd name="T2" fmla="*/ 5 w 14"/>
                  <a:gd name="T3" fmla="*/ 27 h 29"/>
                  <a:gd name="T4" fmla="*/ 5 w 14"/>
                  <a:gd name="T5" fmla="*/ 27 h 29"/>
                  <a:gd name="T6" fmla="*/ 4 w 14"/>
                  <a:gd name="T7" fmla="*/ 21 h 29"/>
                  <a:gd name="T8" fmla="*/ 5 w 14"/>
                  <a:gd name="T9" fmla="*/ 14 h 29"/>
                  <a:gd name="T10" fmla="*/ 10 w 14"/>
                  <a:gd name="T11" fmla="*/ 6 h 29"/>
                  <a:gd name="T12" fmla="*/ 12 w 14"/>
                  <a:gd name="T13" fmla="*/ 4 h 29"/>
                  <a:gd name="T14" fmla="*/ 13 w 14"/>
                  <a:gd name="T15" fmla="*/ 4 h 29"/>
                  <a:gd name="T16" fmla="*/ 13 w 14"/>
                  <a:gd name="T17" fmla="*/ 4 h 29"/>
                  <a:gd name="T18" fmla="*/ 13 w 14"/>
                  <a:gd name="T19" fmla="*/ 4 h 29"/>
                  <a:gd name="T20" fmla="*/ 13 w 14"/>
                  <a:gd name="T21" fmla="*/ 3 h 29"/>
                  <a:gd name="T22" fmla="*/ 13 w 14"/>
                  <a:gd name="T23" fmla="*/ 4 h 29"/>
                  <a:gd name="T24" fmla="*/ 13 w 14"/>
                  <a:gd name="T25" fmla="*/ 4 h 29"/>
                  <a:gd name="T26" fmla="*/ 13 w 14"/>
                  <a:gd name="T27" fmla="*/ 3 h 29"/>
                  <a:gd name="T28" fmla="*/ 13 w 14"/>
                  <a:gd name="T29" fmla="*/ 4 h 29"/>
                  <a:gd name="T30" fmla="*/ 12 w 14"/>
                  <a:gd name="T31" fmla="*/ 2 h 29"/>
                  <a:gd name="T32" fmla="*/ 10 w 14"/>
                  <a:gd name="T33" fmla="*/ 2 h 29"/>
                  <a:gd name="T34" fmla="*/ 10 w 14"/>
                  <a:gd name="T35" fmla="*/ 2 h 29"/>
                  <a:gd name="T36" fmla="*/ 10 w 14"/>
                  <a:gd name="T37" fmla="*/ 6 h 29"/>
                  <a:gd name="T38" fmla="*/ 9 w 14"/>
                  <a:gd name="T39" fmla="*/ 16 h 29"/>
                  <a:gd name="T40" fmla="*/ 2 w 14"/>
                  <a:gd name="T41" fmla="*/ 26 h 29"/>
                  <a:gd name="T42" fmla="*/ 3 w 14"/>
                  <a:gd name="T43" fmla="*/ 27 h 29"/>
                  <a:gd name="T44" fmla="*/ 5 w 14"/>
                  <a:gd name="T45" fmla="*/ 27 h 29"/>
                  <a:gd name="T46" fmla="*/ 3 w 14"/>
                  <a:gd name="T47" fmla="*/ 27 h 29"/>
                  <a:gd name="T48" fmla="*/ 4 w 14"/>
                  <a:gd name="T49" fmla="*/ 29 h 29"/>
                  <a:gd name="T50" fmla="*/ 12 w 14"/>
                  <a:gd name="T51" fmla="*/ 18 h 29"/>
                  <a:gd name="T52" fmla="*/ 14 w 14"/>
                  <a:gd name="T53" fmla="*/ 6 h 29"/>
                  <a:gd name="T54" fmla="*/ 14 w 14"/>
                  <a:gd name="T55" fmla="*/ 2 h 29"/>
                  <a:gd name="T56" fmla="*/ 13 w 14"/>
                  <a:gd name="T57" fmla="*/ 0 h 29"/>
                  <a:gd name="T58" fmla="*/ 11 w 14"/>
                  <a:gd name="T59" fmla="*/ 0 h 29"/>
                  <a:gd name="T60" fmla="*/ 1 w 14"/>
                  <a:gd name="T61" fmla="*/ 13 h 29"/>
                  <a:gd name="T62" fmla="*/ 0 w 14"/>
                  <a:gd name="T63" fmla="*/ 21 h 29"/>
                  <a:gd name="T64" fmla="*/ 1 w 14"/>
                  <a:gd name="T65" fmla="*/ 28 h 29"/>
                  <a:gd name="T66" fmla="*/ 2 w 14"/>
                  <a:gd name="T67" fmla="*/ 29 h 29"/>
                  <a:gd name="T68" fmla="*/ 4 w 14"/>
                  <a:gd name="T69" fmla="*/ 29 h 29"/>
                  <a:gd name="T70" fmla="*/ 3 w 14"/>
                  <a:gd name="T7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29">
                    <a:moveTo>
                      <a:pt x="3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6"/>
                      <a:pt x="4" y="24"/>
                      <a:pt x="4" y="21"/>
                    </a:cubicBezTo>
                    <a:cubicBezTo>
                      <a:pt x="4" y="19"/>
                      <a:pt x="4" y="17"/>
                      <a:pt x="5" y="14"/>
                    </a:cubicBezTo>
                    <a:cubicBezTo>
                      <a:pt x="6" y="10"/>
                      <a:pt x="9" y="8"/>
                      <a:pt x="10" y="6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6"/>
                    </a:cubicBezTo>
                    <a:cubicBezTo>
                      <a:pt x="10" y="9"/>
                      <a:pt x="10" y="13"/>
                      <a:pt x="9" y="16"/>
                    </a:cubicBezTo>
                    <a:cubicBezTo>
                      <a:pt x="6" y="21"/>
                      <a:pt x="4" y="24"/>
                      <a:pt x="2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7" y="27"/>
                      <a:pt x="10" y="24"/>
                      <a:pt x="12" y="18"/>
                    </a:cubicBezTo>
                    <a:cubicBezTo>
                      <a:pt x="14" y="14"/>
                      <a:pt x="14" y="9"/>
                      <a:pt x="14" y="6"/>
                    </a:cubicBezTo>
                    <a:cubicBezTo>
                      <a:pt x="14" y="4"/>
                      <a:pt x="14" y="2"/>
                      <a:pt x="14" y="2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5" y="4"/>
                      <a:pt x="1" y="13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5"/>
                      <a:pt x="1" y="28"/>
                      <a:pt x="1" y="28"/>
                    </a:cubicBezTo>
                    <a:cubicBezTo>
                      <a:pt x="1" y="29"/>
                      <a:pt x="1" y="29"/>
                      <a:pt x="2" y="29"/>
                    </a:cubicBezTo>
                    <a:cubicBezTo>
                      <a:pt x="3" y="29"/>
                      <a:pt x="3" y="29"/>
                      <a:pt x="4" y="29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7" name="Freeform 262"/>
              <p:cNvSpPr>
                <a:spLocks/>
              </p:cNvSpPr>
              <p:nvPr userDrawn="1"/>
            </p:nvSpPr>
            <p:spPr bwMode="auto">
              <a:xfrm>
                <a:off x="4159" y="4041"/>
                <a:ext cx="36" cy="86"/>
              </a:xfrm>
              <a:custGeom>
                <a:avLst/>
                <a:gdLst>
                  <a:gd name="T0" fmla="*/ 5 w 15"/>
                  <a:gd name="T1" fmla="*/ 33 h 35"/>
                  <a:gd name="T2" fmla="*/ 6 w 15"/>
                  <a:gd name="T3" fmla="*/ 32 h 35"/>
                  <a:gd name="T4" fmla="*/ 6 w 15"/>
                  <a:gd name="T5" fmla="*/ 32 h 35"/>
                  <a:gd name="T6" fmla="*/ 4 w 15"/>
                  <a:gd name="T7" fmla="*/ 22 h 35"/>
                  <a:gd name="T8" fmla="*/ 5 w 15"/>
                  <a:gd name="T9" fmla="*/ 17 h 35"/>
                  <a:gd name="T10" fmla="*/ 10 w 15"/>
                  <a:gd name="T11" fmla="*/ 7 h 35"/>
                  <a:gd name="T12" fmla="*/ 12 w 15"/>
                  <a:gd name="T13" fmla="*/ 4 h 35"/>
                  <a:gd name="T14" fmla="*/ 13 w 15"/>
                  <a:gd name="T15" fmla="*/ 4 h 35"/>
                  <a:gd name="T16" fmla="*/ 13 w 15"/>
                  <a:gd name="T17" fmla="*/ 4 h 35"/>
                  <a:gd name="T18" fmla="*/ 13 w 15"/>
                  <a:gd name="T19" fmla="*/ 4 h 35"/>
                  <a:gd name="T20" fmla="*/ 12 w 15"/>
                  <a:gd name="T21" fmla="*/ 3 h 35"/>
                  <a:gd name="T22" fmla="*/ 13 w 15"/>
                  <a:gd name="T23" fmla="*/ 4 h 35"/>
                  <a:gd name="T24" fmla="*/ 13 w 15"/>
                  <a:gd name="T25" fmla="*/ 4 h 35"/>
                  <a:gd name="T26" fmla="*/ 12 w 15"/>
                  <a:gd name="T27" fmla="*/ 3 h 35"/>
                  <a:gd name="T28" fmla="*/ 13 w 15"/>
                  <a:gd name="T29" fmla="*/ 4 h 35"/>
                  <a:gd name="T30" fmla="*/ 12 w 15"/>
                  <a:gd name="T31" fmla="*/ 2 h 35"/>
                  <a:gd name="T32" fmla="*/ 10 w 15"/>
                  <a:gd name="T33" fmla="*/ 3 h 35"/>
                  <a:gd name="T34" fmla="*/ 10 w 15"/>
                  <a:gd name="T35" fmla="*/ 3 h 35"/>
                  <a:gd name="T36" fmla="*/ 11 w 15"/>
                  <a:gd name="T37" fmla="*/ 12 h 35"/>
                  <a:gd name="T38" fmla="*/ 10 w 15"/>
                  <a:gd name="T39" fmla="*/ 19 h 35"/>
                  <a:gd name="T40" fmla="*/ 3 w 15"/>
                  <a:gd name="T41" fmla="*/ 31 h 35"/>
                  <a:gd name="T42" fmla="*/ 5 w 15"/>
                  <a:gd name="T43" fmla="*/ 33 h 35"/>
                  <a:gd name="T44" fmla="*/ 6 w 15"/>
                  <a:gd name="T45" fmla="*/ 32 h 35"/>
                  <a:gd name="T46" fmla="*/ 5 w 15"/>
                  <a:gd name="T47" fmla="*/ 33 h 35"/>
                  <a:gd name="T48" fmla="*/ 6 w 15"/>
                  <a:gd name="T49" fmla="*/ 34 h 35"/>
                  <a:gd name="T50" fmla="*/ 14 w 15"/>
                  <a:gd name="T51" fmla="*/ 20 h 35"/>
                  <a:gd name="T52" fmla="*/ 15 w 15"/>
                  <a:gd name="T53" fmla="*/ 12 h 35"/>
                  <a:gd name="T54" fmla="*/ 13 w 15"/>
                  <a:gd name="T55" fmla="*/ 2 h 35"/>
                  <a:gd name="T56" fmla="*/ 12 w 15"/>
                  <a:gd name="T57" fmla="*/ 0 h 35"/>
                  <a:gd name="T58" fmla="*/ 10 w 15"/>
                  <a:gd name="T59" fmla="*/ 0 h 35"/>
                  <a:gd name="T60" fmla="*/ 1 w 15"/>
                  <a:gd name="T61" fmla="*/ 16 h 35"/>
                  <a:gd name="T62" fmla="*/ 0 w 15"/>
                  <a:gd name="T63" fmla="*/ 22 h 35"/>
                  <a:gd name="T64" fmla="*/ 3 w 15"/>
                  <a:gd name="T65" fmla="*/ 33 h 35"/>
                  <a:gd name="T66" fmla="*/ 4 w 15"/>
                  <a:gd name="T67" fmla="*/ 35 h 35"/>
                  <a:gd name="T68" fmla="*/ 6 w 15"/>
                  <a:gd name="T69" fmla="*/ 34 h 35"/>
                  <a:gd name="T70" fmla="*/ 5 w 15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35">
                    <a:moveTo>
                      <a:pt x="5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7"/>
                      <a:pt x="4" y="22"/>
                    </a:cubicBezTo>
                    <a:cubicBezTo>
                      <a:pt x="4" y="20"/>
                      <a:pt x="5" y="19"/>
                      <a:pt x="5" y="17"/>
                    </a:cubicBezTo>
                    <a:cubicBezTo>
                      <a:pt x="6" y="12"/>
                      <a:pt x="8" y="9"/>
                      <a:pt x="10" y="7"/>
                    </a:cubicBezTo>
                    <a:cubicBezTo>
                      <a:pt x="11" y="6"/>
                      <a:pt x="11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1" y="8"/>
                      <a:pt x="11" y="12"/>
                    </a:cubicBezTo>
                    <a:cubicBezTo>
                      <a:pt x="11" y="15"/>
                      <a:pt x="11" y="17"/>
                      <a:pt x="10" y="19"/>
                    </a:cubicBezTo>
                    <a:cubicBezTo>
                      <a:pt x="8" y="26"/>
                      <a:pt x="6" y="29"/>
                      <a:pt x="3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9" y="31"/>
                      <a:pt x="12" y="27"/>
                      <a:pt x="14" y="20"/>
                    </a:cubicBezTo>
                    <a:cubicBezTo>
                      <a:pt x="15" y="17"/>
                      <a:pt x="15" y="15"/>
                      <a:pt x="15" y="12"/>
                    </a:cubicBezTo>
                    <a:cubicBezTo>
                      <a:pt x="15" y="6"/>
                      <a:pt x="14" y="2"/>
                      <a:pt x="13" y="2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1"/>
                      <a:pt x="4" y="6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8"/>
                      <a:pt x="3" y="33"/>
                      <a:pt x="3" y="33"/>
                    </a:cubicBezTo>
                    <a:cubicBezTo>
                      <a:pt x="3" y="34"/>
                      <a:pt x="3" y="34"/>
                      <a:pt x="4" y="35"/>
                    </a:cubicBezTo>
                    <a:cubicBezTo>
                      <a:pt x="5" y="35"/>
                      <a:pt x="5" y="35"/>
                      <a:pt x="6" y="34"/>
                    </a:cubicBez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8" name="Freeform 263"/>
              <p:cNvSpPr>
                <a:spLocks/>
              </p:cNvSpPr>
              <p:nvPr userDrawn="1"/>
            </p:nvSpPr>
            <p:spPr bwMode="auto">
              <a:xfrm>
                <a:off x="4197" y="4029"/>
                <a:ext cx="34" cy="86"/>
              </a:xfrm>
              <a:custGeom>
                <a:avLst/>
                <a:gdLst>
                  <a:gd name="T0" fmla="*/ 4 w 14"/>
                  <a:gd name="T1" fmla="*/ 33 h 35"/>
                  <a:gd name="T2" fmla="*/ 6 w 14"/>
                  <a:gd name="T3" fmla="*/ 32 h 35"/>
                  <a:gd name="T4" fmla="*/ 6 w 14"/>
                  <a:gd name="T5" fmla="*/ 32 h 35"/>
                  <a:gd name="T6" fmla="*/ 4 w 14"/>
                  <a:gd name="T7" fmla="*/ 21 h 35"/>
                  <a:gd name="T8" fmla="*/ 4 w 14"/>
                  <a:gd name="T9" fmla="*/ 17 h 35"/>
                  <a:gd name="T10" fmla="*/ 8 w 14"/>
                  <a:gd name="T11" fmla="*/ 7 h 35"/>
                  <a:gd name="T12" fmla="*/ 10 w 14"/>
                  <a:gd name="T13" fmla="*/ 4 h 35"/>
                  <a:gd name="T14" fmla="*/ 10 w 14"/>
                  <a:gd name="T15" fmla="*/ 3 h 35"/>
                  <a:gd name="T16" fmla="*/ 11 w 14"/>
                  <a:gd name="T17" fmla="*/ 3 h 35"/>
                  <a:gd name="T18" fmla="*/ 11 w 14"/>
                  <a:gd name="T19" fmla="*/ 3 h 35"/>
                  <a:gd name="T20" fmla="*/ 10 w 14"/>
                  <a:gd name="T21" fmla="*/ 3 h 35"/>
                  <a:gd name="T22" fmla="*/ 11 w 14"/>
                  <a:gd name="T23" fmla="*/ 3 h 35"/>
                  <a:gd name="T24" fmla="*/ 11 w 14"/>
                  <a:gd name="T25" fmla="*/ 3 h 35"/>
                  <a:gd name="T26" fmla="*/ 10 w 14"/>
                  <a:gd name="T27" fmla="*/ 3 h 35"/>
                  <a:gd name="T28" fmla="*/ 11 w 14"/>
                  <a:gd name="T29" fmla="*/ 3 h 35"/>
                  <a:gd name="T30" fmla="*/ 9 w 14"/>
                  <a:gd name="T31" fmla="*/ 2 h 35"/>
                  <a:gd name="T32" fmla="*/ 7 w 14"/>
                  <a:gd name="T33" fmla="*/ 2 h 35"/>
                  <a:gd name="T34" fmla="*/ 8 w 14"/>
                  <a:gd name="T35" fmla="*/ 3 h 35"/>
                  <a:gd name="T36" fmla="*/ 10 w 14"/>
                  <a:gd name="T37" fmla="*/ 15 h 35"/>
                  <a:gd name="T38" fmla="*/ 9 w 14"/>
                  <a:gd name="T39" fmla="*/ 19 h 35"/>
                  <a:gd name="T40" fmla="*/ 3 w 14"/>
                  <a:gd name="T41" fmla="*/ 32 h 35"/>
                  <a:gd name="T42" fmla="*/ 4 w 14"/>
                  <a:gd name="T43" fmla="*/ 33 h 35"/>
                  <a:gd name="T44" fmla="*/ 6 w 14"/>
                  <a:gd name="T45" fmla="*/ 32 h 35"/>
                  <a:gd name="T46" fmla="*/ 4 w 14"/>
                  <a:gd name="T47" fmla="*/ 33 h 35"/>
                  <a:gd name="T48" fmla="*/ 6 w 14"/>
                  <a:gd name="T49" fmla="*/ 34 h 35"/>
                  <a:gd name="T50" fmla="*/ 13 w 14"/>
                  <a:gd name="T51" fmla="*/ 19 h 35"/>
                  <a:gd name="T52" fmla="*/ 14 w 14"/>
                  <a:gd name="T53" fmla="*/ 15 h 35"/>
                  <a:gd name="T54" fmla="*/ 11 w 14"/>
                  <a:gd name="T55" fmla="*/ 1 h 35"/>
                  <a:gd name="T56" fmla="*/ 10 w 14"/>
                  <a:gd name="T57" fmla="*/ 0 h 35"/>
                  <a:gd name="T58" fmla="*/ 8 w 14"/>
                  <a:gd name="T59" fmla="*/ 0 h 35"/>
                  <a:gd name="T60" fmla="*/ 0 w 14"/>
                  <a:gd name="T61" fmla="*/ 17 h 35"/>
                  <a:gd name="T62" fmla="*/ 0 w 14"/>
                  <a:gd name="T63" fmla="*/ 21 h 35"/>
                  <a:gd name="T64" fmla="*/ 2 w 14"/>
                  <a:gd name="T65" fmla="*/ 34 h 35"/>
                  <a:gd name="T66" fmla="*/ 4 w 14"/>
                  <a:gd name="T67" fmla="*/ 35 h 35"/>
                  <a:gd name="T68" fmla="*/ 6 w 14"/>
                  <a:gd name="T69" fmla="*/ 34 h 35"/>
                  <a:gd name="T70" fmla="*/ 4 w 14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35">
                    <a:moveTo>
                      <a:pt x="4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6"/>
                      <a:pt x="4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5" y="13"/>
                      <a:pt x="7" y="9"/>
                      <a:pt x="8" y="7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10" y="9"/>
                      <a:pt x="10" y="15"/>
                    </a:cubicBezTo>
                    <a:cubicBezTo>
                      <a:pt x="10" y="16"/>
                      <a:pt x="10" y="17"/>
                      <a:pt x="9" y="19"/>
                    </a:cubicBezTo>
                    <a:cubicBezTo>
                      <a:pt x="8" y="25"/>
                      <a:pt x="5" y="29"/>
                      <a:pt x="3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8" y="32"/>
                      <a:pt x="12" y="27"/>
                      <a:pt x="13" y="19"/>
                    </a:cubicBezTo>
                    <a:cubicBezTo>
                      <a:pt x="14" y="18"/>
                      <a:pt x="14" y="16"/>
                      <a:pt x="14" y="15"/>
                    </a:cubicBezTo>
                    <a:cubicBezTo>
                      <a:pt x="14" y="8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2" y="6"/>
                      <a:pt x="0" y="17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0" y="28"/>
                      <a:pt x="2" y="34"/>
                      <a:pt x="2" y="34"/>
                    </a:cubicBezTo>
                    <a:cubicBezTo>
                      <a:pt x="2" y="34"/>
                      <a:pt x="3" y="35"/>
                      <a:pt x="4" y="35"/>
                    </a:cubicBezTo>
                    <a:cubicBezTo>
                      <a:pt x="4" y="35"/>
                      <a:pt x="5" y="35"/>
                      <a:pt x="6" y="34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9" name="Freeform 264"/>
              <p:cNvSpPr>
                <a:spLocks/>
              </p:cNvSpPr>
              <p:nvPr userDrawn="1"/>
            </p:nvSpPr>
            <p:spPr bwMode="auto">
              <a:xfrm>
                <a:off x="4236" y="4009"/>
                <a:ext cx="31" cy="94"/>
              </a:xfrm>
              <a:custGeom>
                <a:avLst/>
                <a:gdLst>
                  <a:gd name="T0" fmla="*/ 8 w 13"/>
                  <a:gd name="T1" fmla="*/ 36 h 38"/>
                  <a:gd name="T2" fmla="*/ 9 w 13"/>
                  <a:gd name="T3" fmla="*/ 35 h 38"/>
                  <a:gd name="T4" fmla="*/ 9 w 13"/>
                  <a:gd name="T5" fmla="*/ 35 h 38"/>
                  <a:gd name="T6" fmla="*/ 4 w 13"/>
                  <a:gd name="T7" fmla="*/ 20 h 38"/>
                  <a:gd name="T8" fmla="*/ 4 w 13"/>
                  <a:gd name="T9" fmla="*/ 16 h 38"/>
                  <a:gd name="T10" fmla="*/ 5 w 13"/>
                  <a:gd name="T11" fmla="*/ 7 h 38"/>
                  <a:gd name="T12" fmla="*/ 6 w 13"/>
                  <a:gd name="T13" fmla="*/ 4 h 38"/>
                  <a:gd name="T14" fmla="*/ 6 w 13"/>
                  <a:gd name="T15" fmla="*/ 3 h 38"/>
                  <a:gd name="T16" fmla="*/ 7 w 13"/>
                  <a:gd name="T17" fmla="*/ 3 h 38"/>
                  <a:gd name="T18" fmla="*/ 7 w 13"/>
                  <a:gd name="T19" fmla="*/ 3 h 38"/>
                  <a:gd name="T20" fmla="*/ 5 w 13"/>
                  <a:gd name="T21" fmla="*/ 2 h 38"/>
                  <a:gd name="T22" fmla="*/ 3 w 13"/>
                  <a:gd name="T23" fmla="*/ 3 h 38"/>
                  <a:gd name="T24" fmla="*/ 3 w 13"/>
                  <a:gd name="T25" fmla="*/ 3 h 38"/>
                  <a:gd name="T26" fmla="*/ 9 w 13"/>
                  <a:gd name="T27" fmla="*/ 19 h 38"/>
                  <a:gd name="T28" fmla="*/ 9 w 13"/>
                  <a:gd name="T29" fmla="*/ 22 h 38"/>
                  <a:gd name="T30" fmla="*/ 6 w 13"/>
                  <a:gd name="T31" fmla="*/ 35 h 38"/>
                  <a:gd name="T32" fmla="*/ 8 w 13"/>
                  <a:gd name="T33" fmla="*/ 36 h 38"/>
                  <a:gd name="T34" fmla="*/ 9 w 13"/>
                  <a:gd name="T35" fmla="*/ 35 h 38"/>
                  <a:gd name="T36" fmla="*/ 8 w 13"/>
                  <a:gd name="T37" fmla="*/ 36 h 38"/>
                  <a:gd name="T38" fmla="*/ 10 w 13"/>
                  <a:gd name="T39" fmla="*/ 37 h 38"/>
                  <a:gd name="T40" fmla="*/ 13 w 13"/>
                  <a:gd name="T41" fmla="*/ 22 h 38"/>
                  <a:gd name="T42" fmla="*/ 13 w 13"/>
                  <a:gd name="T43" fmla="*/ 19 h 38"/>
                  <a:gd name="T44" fmla="*/ 7 w 13"/>
                  <a:gd name="T45" fmla="*/ 1 h 38"/>
                  <a:gd name="T46" fmla="*/ 5 w 13"/>
                  <a:gd name="T47" fmla="*/ 0 h 38"/>
                  <a:gd name="T48" fmla="*/ 3 w 13"/>
                  <a:gd name="T49" fmla="*/ 1 h 38"/>
                  <a:gd name="T50" fmla="*/ 0 w 13"/>
                  <a:gd name="T51" fmla="*/ 16 h 38"/>
                  <a:gd name="T52" fmla="*/ 0 w 13"/>
                  <a:gd name="T53" fmla="*/ 21 h 38"/>
                  <a:gd name="T54" fmla="*/ 6 w 13"/>
                  <a:gd name="T55" fmla="*/ 37 h 38"/>
                  <a:gd name="T56" fmla="*/ 8 w 13"/>
                  <a:gd name="T57" fmla="*/ 38 h 38"/>
                  <a:gd name="T58" fmla="*/ 10 w 13"/>
                  <a:gd name="T59" fmla="*/ 37 h 38"/>
                  <a:gd name="T60" fmla="*/ 8 w 13"/>
                  <a:gd name="T61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38">
                    <a:moveTo>
                      <a:pt x="8" y="36"/>
                    </a:move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4"/>
                      <a:pt x="5" y="28"/>
                      <a:pt x="4" y="20"/>
                    </a:cubicBezTo>
                    <a:cubicBezTo>
                      <a:pt x="4" y="19"/>
                      <a:pt x="4" y="18"/>
                      <a:pt x="4" y="16"/>
                    </a:cubicBezTo>
                    <a:cubicBezTo>
                      <a:pt x="4" y="12"/>
                      <a:pt x="4" y="9"/>
                      <a:pt x="5" y="7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9" y="12"/>
                      <a:pt x="9" y="19"/>
                    </a:cubicBezTo>
                    <a:cubicBezTo>
                      <a:pt x="9" y="20"/>
                      <a:pt x="9" y="21"/>
                      <a:pt x="9" y="22"/>
                    </a:cubicBezTo>
                    <a:cubicBezTo>
                      <a:pt x="9" y="28"/>
                      <a:pt x="7" y="32"/>
                      <a:pt x="6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4"/>
                      <a:pt x="13" y="29"/>
                      <a:pt x="13" y="22"/>
                    </a:cubicBezTo>
                    <a:cubicBezTo>
                      <a:pt x="13" y="21"/>
                      <a:pt x="13" y="20"/>
                      <a:pt x="13" y="19"/>
                    </a:cubicBezTo>
                    <a:cubicBezTo>
                      <a:pt x="12" y="9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0" y="7"/>
                      <a:pt x="0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1" y="30"/>
                      <a:pt x="6" y="37"/>
                      <a:pt x="6" y="37"/>
                    </a:cubicBezTo>
                    <a:cubicBezTo>
                      <a:pt x="7" y="38"/>
                      <a:pt x="7" y="38"/>
                      <a:pt x="8" y="38"/>
                    </a:cubicBezTo>
                    <a:cubicBezTo>
                      <a:pt x="9" y="38"/>
                      <a:pt x="9" y="38"/>
                      <a:pt x="10" y="37"/>
                    </a:cubicBez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0" name="Freeform 265"/>
              <p:cNvSpPr>
                <a:spLocks/>
              </p:cNvSpPr>
              <p:nvPr userDrawn="1"/>
            </p:nvSpPr>
            <p:spPr bwMode="auto">
              <a:xfrm>
                <a:off x="3716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0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2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0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1" y="27"/>
                      <a:pt x="1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1" name="Freeform 266"/>
              <p:cNvSpPr>
                <a:spLocks/>
              </p:cNvSpPr>
              <p:nvPr userDrawn="1"/>
            </p:nvSpPr>
            <p:spPr bwMode="auto">
              <a:xfrm>
                <a:off x="3759" y="4149"/>
                <a:ext cx="34" cy="67"/>
              </a:xfrm>
              <a:custGeom>
                <a:avLst/>
                <a:gdLst>
                  <a:gd name="T0" fmla="*/ 12 w 14"/>
                  <a:gd name="T1" fmla="*/ 25 h 27"/>
                  <a:gd name="T2" fmla="*/ 12 w 14"/>
                  <a:gd name="T3" fmla="*/ 23 h 27"/>
                  <a:gd name="T4" fmla="*/ 4 w 14"/>
                  <a:gd name="T5" fmla="*/ 23 h 27"/>
                  <a:gd name="T6" fmla="*/ 4 w 14"/>
                  <a:gd name="T7" fmla="*/ 5 h 27"/>
                  <a:gd name="T8" fmla="*/ 6 w 14"/>
                  <a:gd name="T9" fmla="*/ 4 h 27"/>
                  <a:gd name="T10" fmla="*/ 8 w 14"/>
                  <a:gd name="T11" fmla="*/ 4 h 27"/>
                  <a:gd name="T12" fmla="*/ 10 w 14"/>
                  <a:gd name="T13" fmla="*/ 5 h 27"/>
                  <a:gd name="T14" fmla="*/ 10 w 14"/>
                  <a:gd name="T15" fmla="*/ 25 h 27"/>
                  <a:gd name="T16" fmla="*/ 12 w 14"/>
                  <a:gd name="T17" fmla="*/ 25 h 27"/>
                  <a:gd name="T18" fmla="*/ 12 w 14"/>
                  <a:gd name="T19" fmla="*/ 23 h 27"/>
                  <a:gd name="T20" fmla="*/ 12 w 14"/>
                  <a:gd name="T21" fmla="*/ 25 h 27"/>
                  <a:gd name="T22" fmla="*/ 14 w 14"/>
                  <a:gd name="T23" fmla="*/ 25 h 27"/>
                  <a:gd name="T24" fmla="*/ 14 w 14"/>
                  <a:gd name="T25" fmla="*/ 5 h 27"/>
                  <a:gd name="T26" fmla="*/ 8 w 14"/>
                  <a:gd name="T27" fmla="*/ 0 h 27"/>
                  <a:gd name="T28" fmla="*/ 6 w 14"/>
                  <a:gd name="T29" fmla="*/ 0 h 27"/>
                  <a:gd name="T30" fmla="*/ 0 w 14"/>
                  <a:gd name="T31" fmla="*/ 5 h 27"/>
                  <a:gd name="T32" fmla="*/ 0 w 14"/>
                  <a:gd name="T33" fmla="*/ 25 h 27"/>
                  <a:gd name="T34" fmla="*/ 1 w 14"/>
                  <a:gd name="T35" fmla="*/ 26 h 27"/>
                  <a:gd name="T36" fmla="*/ 2 w 14"/>
                  <a:gd name="T37" fmla="*/ 27 h 27"/>
                  <a:gd name="T38" fmla="*/ 12 w 14"/>
                  <a:gd name="T39" fmla="*/ 27 h 27"/>
                  <a:gd name="T40" fmla="*/ 13 w 14"/>
                  <a:gd name="T41" fmla="*/ 26 h 27"/>
                  <a:gd name="T42" fmla="*/ 14 w 14"/>
                  <a:gd name="T43" fmla="*/ 25 h 27"/>
                  <a:gd name="T44" fmla="*/ 12 w 14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27">
                    <a:moveTo>
                      <a:pt x="12" y="25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1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6"/>
                    </a:cubicBezTo>
                    <a:cubicBezTo>
                      <a:pt x="13" y="26"/>
                      <a:pt x="14" y="25"/>
                      <a:pt x="14" y="25"/>
                    </a:cubicBez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2" name="Freeform 267"/>
              <p:cNvSpPr>
                <a:spLocks/>
              </p:cNvSpPr>
              <p:nvPr userDrawn="1"/>
            </p:nvSpPr>
            <p:spPr bwMode="auto">
              <a:xfrm>
                <a:off x="3805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1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3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1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3" name="Freeform 268"/>
              <p:cNvSpPr>
                <a:spLocks/>
              </p:cNvSpPr>
              <p:nvPr userDrawn="1"/>
            </p:nvSpPr>
            <p:spPr bwMode="auto">
              <a:xfrm>
                <a:off x="3677" y="4157"/>
                <a:ext cx="195" cy="108"/>
              </a:xfrm>
              <a:custGeom>
                <a:avLst/>
                <a:gdLst>
                  <a:gd name="T0" fmla="*/ 0 w 81"/>
                  <a:gd name="T1" fmla="*/ 2 h 44"/>
                  <a:gd name="T2" fmla="*/ 0 w 81"/>
                  <a:gd name="T3" fmla="*/ 42 h 44"/>
                  <a:gd name="T4" fmla="*/ 1 w 81"/>
                  <a:gd name="T5" fmla="*/ 43 h 44"/>
                  <a:gd name="T6" fmla="*/ 2 w 81"/>
                  <a:gd name="T7" fmla="*/ 44 h 44"/>
                  <a:gd name="T8" fmla="*/ 79 w 81"/>
                  <a:gd name="T9" fmla="*/ 44 h 44"/>
                  <a:gd name="T10" fmla="*/ 80 w 81"/>
                  <a:gd name="T11" fmla="*/ 43 h 44"/>
                  <a:gd name="T12" fmla="*/ 81 w 81"/>
                  <a:gd name="T13" fmla="*/ 42 h 44"/>
                  <a:gd name="T14" fmla="*/ 81 w 81"/>
                  <a:gd name="T15" fmla="*/ 2 h 44"/>
                  <a:gd name="T16" fmla="*/ 79 w 81"/>
                  <a:gd name="T17" fmla="*/ 0 h 44"/>
                  <a:gd name="T18" fmla="*/ 77 w 81"/>
                  <a:gd name="T19" fmla="*/ 2 h 44"/>
                  <a:gd name="T20" fmla="*/ 77 w 81"/>
                  <a:gd name="T21" fmla="*/ 40 h 44"/>
                  <a:gd name="T22" fmla="*/ 4 w 81"/>
                  <a:gd name="T23" fmla="*/ 40 h 44"/>
                  <a:gd name="T24" fmla="*/ 4 w 81"/>
                  <a:gd name="T25" fmla="*/ 2 h 44"/>
                  <a:gd name="T26" fmla="*/ 2 w 81"/>
                  <a:gd name="T27" fmla="*/ 0 h 44"/>
                  <a:gd name="T28" fmla="*/ 0 w 81"/>
                  <a:gd name="T2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44">
                    <a:moveTo>
                      <a:pt x="0" y="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3"/>
                      <a:pt x="1" y="43"/>
                    </a:cubicBezTo>
                    <a:cubicBezTo>
                      <a:pt x="1" y="44"/>
                      <a:pt x="1" y="44"/>
                      <a:pt x="2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79" y="44"/>
                      <a:pt x="80" y="44"/>
                      <a:pt x="80" y="43"/>
                    </a:cubicBezTo>
                    <a:cubicBezTo>
                      <a:pt x="80" y="43"/>
                      <a:pt x="81" y="42"/>
                      <a:pt x="81" y="4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1"/>
                      <a:pt x="80" y="0"/>
                      <a:pt x="79" y="0"/>
                    </a:cubicBezTo>
                    <a:cubicBezTo>
                      <a:pt x="77" y="0"/>
                      <a:pt x="77" y="1"/>
                      <a:pt x="77" y="2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4" name="Freeform 269"/>
              <p:cNvSpPr>
                <a:spLocks/>
              </p:cNvSpPr>
              <p:nvPr userDrawn="1"/>
            </p:nvSpPr>
            <p:spPr bwMode="auto">
              <a:xfrm>
                <a:off x="3863" y="4100"/>
                <a:ext cx="77" cy="165"/>
              </a:xfrm>
              <a:custGeom>
                <a:avLst/>
                <a:gdLst>
                  <a:gd name="T0" fmla="*/ 2 w 32"/>
                  <a:gd name="T1" fmla="*/ 67 h 67"/>
                  <a:gd name="T2" fmla="*/ 30 w 32"/>
                  <a:gd name="T3" fmla="*/ 67 h 67"/>
                  <a:gd name="T4" fmla="*/ 32 w 32"/>
                  <a:gd name="T5" fmla="*/ 66 h 67"/>
                  <a:gd name="T6" fmla="*/ 32 w 32"/>
                  <a:gd name="T7" fmla="*/ 65 h 67"/>
                  <a:gd name="T8" fmla="*/ 32 w 32"/>
                  <a:gd name="T9" fmla="*/ 2 h 67"/>
                  <a:gd name="T10" fmla="*/ 30 w 32"/>
                  <a:gd name="T11" fmla="*/ 0 h 67"/>
                  <a:gd name="T12" fmla="*/ 28 w 32"/>
                  <a:gd name="T13" fmla="*/ 2 h 67"/>
                  <a:gd name="T14" fmla="*/ 28 w 32"/>
                  <a:gd name="T15" fmla="*/ 63 h 67"/>
                  <a:gd name="T16" fmla="*/ 2 w 32"/>
                  <a:gd name="T17" fmla="*/ 63 h 67"/>
                  <a:gd name="T18" fmla="*/ 0 w 32"/>
                  <a:gd name="T19" fmla="*/ 65 h 67"/>
                  <a:gd name="T20" fmla="*/ 2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2" y="67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31" y="67"/>
                      <a:pt x="31" y="67"/>
                      <a:pt x="32" y="66"/>
                    </a:cubicBezTo>
                    <a:cubicBezTo>
                      <a:pt x="32" y="66"/>
                      <a:pt x="32" y="65"/>
                      <a:pt x="32" y="6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3"/>
                      <a:pt x="0" y="64"/>
                      <a:pt x="0" y="65"/>
                    </a:cubicBezTo>
                    <a:cubicBezTo>
                      <a:pt x="0" y="66"/>
                      <a:pt x="0" y="67"/>
                      <a:pt x="2" y="6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5" name="Freeform 270"/>
              <p:cNvSpPr>
                <a:spLocks/>
              </p:cNvSpPr>
              <p:nvPr userDrawn="1"/>
            </p:nvSpPr>
            <p:spPr bwMode="auto">
              <a:xfrm>
                <a:off x="3889" y="4105"/>
                <a:ext cx="27" cy="81"/>
              </a:xfrm>
              <a:custGeom>
                <a:avLst/>
                <a:gdLst>
                  <a:gd name="T0" fmla="*/ 9 w 11"/>
                  <a:gd name="T1" fmla="*/ 31 h 33"/>
                  <a:gd name="T2" fmla="*/ 9 w 11"/>
                  <a:gd name="T3" fmla="*/ 29 h 33"/>
                  <a:gd name="T4" fmla="*/ 4 w 11"/>
                  <a:gd name="T5" fmla="*/ 29 h 33"/>
                  <a:gd name="T6" fmla="*/ 4 w 11"/>
                  <a:gd name="T7" fmla="*/ 5 h 33"/>
                  <a:gd name="T8" fmla="*/ 5 w 11"/>
                  <a:gd name="T9" fmla="*/ 4 h 33"/>
                  <a:gd name="T10" fmla="*/ 7 w 11"/>
                  <a:gd name="T11" fmla="*/ 4 h 33"/>
                  <a:gd name="T12" fmla="*/ 7 w 11"/>
                  <a:gd name="T13" fmla="*/ 5 h 33"/>
                  <a:gd name="T14" fmla="*/ 7 w 11"/>
                  <a:gd name="T15" fmla="*/ 31 h 33"/>
                  <a:gd name="T16" fmla="*/ 9 w 11"/>
                  <a:gd name="T17" fmla="*/ 31 h 33"/>
                  <a:gd name="T18" fmla="*/ 9 w 11"/>
                  <a:gd name="T19" fmla="*/ 29 h 33"/>
                  <a:gd name="T20" fmla="*/ 9 w 11"/>
                  <a:gd name="T21" fmla="*/ 31 h 33"/>
                  <a:gd name="T22" fmla="*/ 11 w 11"/>
                  <a:gd name="T23" fmla="*/ 31 h 33"/>
                  <a:gd name="T24" fmla="*/ 11 w 11"/>
                  <a:gd name="T25" fmla="*/ 5 h 33"/>
                  <a:gd name="T26" fmla="*/ 7 w 11"/>
                  <a:gd name="T27" fmla="*/ 0 h 33"/>
                  <a:gd name="T28" fmla="*/ 5 w 11"/>
                  <a:gd name="T29" fmla="*/ 0 h 33"/>
                  <a:gd name="T30" fmla="*/ 0 w 11"/>
                  <a:gd name="T31" fmla="*/ 5 h 33"/>
                  <a:gd name="T32" fmla="*/ 0 w 11"/>
                  <a:gd name="T33" fmla="*/ 31 h 33"/>
                  <a:gd name="T34" fmla="*/ 1 w 11"/>
                  <a:gd name="T35" fmla="*/ 32 h 33"/>
                  <a:gd name="T36" fmla="*/ 2 w 11"/>
                  <a:gd name="T37" fmla="*/ 33 h 33"/>
                  <a:gd name="T38" fmla="*/ 9 w 11"/>
                  <a:gd name="T39" fmla="*/ 33 h 33"/>
                  <a:gd name="T40" fmla="*/ 11 w 11"/>
                  <a:gd name="T41" fmla="*/ 32 h 33"/>
                  <a:gd name="T42" fmla="*/ 11 w 11"/>
                  <a:gd name="T43" fmla="*/ 31 h 33"/>
                  <a:gd name="T44" fmla="*/ 9 w 11"/>
                  <a:gd name="T4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33">
                    <a:moveTo>
                      <a:pt x="9" y="31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9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3"/>
                      <a:pt x="10" y="32"/>
                      <a:pt x="11" y="32"/>
                    </a:cubicBezTo>
                    <a:cubicBezTo>
                      <a:pt x="11" y="32"/>
                      <a:pt x="11" y="31"/>
                      <a:pt x="11" y="31"/>
                    </a:cubicBez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6" name="Freeform 271"/>
              <p:cNvSpPr>
                <a:spLocks/>
              </p:cNvSpPr>
              <p:nvPr userDrawn="1"/>
            </p:nvSpPr>
            <p:spPr bwMode="auto">
              <a:xfrm>
                <a:off x="3670" y="4039"/>
                <a:ext cx="212" cy="113"/>
              </a:xfrm>
              <a:custGeom>
                <a:avLst/>
                <a:gdLst>
                  <a:gd name="T0" fmla="*/ 25 w 88"/>
                  <a:gd name="T1" fmla="*/ 37 h 46"/>
                  <a:gd name="T2" fmla="*/ 25 w 88"/>
                  <a:gd name="T3" fmla="*/ 39 h 46"/>
                  <a:gd name="T4" fmla="*/ 33 w 88"/>
                  <a:gd name="T5" fmla="*/ 44 h 46"/>
                  <a:gd name="T6" fmla="*/ 35 w 88"/>
                  <a:gd name="T7" fmla="*/ 45 h 46"/>
                  <a:gd name="T8" fmla="*/ 36 w 88"/>
                  <a:gd name="T9" fmla="*/ 44 h 46"/>
                  <a:gd name="T10" fmla="*/ 44 w 88"/>
                  <a:gd name="T11" fmla="*/ 39 h 46"/>
                  <a:gd name="T12" fmla="*/ 52 w 88"/>
                  <a:gd name="T13" fmla="*/ 44 h 46"/>
                  <a:gd name="T14" fmla="*/ 53 w 88"/>
                  <a:gd name="T15" fmla="*/ 45 h 46"/>
                  <a:gd name="T16" fmla="*/ 55 w 88"/>
                  <a:gd name="T17" fmla="*/ 44 h 46"/>
                  <a:gd name="T18" fmla="*/ 63 w 88"/>
                  <a:gd name="T19" fmla="*/ 39 h 46"/>
                  <a:gd name="T20" fmla="*/ 71 w 88"/>
                  <a:gd name="T21" fmla="*/ 44 h 46"/>
                  <a:gd name="T22" fmla="*/ 72 w 88"/>
                  <a:gd name="T23" fmla="*/ 46 h 46"/>
                  <a:gd name="T24" fmla="*/ 86 w 88"/>
                  <a:gd name="T25" fmla="*/ 46 h 46"/>
                  <a:gd name="T26" fmla="*/ 87 w 88"/>
                  <a:gd name="T27" fmla="*/ 45 h 46"/>
                  <a:gd name="T28" fmla="*/ 88 w 88"/>
                  <a:gd name="T29" fmla="*/ 44 h 46"/>
                  <a:gd name="T30" fmla="*/ 44 w 88"/>
                  <a:gd name="T31" fmla="*/ 0 h 46"/>
                  <a:gd name="T32" fmla="*/ 0 w 88"/>
                  <a:gd name="T33" fmla="*/ 44 h 46"/>
                  <a:gd name="T34" fmla="*/ 1 w 88"/>
                  <a:gd name="T35" fmla="*/ 45 h 46"/>
                  <a:gd name="T36" fmla="*/ 2 w 88"/>
                  <a:gd name="T37" fmla="*/ 46 h 46"/>
                  <a:gd name="T38" fmla="*/ 16 w 88"/>
                  <a:gd name="T39" fmla="*/ 46 h 46"/>
                  <a:gd name="T40" fmla="*/ 17 w 88"/>
                  <a:gd name="T41" fmla="*/ 44 h 46"/>
                  <a:gd name="T42" fmla="*/ 25 w 88"/>
                  <a:gd name="T43" fmla="*/ 39 h 46"/>
                  <a:gd name="T44" fmla="*/ 25 w 88"/>
                  <a:gd name="T45" fmla="*/ 37 h 46"/>
                  <a:gd name="T46" fmla="*/ 25 w 88"/>
                  <a:gd name="T47" fmla="*/ 35 h 46"/>
                  <a:gd name="T48" fmla="*/ 14 w 88"/>
                  <a:gd name="T49" fmla="*/ 43 h 46"/>
                  <a:gd name="T50" fmla="*/ 16 w 88"/>
                  <a:gd name="T51" fmla="*/ 44 h 46"/>
                  <a:gd name="T52" fmla="*/ 16 w 88"/>
                  <a:gd name="T53" fmla="*/ 42 h 46"/>
                  <a:gd name="T54" fmla="*/ 2 w 88"/>
                  <a:gd name="T55" fmla="*/ 42 h 46"/>
                  <a:gd name="T56" fmla="*/ 2 w 88"/>
                  <a:gd name="T57" fmla="*/ 44 h 46"/>
                  <a:gd name="T58" fmla="*/ 4 w 88"/>
                  <a:gd name="T59" fmla="*/ 44 h 46"/>
                  <a:gd name="T60" fmla="*/ 44 w 88"/>
                  <a:gd name="T61" fmla="*/ 4 h 46"/>
                  <a:gd name="T62" fmla="*/ 84 w 88"/>
                  <a:gd name="T63" fmla="*/ 44 h 46"/>
                  <a:gd name="T64" fmla="*/ 86 w 88"/>
                  <a:gd name="T65" fmla="*/ 44 h 46"/>
                  <a:gd name="T66" fmla="*/ 86 w 88"/>
                  <a:gd name="T67" fmla="*/ 42 h 46"/>
                  <a:gd name="T68" fmla="*/ 72 w 88"/>
                  <a:gd name="T69" fmla="*/ 42 h 46"/>
                  <a:gd name="T70" fmla="*/ 72 w 88"/>
                  <a:gd name="T71" fmla="*/ 44 h 46"/>
                  <a:gd name="T72" fmla="*/ 74 w 88"/>
                  <a:gd name="T73" fmla="*/ 43 h 46"/>
                  <a:gd name="T74" fmla="*/ 63 w 88"/>
                  <a:gd name="T75" fmla="*/ 35 h 46"/>
                  <a:gd name="T76" fmla="*/ 52 w 88"/>
                  <a:gd name="T77" fmla="*/ 42 h 46"/>
                  <a:gd name="T78" fmla="*/ 53 w 88"/>
                  <a:gd name="T79" fmla="*/ 43 h 46"/>
                  <a:gd name="T80" fmla="*/ 55 w 88"/>
                  <a:gd name="T81" fmla="*/ 42 h 46"/>
                  <a:gd name="T82" fmla="*/ 44 w 88"/>
                  <a:gd name="T83" fmla="*/ 35 h 46"/>
                  <a:gd name="T84" fmla="*/ 33 w 88"/>
                  <a:gd name="T85" fmla="*/ 42 h 46"/>
                  <a:gd name="T86" fmla="*/ 35 w 88"/>
                  <a:gd name="T87" fmla="*/ 43 h 46"/>
                  <a:gd name="T88" fmla="*/ 36 w 88"/>
                  <a:gd name="T89" fmla="*/ 42 h 46"/>
                  <a:gd name="T90" fmla="*/ 25 w 88"/>
                  <a:gd name="T91" fmla="*/ 35 h 46"/>
                  <a:gd name="T92" fmla="*/ 25 w 88"/>
                  <a:gd name="T9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46">
                    <a:moveTo>
                      <a:pt x="25" y="37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9" y="39"/>
                      <a:pt x="31" y="41"/>
                      <a:pt x="33" y="44"/>
                    </a:cubicBezTo>
                    <a:cubicBezTo>
                      <a:pt x="33" y="45"/>
                      <a:pt x="34" y="45"/>
                      <a:pt x="35" y="45"/>
                    </a:cubicBezTo>
                    <a:cubicBezTo>
                      <a:pt x="35" y="45"/>
                      <a:pt x="36" y="45"/>
                      <a:pt x="36" y="44"/>
                    </a:cubicBezTo>
                    <a:cubicBezTo>
                      <a:pt x="38" y="41"/>
                      <a:pt x="41" y="39"/>
                      <a:pt x="44" y="39"/>
                    </a:cubicBezTo>
                    <a:cubicBezTo>
                      <a:pt x="47" y="39"/>
                      <a:pt x="50" y="41"/>
                      <a:pt x="52" y="44"/>
                    </a:cubicBezTo>
                    <a:cubicBezTo>
                      <a:pt x="52" y="44"/>
                      <a:pt x="53" y="45"/>
                      <a:pt x="53" y="45"/>
                    </a:cubicBezTo>
                    <a:cubicBezTo>
                      <a:pt x="54" y="45"/>
                      <a:pt x="55" y="44"/>
                      <a:pt x="55" y="44"/>
                    </a:cubicBezTo>
                    <a:cubicBezTo>
                      <a:pt x="57" y="41"/>
                      <a:pt x="59" y="39"/>
                      <a:pt x="63" y="39"/>
                    </a:cubicBezTo>
                    <a:cubicBezTo>
                      <a:pt x="66" y="39"/>
                      <a:pt x="69" y="41"/>
                      <a:pt x="71" y="44"/>
                    </a:cubicBezTo>
                    <a:cubicBezTo>
                      <a:pt x="71" y="45"/>
                      <a:pt x="72" y="46"/>
                      <a:pt x="72" y="46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6" y="46"/>
                      <a:pt x="87" y="45"/>
                      <a:pt x="87" y="45"/>
                    </a:cubicBezTo>
                    <a:cubicBezTo>
                      <a:pt x="88" y="45"/>
                      <a:pt x="88" y="44"/>
                      <a:pt x="88" y="44"/>
                    </a:cubicBezTo>
                    <a:cubicBezTo>
                      <a:pt x="87" y="20"/>
                      <a:pt x="68" y="0"/>
                      <a:pt x="44" y="0"/>
                    </a:cubicBezTo>
                    <a:cubicBezTo>
                      <a:pt x="20" y="0"/>
                      <a:pt x="1" y="20"/>
                      <a:pt x="0" y="44"/>
                    </a:cubicBezTo>
                    <a:cubicBezTo>
                      <a:pt x="0" y="44"/>
                      <a:pt x="0" y="45"/>
                      <a:pt x="1" y="45"/>
                    </a:cubicBezTo>
                    <a:cubicBezTo>
                      <a:pt x="1" y="45"/>
                      <a:pt x="2" y="46"/>
                      <a:pt x="2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6"/>
                      <a:pt x="17" y="45"/>
                      <a:pt x="17" y="44"/>
                    </a:cubicBezTo>
                    <a:cubicBezTo>
                      <a:pt x="19" y="41"/>
                      <a:pt x="22" y="39"/>
                      <a:pt x="25" y="3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0" y="35"/>
                      <a:pt x="16" y="38"/>
                      <a:pt x="14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22"/>
                      <a:pt x="22" y="4"/>
                      <a:pt x="44" y="4"/>
                    </a:cubicBezTo>
                    <a:cubicBezTo>
                      <a:pt x="66" y="4"/>
                      <a:pt x="83" y="22"/>
                      <a:pt x="84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38"/>
                      <a:pt x="68" y="35"/>
                      <a:pt x="63" y="35"/>
                    </a:cubicBezTo>
                    <a:cubicBezTo>
                      <a:pt x="58" y="35"/>
                      <a:pt x="54" y="38"/>
                      <a:pt x="52" y="42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3" y="38"/>
                      <a:pt x="49" y="35"/>
                      <a:pt x="44" y="35"/>
                    </a:cubicBezTo>
                    <a:cubicBezTo>
                      <a:pt x="39" y="35"/>
                      <a:pt x="35" y="38"/>
                      <a:pt x="33" y="42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4" y="38"/>
                      <a:pt x="30" y="35"/>
                      <a:pt x="25" y="35"/>
                    </a:cubicBez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7" name="Freeform 272"/>
              <p:cNvSpPr>
                <a:spLocks/>
              </p:cNvSpPr>
              <p:nvPr userDrawn="1"/>
            </p:nvSpPr>
            <p:spPr bwMode="auto">
              <a:xfrm>
                <a:off x="3754" y="3909"/>
                <a:ext cx="44" cy="9"/>
              </a:xfrm>
              <a:custGeom>
                <a:avLst/>
                <a:gdLst>
                  <a:gd name="T0" fmla="*/ 2 w 18"/>
                  <a:gd name="T1" fmla="*/ 4 h 4"/>
                  <a:gd name="T2" fmla="*/ 16 w 18"/>
                  <a:gd name="T3" fmla="*/ 4 h 4"/>
                  <a:gd name="T4" fmla="*/ 18 w 18"/>
                  <a:gd name="T5" fmla="*/ 2 h 4"/>
                  <a:gd name="T6" fmla="*/ 16 w 18"/>
                  <a:gd name="T7" fmla="*/ 0 h 4"/>
                  <a:gd name="T8" fmla="*/ 2 w 18"/>
                  <a:gd name="T9" fmla="*/ 0 h 4"/>
                  <a:gd name="T10" fmla="*/ 0 w 18"/>
                  <a:gd name="T11" fmla="*/ 2 h 4"/>
                  <a:gd name="T12" fmla="*/ 2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8" name="Freeform 273"/>
              <p:cNvSpPr>
                <a:spLocks/>
              </p:cNvSpPr>
              <p:nvPr userDrawn="1"/>
            </p:nvSpPr>
            <p:spPr bwMode="auto">
              <a:xfrm>
                <a:off x="3875" y="3926"/>
                <a:ext cx="29" cy="51"/>
              </a:xfrm>
              <a:custGeom>
                <a:avLst/>
                <a:gdLst>
                  <a:gd name="T0" fmla="*/ 8 w 12"/>
                  <a:gd name="T1" fmla="*/ 2 h 21"/>
                  <a:gd name="T2" fmla="*/ 9 w 12"/>
                  <a:gd name="T3" fmla="*/ 2 h 21"/>
                  <a:gd name="T4" fmla="*/ 8 w 12"/>
                  <a:gd name="T5" fmla="*/ 1 h 21"/>
                  <a:gd name="T6" fmla="*/ 8 w 12"/>
                  <a:gd name="T7" fmla="*/ 2 h 21"/>
                  <a:gd name="T8" fmla="*/ 9 w 12"/>
                  <a:gd name="T9" fmla="*/ 2 h 21"/>
                  <a:gd name="T10" fmla="*/ 8 w 12"/>
                  <a:gd name="T11" fmla="*/ 1 h 21"/>
                  <a:gd name="T12" fmla="*/ 9 w 12"/>
                  <a:gd name="T13" fmla="*/ 2 h 21"/>
                  <a:gd name="T14" fmla="*/ 8 w 12"/>
                  <a:gd name="T15" fmla="*/ 1 h 21"/>
                  <a:gd name="T16" fmla="*/ 8 w 12"/>
                  <a:gd name="T17" fmla="*/ 1 h 21"/>
                  <a:gd name="T18" fmla="*/ 9 w 12"/>
                  <a:gd name="T19" fmla="*/ 2 h 21"/>
                  <a:gd name="T20" fmla="*/ 8 w 12"/>
                  <a:gd name="T21" fmla="*/ 1 h 21"/>
                  <a:gd name="T22" fmla="*/ 8 w 12"/>
                  <a:gd name="T23" fmla="*/ 1 h 21"/>
                  <a:gd name="T24" fmla="*/ 6 w 12"/>
                  <a:gd name="T25" fmla="*/ 3 h 21"/>
                  <a:gd name="T26" fmla="*/ 2 w 12"/>
                  <a:gd name="T27" fmla="*/ 6 h 21"/>
                  <a:gd name="T28" fmla="*/ 0 w 12"/>
                  <a:gd name="T29" fmla="*/ 12 h 21"/>
                  <a:gd name="T30" fmla="*/ 1 w 12"/>
                  <a:gd name="T31" fmla="*/ 17 h 21"/>
                  <a:gd name="T32" fmla="*/ 5 w 12"/>
                  <a:gd name="T33" fmla="*/ 21 h 21"/>
                  <a:gd name="T34" fmla="*/ 10 w 12"/>
                  <a:gd name="T35" fmla="*/ 21 h 21"/>
                  <a:gd name="T36" fmla="*/ 12 w 12"/>
                  <a:gd name="T37" fmla="*/ 19 h 21"/>
                  <a:gd name="T38" fmla="*/ 10 w 12"/>
                  <a:gd name="T39" fmla="*/ 17 h 21"/>
                  <a:gd name="T40" fmla="*/ 6 w 12"/>
                  <a:gd name="T41" fmla="*/ 16 h 21"/>
                  <a:gd name="T42" fmla="*/ 5 w 12"/>
                  <a:gd name="T43" fmla="*/ 15 h 21"/>
                  <a:gd name="T44" fmla="*/ 4 w 12"/>
                  <a:gd name="T45" fmla="*/ 12 h 21"/>
                  <a:gd name="T46" fmla="*/ 5 w 12"/>
                  <a:gd name="T47" fmla="*/ 10 h 21"/>
                  <a:gd name="T48" fmla="*/ 9 w 12"/>
                  <a:gd name="T49" fmla="*/ 6 h 21"/>
                  <a:gd name="T50" fmla="*/ 11 w 12"/>
                  <a:gd name="T51" fmla="*/ 4 h 21"/>
                  <a:gd name="T52" fmla="*/ 11 w 12"/>
                  <a:gd name="T53" fmla="*/ 3 h 21"/>
                  <a:gd name="T54" fmla="*/ 12 w 12"/>
                  <a:gd name="T55" fmla="*/ 2 h 21"/>
                  <a:gd name="T56" fmla="*/ 10 w 12"/>
                  <a:gd name="T57" fmla="*/ 0 h 21"/>
                  <a:gd name="T58" fmla="*/ 8 w 12"/>
                  <a:gd name="T5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21">
                    <a:moveTo>
                      <a:pt x="8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5" y="4"/>
                      <a:pt x="4" y="5"/>
                      <a:pt x="2" y="6"/>
                    </a:cubicBezTo>
                    <a:cubicBezTo>
                      <a:pt x="1" y="8"/>
                      <a:pt x="0" y="10"/>
                      <a:pt x="0" y="12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2" y="19"/>
                      <a:pt x="4" y="20"/>
                      <a:pt x="5" y="21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1" y="21"/>
                      <a:pt x="12" y="20"/>
                      <a:pt x="12" y="19"/>
                    </a:cubicBezTo>
                    <a:cubicBezTo>
                      <a:pt x="12" y="18"/>
                      <a:pt x="11" y="17"/>
                      <a:pt x="10" y="17"/>
                    </a:cubicBezTo>
                    <a:cubicBezTo>
                      <a:pt x="9" y="17"/>
                      <a:pt x="7" y="17"/>
                      <a:pt x="6" y="16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4" y="14"/>
                      <a:pt x="4" y="14"/>
                      <a:pt x="4" y="12"/>
                    </a:cubicBezTo>
                    <a:cubicBezTo>
                      <a:pt x="4" y="11"/>
                      <a:pt x="4" y="11"/>
                      <a:pt x="5" y="10"/>
                    </a:cubicBezTo>
                    <a:cubicBezTo>
                      <a:pt x="6" y="8"/>
                      <a:pt x="7" y="7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9" name="Freeform 274"/>
              <p:cNvSpPr>
                <a:spLocks/>
              </p:cNvSpPr>
              <p:nvPr userDrawn="1"/>
            </p:nvSpPr>
            <p:spPr bwMode="auto">
              <a:xfrm>
                <a:off x="3880" y="3909"/>
                <a:ext cx="38" cy="9"/>
              </a:xfrm>
              <a:custGeom>
                <a:avLst/>
                <a:gdLst>
                  <a:gd name="T0" fmla="*/ 2 w 16"/>
                  <a:gd name="T1" fmla="*/ 4 h 4"/>
                  <a:gd name="T2" fmla="*/ 14 w 16"/>
                  <a:gd name="T3" fmla="*/ 4 h 4"/>
                  <a:gd name="T4" fmla="*/ 16 w 16"/>
                  <a:gd name="T5" fmla="*/ 2 h 4"/>
                  <a:gd name="T6" fmla="*/ 14 w 16"/>
                  <a:gd name="T7" fmla="*/ 0 h 4"/>
                  <a:gd name="T8" fmla="*/ 2 w 16"/>
                  <a:gd name="T9" fmla="*/ 0 h 4"/>
                  <a:gd name="T10" fmla="*/ 0 w 16"/>
                  <a:gd name="T11" fmla="*/ 2 h 4"/>
                  <a:gd name="T12" fmla="*/ 2 w 1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0" name="Freeform 275"/>
              <p:cNvSpPr>
                <a:spLocks/>
              </p:cNvSpPr>
              <p:nvPr userDrawn="1"/>
            </p:nvSpPr>
            <p:spPr bwMode="auto">
              <a:xfrm>
                <a:off x="3735" y="3928"/>
                <a:ext cx="46" cy="91"/>
              </a:xfrm>
              <a:custGeom>
                <a:avLst/>
                <a:gdLst>
                  <a:gd name="T0" fmla="*/ 17 w 19"/>
                  <a:gd name="T1" fmla="*/ 33 h 37"/>
                  <a:gd name="T2" fmla="*/ 17 w 19"/>
                  <a:gd name="T3" fmla="*/ 33 h 37"/>
                  <a:gd name="T4" fmla="*/ 10 w 19"/>
                  <a:gd name="T5" fmla="*/ 31 h 37"/>
                  <a:gd name="T6" fmla="*/ 6 w 19"/>
                  <a:gd name="T7" fmla="*/ 28 h 37"/>
                  <a:gd name="T8" fmla="*/ 4 w 19"/>
                  <a:gd name="T9" fmla="*/ 22 h 37"/>
                  <a:gd name="T10" fmla="*/ 5 w 19"/>
                  <a:gd name="T11" fmla="*/ 17 h 37"/>
                  <a:gd name="T12" fmla="*/ 12 w 19"/>
                  <a:gd name="T13" fmla="*/ 12 h 37"/>
                  <a:gd name="T14" fmla="*/ 19 w 19"/>
                  <a:gd name="T15" fmla="*/ 3 h 37"/>
                  <a:gd name="T16" fmla="*/ 18 w 19"/>
                  <a:gd name="T17" fmla="*/ 1 h 37"/>
                  <a:gd name="T18" fmla="*/ 15 w 19"/>
                  <a:gd name="T19" fmla="*/ 2 h 37"/>
                  <a:gd name="T20" fmla="*/ 12 w 19"/>
                  <a:gd name="T21" fmla="*/ 6 h 37"/>
                  <a:gd name="T22" fmla="*/ 5 w 19"/>
                  <a:gd name="T23" fmla="*/ 12 h 37"/>
                  <a:gd name="T24" fmla="*/ 1 w 19"/>
                  <a:gd name="T25" fmla="*/ 17 h 37"/>
                  <a:gd name="T26" fmla="*/ 0 w 19"/>
                  <a:gd name="T27" fmla="*/ 22 h 37"/>
                  <a:gd name="T28" fmla="*/ 3 w 19"/>
                  <a:gd name="T29" fmla="*/ 31 h 37"/>
                  <a:gd name="T30" fmla="*/ 12 w 19"/>
                  <a:gd name="T31" fmla="*/ 36 h 37"/>
                  <a:gd name="T32" fmla="*/ 17 w 19"/>
                  <a:gd name="T33" fmla="*/ 37 h 37"/>
                  <a:gd name="T34" fmla="*/ 19 w 19"/>
                  <a:gd name="T35" fmla="*/ 35 h 37"/>
                  <a:gd name="T36" fmla="*/ 17 w 19"/>
                  <a:gd name="T37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37">
                    <a:moveTo>
                      <a:pt x="17" y="33"/>
                    </a:move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3" y="33"/>
                      <a:pt x="10" y="31"/>
                    </a:cubicBezTo>
                    <a:cubicBezTo>
                      <a:pt x="8" y="30"/>
                      <a:pt x="7" y="29"/>
                      <a:pt x="6" y="28"/>
                    </a:cubicBezTo>
                    <a:cubicBezTo>
                      <a:pt x="5" y="27"/>
                      <a:pt x="4" y="25"/>
                      <a:pt x="4" y="22"/>
                    </a:cubicBezTo>
                    <a:cubicBezTo>
                      <a:pt x="4" y="20"/>
                      <a:pt x="4" y="19"/>
                      <a:pt x="5" y="17"/>
                    </a:cubicBezTo>
                    <a:cubicBezTo>
                      <a:pt x="7" y="15"/>
                      <a:pt x="10" y="14"/>
                      <a:pt x="12" y="12"/>
                    </a:cubicBezTo>
                    <a:cubicBezTo>
                      <a:pt x="15" y="10"/>
                      <a:pt x="18" y="7"/>
                      <a:pt x="19" y="3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4"/>
                      <a:pt x="13" y="5"/>
                      <a:pt x="12" y="6"/>
                    </a:cubicBezTo>
                    <a:cubicBezTo>
                      <a:pt x="10" y="8"/>
                      <a:pt x="7" y="10"/>
                      <a:pt x="5" y="12"/>
                    </a:cubicBezTo>
                    <a:cubicBezTo>
                      <a:pt x="3" y="14"/>
                      <a:pt x="2" y="15"/>
                      <a:pt x="1" y="17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0" y="26"/>
                      <a:pt x="1" y="29"/>
                      <a:pt x="3" y="31"/>
                    </a:cubicBezTo>
                    <a:cubicBezTo>
                      <a:pt x="5" y="34"/>
                      <a:pt x="9" y="35"/>
                      <a:pt x="12" y="36"/>
                    </a:cubicBezTo>
                    <a:cubicBezTo>
                      <a:pt x="15" y="37"/>
                      <a:pt x="17" y="37"/>
                      <a:pt x="17" y="37"/>
                    </a:cubicBezTo>
                    <a:cubicBezTo>
                      <a:pt x="18" y="37"/>
                      <a:pt x="19" y="36"/>
                      <a:pt x="19" y="35"/>
                    </a:cubicBezTo>
                    <a:cubicBezTo>
                      <a:pt x="19" y="34"/>
                      <a:pt x="18" y="33"/>
                      <a:pt x="17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1" name="Freeform 276"/>
              <p:cNvSpPr>
                <a:spLocks/>
              </p:cNvSpPr>
              <p:nvPr userDrawn="1"/>
            </p:nvSpPr>
            <p:spPr bwMode="auto">
              <a:xfrm>
                <a:off x="3771" y="3928"/>
                <a:ext cx="46" cy="91"/>
              </a:xfrm>
              <a:custGeom>
                <a:avLst/>
                <a:gdLst>
                  <a:gd name="T0" fmla="*/ 2 w 19"/>
                  <a:gd name="T1" fmla="*/ 37 h 37"/>
                  <a:gd name="T2" fmla="*/ 10 w 19"/>
                  <a:gd name="T3" fmla="*/ 35 h 37"/>
                  <a:gd name="T4" fmla="*/ 16 w 19"/>
                  <a:gd name="T5" fmla="*/ 31 h 37"/>
                  <a:gd name="T6" fmla="*/ 19 w 19"/>
                  <a:gd name="T7" fmla="*/ 22 h 37"/>
                  <a:gd name="T8" fmla="*/ 17 w 19"/>
                  <a:gd name="T9" fmla="*/ 15 h 37"/>
                  <a:gd name="T10" fmla="*/ 9 w 19"/>
                  <a:gd name="T11" fmla="*/ 8 h 37"/>
                  <a:gd name="T12" fmla="*/ 4 w 19"/>
                  <a:gd name="T13" fmla="*/ 2 h 37"/>
                  <a:gd name="T14" fmla="*/ 1 w 19"/>
                  <a:gd name="T15" fmla="*/ 1 h 37"/>
                  <a:gd name="T16" fmla="*/ 0 w 19"/>
                  <a:gd name="T17" fmla="*/ 3 h 37"/>
                  <a:gd name="T18" fmla="*/ 4 w 19"/>
                  <a:gd name="T19" fmla="*/ 9 h 37"/>
                  <a:gd name="T20" fmla="*/ 12 w 19"/>
                  <a:gd name="T21" fmla="*/ 15 h 37"/>
                  <a:gd name="T22" fmla="*/ 14 w 19"/>
                  <a:gd name="T23" fmla="*/ 18 h 37"/>
                  <a:gd name="T24" fmla="*/ 15 w 19"/>
                  <a:gd name="T25" fmla="*/ 22 h 37"/>
                  <a:gd name="T26" fmla="*/ 13 w 19"/>
                  <a:gd name="T27" fmla="*/ 28 h 37"/>
                  <a:gd name="T28" fmla="*/ 6 w 19"/>
                  <a:gd name="T29" fmla="*/ 32 h 37"/>
                  <a:gd name="T30" fmla="*/ 3 w 19"/>
                  <a:gd name="T31" fmla="*/ 33 h 37"/>
                  <a:gd name="T32" fmla="*/ 2 w 19"/>
                  <a:gd name="T33" fmla="*/ 33 h 37"/>
                  <a:gd name="T34" fmla="*/ 2 w 19"/>
                  <a:gd name="T35" fmla="*/ 33 h 37"/>
                  <a:gd name="T36" fmla="*/ 2 w 19"/>
                  <a:gd name="T37" fmla="*/ 33 h 37"/>
                  <a:gd name="T38" fmla="*/ 0 w 19"/>
                  <a:gd name="T39" fmla="*/ 35 h 37"/>
                  <a:gd name="T40" fmla="*/ 2 w 19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7">
                    <a:moveTo>
                      <a:pt x="2" y="37"/>
                    </a:moveTo>
                    <a:cubicBezTo>
                      <a:pt x="2" y="37"/>
                      <a:pt x="6" y="37"/>
                      <a:pt x="10" y="35"/>
                    </a:cubicBezTo>
                    <a:cubicBezTo>
                      <a:pt x="12" y="34"/>
                      <a:pt x="15" y="33"/>
                      <a:pt x="16" y="31"/>
                    </a:cubicBezTo>
                    <a:cubicBezTo>
                      <a:pt x="18" y="29"/>
                      <a:pt x="19" y="26"/>
                      <a:pt x="19" y="22"/>
                    </a:cubicBezTo>
                    <a:cubicBezTo>
                      <a:pt x="19" y="19"/>
                      <a:pt x="18" y="17"/>
                      <a:pt x="17" y="15"/>
                    </a:cubicBezTo>
                    <a:cubicBezTo>
                      <a:pt x="15" y="12"/>
                      <a:pt x="12" y="10"/>
                      <a:pt x="9" y="8"/>
                    </a:cubicBezTo>
                    <a:cubicBezTo>
                      <a:pt x="7" y="6"/>
                      <a:pt x="5" y="5"/>
                      <a:pt x="4" y="2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6"/>
                      <a:pt x="2" y="8"/>
                      <a:pt x="4" y="9"/>
                    </a:cubicBezTo>
                    <a:cubicBezTo>
                      <a:pt x="7" y="12"/>
                      <a:pt x="10" y="13"/>
                      <a:pt x="12" y="15"/>
                    </a:cubicBezTo>
                    <a:cubicBezTo>
                      <a:pt x="13" y="16"/>
                      <a:pt x="14" y="17"/>
                      <a:pt x="14" y="18"/>
                    </a:cubicBezTo>
                    <a:cubicBezTo>
                      <a:pt x="15" y="20"/>
                      <a:pt x="15" y="21"/>
                      <a:pt x="15" y="22"/>
                    </a:cubicBezTo>
                    <a:cubicBezTo>
                      <a:pt x="15" y="25"/>
                      <a:pt x="14" y="27"/>
                      <a:pt x="13" y="28"/>
                    </a:cubicBezTo>
                    <a:cubicBezTo>
                      <a:pt x="11" y="30"/>
                      <a:pt x="9" y="32"/>
                      <a:pt x="6" y="32"/>
                    </a:cubicBezTo>
                    <a:cubicBezTo>
                      <a:pt x="5" y="33"/>
                      <a:pt x="4" y="33"/>
                      <a:pt x="3" y="33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2" name="Freeform 277"/>
              <p:cNvSpPr>
                <a:spLocks/>
              </p:cNvSpPr>
              <p:nvPr userDrawn="1"/>
            </p:nvSpPr>
            <p:spPr bwMode="auto">
              <a:xfrm>
                <a:off x="3771" y="3891"/>
                <a:ext cx="10" cy="52"/>
              </a:xfrm>
              <a:custGeom>
                <a:avLst/>
                <a:gdLst>
                  <a:gd name="T0" fmla="*/ 0 w 4"/>
                  <a:gd name="T1" fmla="*/ 2 h 21"/>
                  <a:gd name="T2" fmla="*/ 0 w 4"/>
                  <a:gd name="T3" fmla="*/ 19 h 21"/>
                  <a:gd name="T4" fmla="*/ 2 w 4"/>
                  <a:gd name="T5" fmla="*/ 21 h 21"/>
                  <a:gd name="T6" fmla="*/ 4 w 4"/>
                  <a:gd name="T7" fmla="*/ 19 h 21"/>
                  <a:gd name="T8" fmla="*/ 4 w 4"/>
                  <a:gd name="T9" fmla="*/ 2 h 21"/>
                  <a:gd name="T10" fmla="*/ 2 w 4"/>
                  <a:gd name="T11" fmla="*/ 0 h 21"/>
                  <a:gd name="T12" fmla="*/ 0 w 4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3" y="21"/>
                      <a:pt x="4" y="20"/>
                      <a:pt x="4" y="19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3" name="Freeform 278"/>
              <p:cNvSpPr>
                <a:spLocks/>
              </p:cNvSpPr>
              <p:nvPr userDrawn="1"/>
            </p:nvSpPr>
            <p:spPr bwMode="auto">
              <a:xfrm>
                <a:off x="3754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4" name="Freeform 279"/>
              <p:cNvSpPr>
                <a:spLocks/>
              </p:cNvSpPr>
              <p:nvPr userDrawn="1"/>
            </p:nvSpPr>
            <p:spPr bwMode="auto">
              <a:xfrm>
                <a:off x="3788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5" name="Freeform 280"/>
              <p:cNvSpPr>
                <a:spLocks/>
              </p:cNvSpPr>
              <p:nvPr userDrawn="1"/>
            </p:nvSpPr>
            <p:spPr bwMode="auto">
              <a:xfrm>
                <a:off x="3894" y="3896"/>
                <a:ext cx="29" cy="81"/>
              </a:xfrm>
              <a:custGeom>
                <a:avLst/>
                <a:gdLst>
                  <a:gd name="T0" fmla="*/ 0 w 12"/>
                  <a:gd name="T1" fmla="*/ 2 h 33"/>
                  <a:gd name="T2" fmla="*/ 0 w 12"/>
                  <a:gd name="T3" fmla="*/ 14 h 33"/>
                  <a:gd name="T4" fmla="*/ 1 w 12"/>
                  <a:gd name="T5" fmla="*/ 16 h 33"/>
                  <a:gd name="T6" fmla="*/ 3 w 12"/>
                  <a:gd name="T7" fmla="*/ 18 h 33"/>
                  <a:gd name="T8" fmla="*/ 6 w 12"/>
                  <a:gd name="T9" fmla="*/ 21 h 33"/>
                  <a:gd name="T10" fmla="*/ 8 w 12"/>
                  <a:gd name="T11" fmla="*/ 24 h 33"/>
                  <a:gd name="T12" fmla="*/ 7 w 12"/>
                  <a:gd name="T13" fmla="*/ 27 h 33"/>
                  <a:gd name="T14" fmla="*/ 5 w 12"/>
                  <a:gd name="T15" fmla="*/ 29 h 33"/>
                  <a:gd name="T16" fmla="*/ 2 w 12"/>
                  <a:gd name="T17" fmla="*/ 29 h 33"/>
                  <a:gd name="T18" fmla="*/ 0 w 12"/>
                  <a:gd name="T19" fmla="*/ 31 h 33"/>
                  <a:gd name="T20" fmla="*/ 2 w 12"/>
                  <a:gd name="T21" fmla="*/ 33 h 33"/>
                  <a:gd name="T22" fmla="*/ 8 w 12"/>
                  <a:gd name="T23" fmla="*/ 32 h 33"/>
                  <a:gd name="T24" fmla="*/ 11 w 12"/>
                  <a:gd name="T25" fmla="*/ 29 h 33"/>
                  <a:gd name="T26" fmla="*/ 12 w 12"/>
                  <a:gd name="T27" fmla="*/ 24 h 33"/>
                  <a:gd name="T28" fmla="*/ 10 w 12"/>
                  <a:gd name="T29" fmla="*/ 19 h 33"/>
                  <a:gd name="T30" fmla="*/ 6 w 12"/>
                  <a:gd name="T31" fmla="*/ 15 h 33"/>
                  <a:gd name="T32" fmla="*/ 4 w 12"/>
                  <a:gd name="T33" fmla="*/ 14 h 33"/>
                  <a:gd name="T34" fmla="*/ 4 w 12"/>
                  <a:gd name="T35" fmla="*/ 13 h 33"/>
                  <a:gd name="T36" fmla="*/ 3 w 12"/>
                  <a:gd name="T37" fmla="*/ 14 h 33"/>
                  <a:gd name="T38" fmla="*/ 4 w 12"/>
                  <a:gd name="T39" fmla="*/ 14 h 33"/>
                  <a:gd name="T40" fmla="*/ 4 w 12"/>
                  <a:gd name="T41" fmla="*/ 13 h 33"/>
                  <a:gd name="T42" fmla="*/ 3 w 12"/>
                  <a:gd name="T43" fmla="*/ 14 h 33"/>
                  <a:gd name="T44" fmla="*/ 4 w 12"/>
                  <a:gd name="T45" fmla="*/ 14 h 33"/>
                  <a:gd name="T46" fmla="*/ 4 w 12"/>
                  <a:gd name="T47" fmla="*/ 2 h 33"/>
                  <a:gd name="T48" fmla="*/ 2 w 12"/>
                  <a:gd name="T49" fmla="*/ 0 h 33"/>
                  <a:gd name="T50" fmla="*/ 0 w 12"/>
                  <a:gd name="T5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33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2" y="17"/>
                      <a:pt x="3" y="18"/>
                    </a:cubicBezTo>
                    <a:cubicBezTo>
                      <a:pt x="4" y="19"/>
                      <a:pt x="5" y="20"/>
                      <a:pt x="6" y="21"/>
                    </a:cubicBezTo>
                    <a:cubicBezTo>
                      <a:pt x="7" y="22"/>
                      <a:pt x="8" y="23"/>
                      <a:pt x="8" y="24"/>
                    </a:cubicBezTo>
                    <a:cubicBezTo>
                      <a:pt x="8" y="26"/>
                      <a:pt x="8" y="26"/>
                      <a:pt x="7" y="27"/>
                    </a:cubicBezTo>
                    <a:cubicBezTo>
                      <a:pt x="7" y="28"/>
                      <a:pt x="6" y="28"/>
                      <a:pt x="5" y="29"/>
                    </a:cubicBezTo>
                    <a:cubicBezTo>
                      <a:pt x="4" y="29"/>
                      <a:pt x="3" y="29"/>
                      <a:pt x="2" y="29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4" y="33"/>
                      <a:pt x="6" y="33"/>
                      <a:pt x="8" y="32"/>
                    </a:cubicBezTo>
                    <a:cubicBezTo>
                      <a:pt x="9" y="31"/>
                      <a:pt x="10" y="30"/>
                      <a:pt x="11" y="29"/>
                    </a:cubicBezTo>
                    <a:cubicBezTo>
                      <a:pt x="12" y="28"/>
                      <a:pt x="12" y="26"/>
                      <a:pt x="12" y="24"/>
                    </a:cubicBezTo>
                    <a:cubicBezTo>
                      <a:pt x="12" y="23"/>
                      <a:pt x="11" y="21"/>
                      <a:pt x="10" y="19"/>
                    </a:cubicBezTo>
                    <a:cubicBezTo>
                      <a:pt x="9" y="17"/>
                      <a:pt x="7" y="16"/>
                      <a:pt x="6" y="15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6" name="Freeform 281"/>
              <p:cNvSpPr>
                <a:spLocks/>
              </p:cNvSpPr>
              <p:nvPr userDrawn="1"/>
            </p:nvSpPr>
            <p:spPr bwMode="auto">
              <a:xfrm>
                <a:off x="3884" y="3965"/>
                <a:ext cx="29" cy="52"/>
              </a:xfrm>
              <a:custGeom>
                <a:avLst/>
                <a:gdLst>
                  <a:gd name="T0" fmla="*/ 0 w 12"/>
                  <a:gd name="T1" fmla="*/ 2 h 21"/>
                  <a:gd name="T2" fmla="*/ 0 w 12"/>
                  <a:gd name="T3" fmla="*/ 19 h 21"/>
                  <a:gd name="T4" fmla="*/ 0 w 12"/>
                  <a:gd name="T5" fmla="*/ 20 h 21"/>
                  <a:gd name="T6" fmla="*/ 2 w 12"/>
                  <a:gd name="T7" fmla="*/ 21 h 21"/>
                  <a:gd name="T8" fmla="*/ 10 w 12"/>
                  <a:gd name="T9" fmla="*/ 21 h 21"/>
                  <a:gd name="T10" fmla="*/ 12 w 12"/>
                  <a:gd name="T11" fmla="*/ 20 h 21"/>
                  <a:gd name="T12" fmla="*/ 12 w 12"/>
                  <a:gd name="T13" fmla="*/ 19 h 21"/>
                  <a:gd name="T14" fmla="*/ 12 w 12"/>
                  <a:gd name="T15" fmla="*/ 3 h 21"/>
                  <a:gd name="T16" fmla="*/ 10 w 12"/>
                  <a:gd name="T17" fmla="*/ 1 h 21"/>
                  <a:gd name="T18" fmla="*/ 8 w 12"/>
                  <a:gd name="T19" fmla="*/ 3 h 21"/>
                  <a:gd name="T20" fmla="*/ 8 w 12"/>
                  <a:gd name="T21" fmla="*/ 17 h 21"/>
                  <a:gd name="T22" fmla="*/ 4 w 12"/>
                  <a:gd name="T23" fmla="*/ 17 h 21"/>
                  <a:gd name="T24" fmla="*/ 4 w 12"/>
                  <a:gd name="T25" fmla="*/ 2 h 21"/>
                  <a:gd name="T26" fmla="*/ 2 w 12"/>
                  <a:gd name="T27" fmla="*/ 0 h 21"/>
                  <a:gd name="T28" fmla="*/ 0 w 12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1"/>
                      <a:pt x="11" y="20"/>
                      <a:pt x="12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9" y="1"/>
                      <a:pt x="8" y="1"/>
                      <a:pt x="8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7" name="Freeform 282"/>
              <p:cNvSpPr>
                <a:spLocks/>
              </p:cNvSpPr>
              <p:nvPr userDrawn="1"/>
            </p:nvSpPr>
            <p:spPr bwMode="auto">
              <a:xfrm>
                <a:off x="3848" y="4004"/>
                <a:ext cx="46" cy="84"/>
              </a:xfrm>
              <a:custGeom>
                <a:avLst/>
                <a:gdLst>
                  <a:gd name="T0" fmla="*/ 16 w 19"/>
                  <a:gd name="T1" fmla="*/ 1 h 34"/>
                  <a:gd name="T2" fmla="*/ 9 w 19"/>
                  <a:gd name="T3" fmla="*/ 6 h 34"/>
                  <a:gd name="T4" fmla="*/ 1 w 19"/>
                  <a:gd name="T5" fmla="*/ 18 h 34"/>
                  <a:gd name="T6" fmla="*/ 1 w 19"/>
                  <a:gd name="T7" fmla="*/ 18 h 34"/>
                  <a:gd name="T8" fmla="*/ 1 w 19"/>
                  <a:gd name="T9" fmla="*/ 19 h 34"/>
                  <a:gd name="T10" fmla="*/ 3 w 19"/>
                  <a:gd name="T11" fmla="*/ 25 h 34"/>
                  <a:gd name="T12" fmla="*/ 5 w 19"/>
                  <a:gd name="T13" fmla="*/ 28 h 34"/>
                  <a:gd name="T14" fmla="*/ 6 w 19"/>
                  <a:gd name="T15" fmla="*/ 26 h 34"/>
                  <a:gd name="T16" fmla="*/ 4 w 19"/>
                  <a:gd name="T17" fmla="*/ 25 h 34"/>
                  <a:gd name="T18" fmla="*/ 1 w 19"/>
                  <a:gd name="T19" fmla="*/ 30 h 34"/>
                  <a:gd name="T20" fmla="*/ 2 w 19"/>
                  <a:gd name="T21" fmla="*/ 33 h 34"/>
                  <a:gd name="T22" fmla="*/ 4 w 19"/>
                  <a:gd name="T23" fmla="*/ 32 h 34"/>
                  <a:gd name="T24" fmla="*/ 8 w 19"/>
                  <a:gd name="T25" fmla="*/ 27 h 34"/>
                  <a:gd name="T26" fmla="*/ 8 w 19"/>
                  <a:gd name="T27" fmla="*/ 25 h 34"/>
                  <a:gd name="T28" fmla="*/ 7 w 19"/>
                  <a:gd name="T29" fmla="*/ 25 h 34"/>
                  <a:gd name="T30" fmla="*/ 6 w 19"/>
                  <a:gd name="T31" fmla="*/ 23 h 34"/>
                  <a:gd name="T32" fmla="*/ 5 w 19"/>
                  <a:gd name="T33" fmla="*/ 19 h 34"/>
                  <a:gd name="T34" fmla="*/ 5 w 19"/>
                  <a:gd name="T35" fmla="*/ 19 h 34"/>
                  <a:gd name="T36" fmla="*/ 3 w 19"/>
                  <a:gd name="T37" fmla="*/ 19 h 34"/>
                  <a:gd name="T38" fmla="*/ 5 w 19"/>
                  <a:gd name="T39" fmla="*/ 19 h 34"/>
                  <a:gd name="T40" fmla="*/ 11 w 19"/>
                  <a:gd name="T41" fmla="*/ 9 h 34"/>
                  <a:gd name="T42" fmla="*/ 16 w 19"/>
                  <a:gd name="T43" fmla="*/ 6 h 34"/>
                  <a:gd name="T44" fmla="*/ 17 w 19"/>
                  <a:gd name="T45" fmla="*/ 5 h 34"/>
                  <a:gd name="T46" fmla="*/ 18 w 19"/>
                  <a:gd name="T47" fmla="*/ 4 h 34"/>
                  <a:gd name="T48" fmla="*/ 18 w 19"/>
                  <a:gd name="T49" fmla="*/ 4 h 34"/>
                  <a:gd name="T50" fmla="*/ 18 w 19"/>
                  <a:gd name="T51" fmla="*/ 2 h 34"/>
                  <a:gd name="T52" fmla="*/ 16 w 19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34">
                    <a:moveTo>
                      <a:pt x="16" y="1"/>
                    </a:moveTo>
                    <a:cubicBezTo>
                      <a:pt x="16" y="1"/>
                      <a:pt x="12" y="3"/>
                      <a:pt x="9" y="6"/>
                    </a:cubicBezTo>
                    <a:cubicBezTo>
                      <a:pt x="5" y="9"/>
                      <a:pt x="1" y="13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2"/>
                      <a:pt x="2" y="24"/>
                      <a:pt x="3" y="25"/>
                    </a:cubicBezTo>
                    <a:cubicBezTo>
                      <a:pt x="4" y="27"/>
                      <a:pt x="5" y="27"/>
                      <a:pt x="5" y="28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2" y="34"/>
                      <a:pt x="4" y="33"/>
                      <a:pt x="4" y="3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4"/>
                      <a:pt x="6" y="23"/>
                    </a:cubicBezTo>
                    <a:cubicBezTo>
                      <a:pt x="5" y="22"/>
                      <a:pt x="5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5"/>
                      <a:pt x="8" y="12"/>
                      <a:pt x="11" y="9"/>
                    </a:cubicBezTo>
                    <a:cubicBezTo>
                      <a:pt x="13" y="7"/>
                      <a:pt x="15" y="6"/>
                      <a:pt x="16" y="6"/>
                    </a:cubicBezTo>
                    <a:cubicBezTo>
                      <a:pt x="16" y="5"/>
                      <a:pt x="17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3"/>
                      <a:pt x="18" y="2"/>
                    </a:cubicBezTo>
                    <a:cubicBezTo>
                      <a:pt x="18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8" name="Freeform 283"/>
              <p:cNvSpPr>
                <a:spLocks/>
              </p:cNvSpPr>
              <p:nvPr userDrawn="1"/>
            </p:nvSpPr>
            <p:spPr bwMode="auto">
              <a:xfrm>
                <a:off x="3855" y="4004"/>
                <a:ext cx="94" cy="91"/>
              </a:xfrm>
              <a:custGeom>
                <a:avLst/>
                <a:gdLst>
                  <a:gd name="T0" fmla="*/ 21 w 39"/>
                  <a:gd name="T1" fmla="*/ 4 h 37"/>
                  <a:gd name="T2" fmla="*/ 21 w 39"/>
                  <a:gd name="T3" fmla="*/ 4 h 37"/>
                  <a:gd name="T4" fmla="*/ 28 w 39"/>
                  <a:gd name="T5" fmla="*/ 9 h 37"/>
                  <a:gd name="T6" fmla="*/ 34 w 39"/>
                  <a:gd name="T7" fmla="*/ 19 h 37"/>
                  <a:gd name="T8" fmla="*/ 36 w 39"/>
                  <a:gd name="T9" fmla="*/ 19 h 37"/>
                  <a:gd name="T10" fmla="*/ 34 w 39"/>
                  <a:gd name="T11" fmla="*/ 19 h 37"/>
                  <a:gd name="T12" fmla="*/ 34 w 39"/>
                  <a:gd name="T13" fmla="*/ 19 h 37"/>
                  <a:gd name="T14" fmla="*/ 33 w 39"/>
                  <a:gd name="T15" fmla="*/ 23 h 37"/>
                  <a:gd name="T16" fmla="*/ 32 w 39"/>
                  <a:gd name="T17" fmla="*/ 24 h 37"/>
                  <a:gd name="T18" fmla="*/ 32 w 39"/>
                  <a:gd name="T19" fmla="*/ 25 h 37"/>
                  <a:gd name="T20" fmla="*/ 31 w 39"/>
                  <a:gd name="T21" fmla="*/ 25 h 37"/>
                  <a:gd name="T22" fmla="*/ 31 w 39"/>
                  <a:gd name="T23" fmla="*/ 25 h 37"/>
                  <a:gd name="T24" fmla="*/ 31 w 39"/>
                  <a:gd name="T25" fmla="*/ 27 h 37"/>
                  <a:gd name="T26" fmla="*/ 34 w 39"/>
                  <a:gd name="T27" fmla="*/ 33 h 37"/>
                  <a:gd name="T28" fmla="*/ 2 w 39"/>
                  <a:gd name="T29" fmla="*/ 33 h 37"/>
                  <a:gd name="T30" fmla="*/ 0 w 39"/>
                  <a:gd name="T31" fmla="*/ 35 h 37"/>
                  <a:gd name="T32" fmla="*/ 2 w 39"/>
                  <a:gd name="T33" fmla="*/ 37 h 37"/>
                  <a:gd name="T34" fmla="*/ 37 w 39"/>
                  <a:gd name="T35" fmla="*/ 37 h 37"/>
                  <a:gd name="T36" fmla="*/ 39 w 39"/>
                  <a:gd name="T37" fmla="*/ 36 h 37"/>
                  <a:gd name="T38" fmla="*/ 39 w 39"/>
                  <a:gd name="T39" fmla="*/ 34 h 37"/>
                  <a:gd name="T40" fmla="*/ 35 w 39"/>
                  <a:gd name="T41" fmla="*/ 25 h 37"/>
                  <a:gd name="T42" fmla="*/ 33 w 39"/>
                  <a:gd name="T43" fmla="*/ 26 h 37"/>
                  <a:gd name="T44" fmla="*/ 34 w 39"/>
                  <a:gd name="T45" fmla="*/ 28 h 37"/>
                  <a:gd name="T46" fmla="*/ 36 w 39"/>
                  <a:gd name="T47" fmla="*/ 25 h 37"/>
                  <a:gd name="T48" fmla="*/ 38 w 39"/>
                  <a:gd name="T49" fmla="*/ 19 h 37"/>
                  <a:gd name="T50" fmla="*/ 38 w 39"/>
                  <a:gd name="T51" fmla="*/ 18 h 37"/>
                  <a:gd name="T52" fmla="*/ 38 w 39"/>
                  <a:gd name="T53" fmla="*/ 18 h 37"/>
                  <a:gd name="T54" fmla="*/ 30 w 39"/>
                  <a:gd name="T55" fmla="*/ 6 h 37"/>
                  <a:gd name="T56" fmla="*/ 23 w 39"/>
                  <a:gd name="T57" fmla="*/ 1 h 37"/>
                  <a:gd name="T58" fmla="*/ 20 w 39"/>
                  <a:gd name="T59" fmla="*/ 2 h 37"/>
                  <a:gd name="T60" fmla="*/ 21 w 39"/>
                  <a:gd name="T6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37">
                    <a:moveTo>
                      <a:pt x="2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5"/>
                      <a:pt x="25" y="7"/>
                      <a:pt x="28" y="9"/>
                    </a:cubicBezTo>
                    <a:cubicBezTo>
                      <a:pt x="31" y="12"/>
                      <a:pt x="34" y="16"/>
                      <a:pt x="34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20"/>
                      <a:pt x="34" y="22"/>
                      <a:pt x="33" y="23"/>
                    </a:cubicBezTo>
                    <a:cubicBezTo>
                      <a:pt x="33" y="23"/>
                      <a:pt x="32" y="24"/>
                      <a:pt x="32" y="24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6"/>
                      <a:pt x="31" y="27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6"/>
                      <a:pt x="0" y="37"/>
                      <a:pt x="2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8" y="37"/>
                      <a:pt x="38" y="36"/>
                      <a:pt x="39" y="36"/>
                    </a:cubicBezTo>
                    <a:cubicBezTo>
                      <a:pt x="39" y="35"/>
                      <a:pt x="39" y="34"/>
                      <a:pt x="39" y="3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7"/>
                      <a:pt x="35" y="27"/>
                      <a:pt x="36" y="25"/>
                    </a:cubicBezTo>
                    <a:cubicBezTo>
                      <a:pt x="37" y="24"/>
                      <a:pt x="38" y="22"/>
                      <a:pt x="38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7" y="13"/>
                      <a:pt x="34" y="9"/>
                      <a:pt x="30" y="6"/>
                    </a:cubicBezTo>
                    <a:cubicBezTo>
                      <a:pt x="27" y="3"/>
                      <a:pt x="23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20" y="3"/>
                      <a:pt x="20" y="4"/>
                      <a:pt x="2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9" name="Freeform 284"/>
              <p:cNvSpPr>
                <a:spLocks/>
              </p:cNvSpPr>
              <p:nvPr userDrawn="1"/>
            </p:nvSpPr>
            <p:spPr bwMode="auto">
              <a:xfrm>
                <a:off x="2654" y="4039"/>
                <a:ext cx="50" cy="17"/>
              </a:xfrm>
              <a:custGeom>
                <a:avLst/>
                <a:gdLst>
                  <a:gd name="T0" fmla="*/ 4 w 21"/>
                  <a:gd name="T1" fmla="*/ 6 h 7"/>
                  <a:gd name="T2" fmla="*/ 3 w 21"/>
                  <a:gd name="T3" fmla="*/ 6 h 7"/>
                  <a:gd name="T4" fmla="*/ 4 w 21"/>
                  <a:gd name="T5" fmla="*/ 6 h 7"/>
                  <a:gd name="T6" fmla="*/ 4 w 21"/>
                  <a:gd name="T7" fmla="*/ 6 h 7"/>
                  <a:gd name="T8" fmla="*/ 3 w 21"/>
                  <a:gd name="T9" fmla="*/ 6 h 7"/>
                  <a:gd name="T10" fmla="*/ 4 w 21"/>
                  <a:gd name="T11" fmla="*/ 6 h 7"/>
                  <a:gd name="T12" fmla="*/ 4 w 21"/>
                  <a:gd name="T13" fmla="*/ 6 h 7"/>
                  <a:gd name="T14" fmla="*/ 12 w 21"/>
                  <a:gd name="T15" fmla="*/ 4 h 7"/>
                  <a:gd name="T16" fmla="*/ 18 w 21"/>
                  <a:gd name="T17" fmla="*/ 4 h 7"/>
                  <a:gd name="T18" fmla="*/ 21 w 21"/>
                  <a:gd name="T19" fmla="*/ 3 h 7"/>
                  <a:gd name="T20" fmla="*/ 19 w 21"/>
                  <a:gd name="T21" fmla="*/ 0 h 7"/>
                  <a:gd name="T22" fmla="*/ 12 w 21"/>
                  <a:gd name="T23" fmla="*/ 0 h 7"/>
                  <a:gd name="T24" fmla="*/ 1 w 21"/>
                  <a:gd name="T25" fmla="*/ 4 h 7"/>
                  <a:gd name="T26" fmla="*/ 1 w 21"/>
                  <a:gd name="T27" fmla="*/ 7 h 7"/>
                  <a:gd name="T28" fmla="*/ 4 w 21"/>
                  <a:gd name="T2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4"/>
                      <a:pt x="12" y="4"/>
                    </a:cubicBezTo>
                    <a:cubicBezTo>
                      <a:pt x="14" y="4"/>
                      <a:pt x="16" y="4"/>
                      <a:pt x="18" y="4"/>
                    </a:cubicBezTo>
                    <a:cubicBezTo>
                      <a:pt x="19" y="5"/>
                      <a:pt x="20" y="4"/>
                      <a:pt x="21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4" y="0"/>
                      <a:pt x="12" y="0"/>
                    </a:cubicBezTo>
                    <a:cubicBezTo>
                      <a:pt x="4" y="0"/>
                      <a:pt x="1" y="3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3" y="7"/>
                      <a:pt x="4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0" name="Freeform 285"/>
              <p:cNvSpPr>
                <a:spLocks/>
              </p:cNvSpPr>
              <p:nvPr userDrawn="1"/>
            </p:nvSpPr>
            <p:spPr bwMode="auto">
              <a:xfrm>
                <a:off x="2721" y="4039"/>
                <a:ext cx="51" cy="15"/>
              </a:xfrm>
              <a:custGeom>
                <a:avLst/>
                <a:gdLst>
                  <a:gd name="T0" fmla="*/ 4 w 21"/>
                  <a:gd name="T1" fmla="*/ 5 h 6"/>
                  <a:gd name="T2" fmla="*/ 4 w 21"/>
                  <a:gd name="T3" fmla="*/ 5 h 6"/>
                  <a:gd name="T4" fmla="*/ 4 w 21"/>
                  <a:gd name="T5" fmla="*/ 5 h 6"/>
                  <a:gd name="T6" fmla="*/ 4 w 21"/>
                  <a:gd name="T7" fmla="*/ 5 h 6"/>
                  <a:gd name="T8" fmla="*/ 4 w 21"/>
                  <a:gd name="T9" fmla="*/ 5 h 6"/>
                  <a:gd name="T10" fmla="*/ 4 w 21"/>
                  <a:gd name="T11" fmla="*/ 5 h 6"/>
                  <a:gd name="T12" fmla="*/ 11 w 21"/>
                  <a:gd name="T13" fmla="*/ 4 h 6"/>
                  <a:gd name="T14" fmla="*/ 18 w 21"/>
                  <a:gd name="T15" fmla="*/ 4 h 6"/>
                  <a:gd name="T16" fmla="*/ 20 w 21"/>
                  <a:gd name="T17" fmla="*/ 3 h 6"/>
                  <a:gd name="T18" fmla="*/ 19 w 21"/>
                  <a:gd name="T19" fmla="*/ 0 h 6"/>
                  <a:gd name="T20" fmla="*/ 11 w 21"/>
                  <a:gd name="T21" fmla="*/ 0 h 6"/>
                  <a:gd name="T22" fmla="*/ 1 w 21"/>
                  <a:gd name="T23" fmla="*/ 2 h 6"/>
                  <a:gd name="T24" fmla="*/ 1 w 21"/>
                  <a:gd name="T25" fmla="*/ 5 h 6"/>
                  <a:gd name="T26" fmla="*/ 4 w 21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6"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6" y="4"/>
                      <a:pt x="11" y="4"/>
                    </a:cubicBezTo>
                    <a:cubicBezTo>
                      <a:pt x="13" y="4"/>
                      <a:pt x="15" y="4"/>
                      <a:pt x="18" y="4"/>
                    </a:cubicBezTo>
                    <a:cubicBezTo>
                      <a:pt x="19" y="5"/>
                      <a:pt x="20" y="4"/>
                      <a:pt x="20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5" y="0"/>
                      <a:pt x="2" y="2"/>
                      <a:pt x="1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2" y="6"/>
                      <a:pt x="3" y="6"/>
                      <a:pt x="4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1" name="Freeform 286"/>
              <p:cNvSpPr>
                <a:spLocks/>
              </p:cNvSpPr>
              <p:nvPr userDrawn="1"/>
            </p:nvSpPr>
            <p:spPr bwMode="auto">
              <a:xfrm>
                <a:off x="2594" y="3906"/>
                <a:ext cx="195" cy="170"/>
              </a:xfrm>
              <a:custGeom>
                <a:avLst/>
                <a:gdLst>
                  <a:gd name="T0" fmla="*/ 7 w 81"/>
                  <a:gd name="T1" fmla="*/ 52 h 69"/>
                  <a:gd name="T2" fmla="*/ 12 w 81"/>
                  <a:gd name="T3" fmla="*/ 60 h 69"/>
                  <a:gd name="T4" fmla="*/ 15 w 81"/>
                  <a:gd name="T5" fmla="*/ 58 h 69"/>
                  <a:gd name="T6" fmla="*/ 17 w 81"/>
                  <a:gd name="T7" fmla="*/ 53 h 69"/>
                  <a:gd name="T8" fmla="*/ 17 w 81"/>
                  <a:gd name="T9" fmla="*/ 52 h 69"/>
                  <a:gd name="T10" fmla="*/ 17 w 81"/>
                  <a:gd name="T11" fmla="*/ 51 h 69"/>
                  <a:gd name="T12" fmla="*/ 20 w 81"/>
                  <a:gd name="T13" fmla="*/ 30 h 69"/>
                  <a:gd name="T14" fmla="*/ 29 w 81"/>
                  <a:gd name="T15" fmla="*/ 11 h 69"/>
                  <a:gd name="T16" fmla="*/ 65 w 81"/>
                  <a:gd name="T17" fmla="*/ 17 h 69"/>
                  <a:gd name="T18" fmla="*/ 74 w 81"/>
                  <a:gd name="T19" fmla="*/ 42 h 69"/>
                  <a:gd name="T20" fmla="*/ 74 w 81"/>
                  <a:gd name="T21" fmla="*/ 51 h 69"/>
                  <a:gd name="T22" fmla="*/ 74 w 81"/>
                  <a:gd name="T23" fmla="*/ 67 h 69"/>
                  <a:gd name="T24" fmla="*/ 78 w 81"/>
                  <a:gd name="T25" fmla="*/ 68 h 69"/>
                  <a:gd name="T26" fmla="*/ 81 w 81"/>
                  <a:gd name="T27" fmla="*/ 46 h 69"/>
                  <a:gd name="T28" fmla="*/ 73 w 81"/>
                  <a:gd name="T29" fmla="*/ 12 h 69"/>
                  <a:gd name="T30" fmla="*/ 41 w 81"/>
                  <a:gd name="T31" fmla="*/ 0 h 69"/>
                  <a:gd name="T32" fmla="*/ 10 w 81"/>
                  <a:gd name="T33" fmla="*/ 13 h 69"/>
                  <a:gd name="T34" fmla="*/ 1 w 81"/>
                  <a:gd name="T35" fmla="*/ 45 h 69"/>
                  <a:gd name="T36" fmla="*/ 3 w 81"/>
                  <a:gd name="T37" fmla="*/ 45 h 69"/>
                  <a:gd name="T38" fmla="*/ 2 w 81"/>
                  <a:gd name="T39" fmla="*/ 45 h 69"/>
                  <a:gd name="T40" fmla="*/ 7 w 81"/>
                  <a:gd name="T41" fmla="*/ 52 h 69"/>
                  <a:gd name="T42" fmla="*/ 11 w 81"/>
                  <a:gd name="T43" fmla="*/ 51 h 69"/>
                  <a:gd name="T44" fmla="*/ 3 w 81"/>
                  <a:gd name="T45" fmla="*/ 41 h 69"/>
                  <a:gd name="T46" fmla="*/ 2 w 81"/>
                  <a:gd name="T47" fmla="*/ 41 h 69"/>
                  <a:gd name="T48" fmla="*/ 4 w 81"/>
                  <a:gd name="T49" fmla="*/ 44 h 69"/>
                  <a:gd name="T50" fmla="*/ 25 w 81"/>
                  <a:gd name="T51" fmla="*/ 7 h 69"/>
                  <a:gd name="T52" fmla="*/ 52 w 81"/>
                  <a:gd name="T53" fmla="*/ 5 h 69"/>
                  <a:gd name="T54" fmla="*/ 76 w 81"/>
                  <a:gd name="T55" fmla="*/ 32 h 69"/>
                  <a:gd name="T56" fmla="*/ 76 w 81"/>
                  <a:gd name="T57" fmla="*/ 58 h 69"/>
                  <a:gd name="T58" fmla="*/ 76 w 81"/>
                  <a:gd name="T59" fmla="*/ 67 h 69"/>
                  <a:gd name="T60" fmla="*/ 78 w 81"/>
                  <a:gd name="T61" fmla="*/ 62 h 69"/>
                  <a:gd name="T62" fmla="*/ 78 w 81"/>
                  <a:gd name="T63" fmla="*/ 50 h 69"/>
                  <a:gd name="T64" fmla="*/ 77 w 81"/>
                  <a:gd name="T65" fmla="*/ 28 h 69"/>
                  <a:gd name="T66" fmla="*/ 42 w 81"/>
                  <a:gd name="T67" fmla="*/ 3 h 69"/>
                  <a:gd name="T68" fmla="*/ 20 w 81"/>
                  <a:gd name="T69" fmla="*/ 18 h 69"/>
                  <a:gd name="T70" fmla="*/ 12 w 81"/>
                  <a:gd name="T71" fmla="*/ 43 h 69"/>
                  <a:gd name="T72" fmla="*/ 15 w 81"/>
                  <a:gd name="T73" fmla="*/ 51 h 69"/>
                  <a:gd name="T74" fmla="*/ 11 w 81"/>
                  <a:gd name="T75" fmla="*/ 58 h 69"/>
                  <a:gd name="T76" fmla="*/ 12 w 81"/>
                  <a:gd name="T77" fmla="*/ 56 h 69"/>
                  <a:gd name="T78" fmla="*/ 12 w 81"/>
                  <a:gd name="T79" fmla="*/ 56 h 69"/>
                  <a:gd name="T80" fmla="*/ 12 w 81"/>
                  <a:gd name="T81" fmla="*/ 57 h 69"/>
                  <a:gd name="T82" fmla="*/ 12 w 81"/>
                  <a:gd name="T83" fmla="*/ 56 h 69"/>
                  <a:gd name="T84" fmla="*/ 12 w 81"/>
                  <a:gd name="T85" fmla="*/ 56 h 69"/>
                  <a:gd name="T86" fmla="*/ 12 w 81"/>
                  <a:gd name="T87" fmla="*/ 56 h 69"/>
                  <a:gd name="T88" fmla="*/ 11 w 81"/>
                  <a:gd name="T8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" h="69">
                    <a:moveTo>
                      <a:pt x="9" y="52"/>
                    </a:moveTo>
                    <a:cubicBezTo>
                      <a:pt x="7" y="52"/>
                      <a:pt x="7" y="52"/>
                      <a:pt x="7" y="52"/>
                    </a:cubicBezTo>
                    <a:cubicBezTo>
                      <a:pt x="7" y="55"/>
                      <a:pt x="8" y="57"/>
                      <a:pt x="9" y="58"/>
                    </a:cubicBezTo>
                    <a:cubicBezTo>
                      <a:pt x="10" y="60"/>
                      <a:pt x="11" y="60"/>
                      <a:pt x="12" y="60"/>
                    </a:cubicBezTo>
                    <a:cubicBezTo>
                      <a:pt x="13" y="60"/>
                      <a:pt x="14" y="60"/>
                      <a:pt x="14" y="60"/>
                    </a:cubicBezTo>
                    <a:cubicBezTo>
                      <a:pt x="15" y="59"/>
                      <a:pt x="15" y="59"/>
                      <a:pt x="15" y="58"/>
                    </a:cubicBezTo>
                    <a:cubicBezTo>
                      <a:pt x="15" y="57"/>
                      <a:pt x="16" y="55"/>
                      <a:pt x="16" y="54"/>
                    </a:cubicBezTo>
                    <a:cubicBezTo>
                      <a:pt x="16" y="54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1"/>
                      <a:pt x="17" y="51"/>
                    </a:cubicBezTo>
                    <a:cubicBezTo>
                      <a:pt x="16" y="48"/>
                      <a:pt x="16" y="46"/>
                      <a:pt x="16" y="43"/>
                    </a:cubicBezTo>
                    <a:cubicBezTo>
                      <a:pt x="16" y="38"/>
                      <a:pt x="19" y="34"/>
                      <a:pt x="20" y="30"/>
                    </a:cubicBezTo>
                    <a:cubicBezTo>
                      <a:pt x="21" y="27"/>
                      <a:pt x="22" y="23"/>
                      <a:pt x="24" y="20"/>
                    </a:cubicBezTo>
                    <a:cubicBezTo>
                      <a:pt x="25" y="16"/>
                      <a:pt x="27" y="13"/>
                      <a:pt x="29" y="11"/>
                    </a:cubicBezTo>
                    <a:cubicBezTo>
                      <a:pt x="31" y="8"/>
                      <a:pt x="36" y="7"/>
                      <a:pt x="42" y="7"/>
                    </a:cubicBezTo>
                    <a:cubicBezTo>
                      <a:pt x="50" y="7"/>
                      <a:pt x="59" y="10"/>
                      <a:pt x="65" y="17"/>
                    </a:cubicBezTo>
                    <a:cubicBezTo>
                      <a:pt x="69" y="21"/>
                      <a:pt x="71" y="25"/>
                      <a:pt x="73" y="29"/>
                    </a:cubicBezTo>
                    <a:cubicBezTo>
                      <a:pt x="74" y="33"/>
                      <a:pt x="74" y="37"/>
                      <a:pt x="74" y="42"/>
                    </a:cubicBezTo>
                    <a:cubicBezTo>
                      <a:pt x="74" y="44"/>
                      <a:pt x="74" y="47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6"/>
                      <a:pt x="74" y="59"/>
                      <a:pt x="74" y="62"/>
                    </a:cubicBezTo>
                    <a:cubicBezTo>
                      <a:pt x="74" y="64"/>
                      <a:pt x="74" y="65"/>
                      <a:pt x="74" y="67"/>
                    </a:cubicBezTo>
                    <a:cubicBezTo>
                      <a:pt x="74" y="68"/>
                      <a:pt x="75" y="69"/>
                      <a:pt x="76" y="69"/>
                    </a:cubicBezTo>
                    <a:cubicBezTo>
                      <a:pt x="76" y="69"/>
                      <a:pt x="78" y="69"/>
                      <a:pt x="78" y="68"/>
                    </a:cubicBezTo>
                    <a:cubicBezTo>
                      <a:pt x="79" y="65"/>
                      <a:pt x="80" y="62"/>
                      <a:pt x="80" y="59"/>
                    </a:cubicBezTo>
                    <a:cubicBezTo>
                      <a:pt x="80" y="55"/>
                      <a:pt x="81" y="50"/>
                      <a:pt x="81" y="46"/>
                    </a:cubicBezTo>
                    <a:cubicBezTo>
                      <a:pt x="81" y="41"/>
                      <a:pt x="80" y="36"/>
                      <a:pt x="80" y="32"/>
                    </a:cubicBezTo>
                    <a:cubicBezTo>
                      <a:pt x="80" y="24"/>
                      <a:pt x="77" y="17"/>
                      <a:pt x="73" y="12"/>
                    </a:cubicBezTo>
                    <a:cubicBezTo>
                      <a:pt x="68" y="6"/>
                      <a:pt x="61" y="2"/>
                      <a:pt x="52" y="1"/>
                    </a:cubicBezTo>
                    <a:cubicBezTo>
                      <a:pt x="48" y="0"/>
                      <a:pt x="44" y="0"/>
                      <a:pt x="41" y="0"/>
                    </a:cubicBezTo>
                    <a:cubicBezTo>
                      <a:pt x="34" y="0"/>
                      <a:pt x="29" y="1"/>
                      <a:pt x="24" y="3"/>
                    </a:cubicBezTo>
                    <a:cubicBezTo>
                      <a:pt x="18" y="5"/>
                      <a:pt x="14" y="8"/>
                      <a:pt x="10" y="13"/>
                    </a:cubicBezTo>
                    <a:cubicBezTo>
                      <a:pt x="2" y="23"/>
                      <a:pt x="1" y="38"/>
                      <a:pt x="0" y="43"/>
                    </a:cubicBezTo>
                    <a:cubicBezTo>
                      <a:pt x="0" y="44"/>
                      <a:pt x="1" y="44"/>
                      <a:pt x="1" y="45"/>
                    </a:cubicBezTo>
                    <a:cubicBezTo>
                      <a:pt x="1" y="45"/>
                      <a:pt x="2" y="46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4" y="45"/>
                      <a:pt x="4" y="46"/>
                      <a:pt x="5" y="46"/>
                    </a:cubicBezTo>
                    <a:cubicBezTo>
                      <a:pt x="5" y="46"/>
                      <a:pt x="6" y="48"/>
                      <a:pt x="7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0" y="47"/>
                      <a:pt x="9" y="44"/>
                      <a:pt x="7" y="43"/>
                    </a:cubicBezTo>
                    <a:cubicBezTo>
                      <a:pt x="6" y="41"/>
                      <a:pt x="3" y="42"/>
                      <a:pt x="3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39"/>
                      <a:pt x="6" y="24"/>
                      <a:pt x="13" y="16"/>
                    </a:cubicBezTo>
                    <a:cubicBezTo>
                      <a:pt x="17" y="11"/>
                      <a:pt x="21" y="8"/>
                      <a:pt x="25" y="7"/>
                    </a:cubicBezTo>
                    <a:cubicBezTo>
                      <a:pt x="30" y="5"/>
                      <a:pt x="35" y="4"/>
                      <a:pt x="41" y="4"/>
                    </a:cubicBezTo>
                    <a:cubicBezTo>
                      <a:pt x="44" y="4"/>
                      <a:pt x="48" y="4"/>
                      <a:pt x="52" y="5"/>
                    </a:cubicBezTo>
                    <a:cubicBezTo>
                      <a:pt x="60" y="6"/>
                      <a:pt x="66" y="9"/>
                      <a:pt x="70" y="14"/>
                    </a:cubicBezTo>
                    <a:cubicBezTo>
                      <a:pt x="74" y="19"/>
                      <a:pt x="76" y="25"/>
                      <a:pt x="76" y="32"/>
                    </a:cubicBezTo>
                    <a:cubicBezTo>
                      <a:pt x="76" y="37"/>
                      <a:pt x="77" y="41"/>
                      <a:pt x="77" y="46"/>
                    </a:cubicBezTo>
                    <a:cubicBezTo>
                      <a:pt x="77" y="50"/>
                      <a:pt x="76" y="55"/>
                      <a:pt x="76" y="58"/>
                    </a:cubicBezTo>
                    <a:cubicBezTo>
                      <a:pt x="76" y="62"/>
                      <a:pt x="75" y="65"/>
                      <a:pt x="74" y="66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65"/>
                      <a:pt x="78" y="64"/>
                      <a:pt x="78" y="62"/>
                    </a:cubicBezTo>
                    <a:cubicBezTo>
                      <a:pt x="78" y="59"/>
                      <a:pt x="78" y="56"/>
                      <a:pt x="78" y="51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47"/>
                      <a:pt x="78" y="44"/>
                      <a:pt x="78" y="42"/>
                    </a:cubicBezTo>
                    <a:cubicBezTo>
                      <a:pt x="78" y="37"/>
                      <a:pt x="78" y="32"/>
                      <a:pt x="77" y="28"/>
                    </a:cubicBezTo>
                    <a:cubicBezTo>
                      <a:pt x="75" y="23"/>
                      <a:pt x="73" y="18"/>
                      <a:pt x="68" y="14"/>
                    </a:cubicBezTo>
                    <a:cubicBezTo>
                      <a:pt x="61" y="7"/>
                      <a:pt x="51" y="3"/>
                      <a:pt x="42" y="3"/>
                    </a:cubicBezTo>
                    <a:cubicBezTo>
                      <a:pt x="35" y="3"/>
                      <a:pt x="30" y="4"/>
                      <a:pt x="26" y="8"/>
                    </a:cubicBezTo>
                    <a:cubicBezTo>
                      <a:pt x="24" y="11"/>
                      <a:pt x="22" y="14"/>
                      <a:pt x="20" y="18"/>
                    </a:cubicBezTo>
                    <a:cubicBezTo>
                      <a:pt x="19" y="22"/>
                      <a:pt x="17" y="26"/>
                      <a:pt x="16" y="29"/>
                    </a:cubicBezTo>
                    <a:cubicBezTo>
                      <a:pt x="15" y="32"/>
                      <a:pt x="12" y="37"/>
                      <a:pt x="12" y="43"/>
                    </a:cubicBezTo>
                    <a:cubicBezTo>
                      <a:pt x="12" y="46"/>
                      <a:pt x="12" y="49"/>
                      <a:pt x="13" y="52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1" y="54"/>
                      <a:pt x="11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5"/>
                    </a:cubicBezTo>
                    <a:cubicBezTo>
                      <a:pt x="11" y="55"/>
                      <a:pt x="11" y="53"/>
                      <a:pt x="11" y="51"/>
                    </a:cubicBez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2" name="Freeform 287"/>
              <p:cNvSpPr>
                <a:spLocks/>
              </p:cNvSpPr>
              <p:nvPr userDrawn="1"/>
            </p:nvSpPr>
            <p:spPr bwMode="auto">
              <a:xfrm>
                <a:off x="2589" y="3914"/>
                <a:ext cx="192" cy="258"/>
              </a:xfrm>
              <a:custGeom>
                <a:avLst/>
                <a:gdLst>
                  <a:gd name="T0" fmla="*/ 80 w 80"/>
                  <a:gd name="T1" fmla="*/ 39 h 105"/>
                  <a:gd name="T2" fmla="*/ 44 w 80"/>
                  <a:gd name="T3" fmla="*/ 0 h 105"/>
                  <a:gd name="T4" fmla="*/ 18 w 80"/>
                  <a:gd name="T5" fmla="*/ 26 h 105"/>
                  <a:gd name="T6" fmla="*/ 17 w 80"/>
                  <a:gd name="T7" fmla="*/ 48 h 105"/>
                  <a:gd name="T8" fmla="*/ 15 w 80"/>
                  <a:gd name="T9" fmla="*/ 55 h 105"/>
                  <a:gd name="T10" fmla="*/ 14 w 80"/>
                  <a:gd name="T11" fmla="*/ 53 h 105"/>
                  <a:gd name="T12" fmla="*/ 14 w 80"/>
                  <a:gd name="T13" fmla="*/ 53 h 105"/>
                  <a:gd name="T14" fmla="*/ 13 w 80"/>
                  <a:gd name="T15" fmla="*/ 48 h 105"/>
                  <a:gd name="T16" fmla="*/ 4 w 80"/>
                  <a:gd name="T17" fmla="*/ 38 h 105"/>
                  <a:gd name="T18" fmla="*/ 1 w 80"/>
                  <a:gd name="T19" fmla="*/ 41 h 105"/>
                  <a:gd name="T20" fmla="*/ 5 w 80"/>
                  <a:gd name="T21" fmla="*/ 60 h 105"/>
                  <a:gd name="T22" fmla="*/ 6 w 80"/>
                  <a:gd name="T23" fmla="*/ 68 h 105"/>
                  <a:gd name="T24" fmla="*/ 12 w 80"/>
                  <a:gd name="T25" fmla="*/ 71 h 105"/>
                  <a:gd name="T26" fmla="*/ 10 w 80"/>
                  <a:gd name="T27" fmla="*/ 71 h 105"/>
                  <a:gd name="T28" fmla="*/ 36 w 80"/>
                  <a:gd name="T29" fmla="*/ 104 h 105"/>
                  <a:gd name="T30" fmla="*/ 34 w 80"/>
                  <a:gd name="T31" fmla="*/ 94 h 105"/>
                  <a:gd name="T32" fmla="*/ 47 w 80"/>
                  <a:gd name="T33" fmla="*/ 82 h 105"/>
                  <a:gd name="T34" fmla="*/ 55 w 80"/>
                  <a:gd name="T35" fmla="*/ 83 h 105"/>
                  <a:gd name="T36" fmla="*/ 63 w 80"/>
                  <a:gd name="T37" fmla="*/ 80 h 105"/>
                  <a:gd name="T38" fmla="*/ 70 w 80"/>
                  <a:gd name="T39" fmla="*/ 86 h 105"/>
                  <a:gd name="T40" fmla="*/ 77 w 80"/>
                  <a:gd name="T41" fmla="*/ 78 h 105"/>
                  <a:gd name="T42" fmla="*/ 80 w 80"/>
                  <a:gd name="T43" fmla="*/ 48 h 105"/>
                  <a:gd name="T44" fmla="*/ 76 w 80"/>
                  <a:gd name="T45" fmla="*/ 47 h 105"/>
                  <a:gd name="T46" fmla="*/ 76 w 80"/>
                  <a:gd name="T47" fmla="*/ 64 h 105"/>
                  <a:gd name="T48" fmla="*/ 72 w 80"/>
                  <a:gd name="T49" fmla="*/ 85 h 105"/>
                  <a:gd name="T50" fmla="*/ 63 w 80"/>
                  <a:gd name="T51" fmla="*/ 76 h 105"/>
                  <a:gd name="T52" fmla="*/ 55 w 80"/>
                  <a:gd name="T53" fmla="*/ 79 h 105"/>
                  <a:gd name="T54" fmla="*/ 55 w 80"/>
                  <a:gd name="T55" fmla="*/ 79 h 105"/>
                  <a:gd name="T56" fmla="*/ 55 w 80"/>
                  <a:gd name="T57" fmla="*/ 79 h 105"/>
                  <a:gd name="T58" fmla="*/ 52 w 80"/>
                  <a:gd name="T59" fmla="*/ 78 h 105"/>
                  <a:gd name="T60" fmla="*/ 35 w 80"/>
                  <a:gd name="T61" fmla="*/ 83 h 105"/>
                  <a:gd name="T62" fmla="*/ 33 w 80"/>
                  <a:gd name="T63" fmla="*/ 104 h 105"/>
                  <a:gd name="T64" fmla="*/ 18 w 80"/>
                  <a:gd name="T65" fmla="*/ 82 h 105"/>
                  <a:gd name="T66" fmla="*/ 14 w 80"/>
                  <a:gd name="T67" fmla="*/ 69 h 105"/>
                  <a:gd name="T68" fmla="*/ 10 w 80"/>
                  <a:gd name="T69" fmla="*/ 67 h 105"/>
                  <a:gd name="T70" fmla="*/ 10 w 80"/>
                  <a:gd name="T71" fmla="*/ 66 h 105"/>
                  <a:gd name="T72" fmla="*/ 10 w 80"/>
                  <a:gd name="T73" fmla="*/ 66 h 105"/>
                  <a:gd name="T74" fmla="*/ 6 w 80"/>
                  <a:gd name="T75" fmla="*/ 49 h 105"/>
                  <a:gd name="T76" fmla="*/ 5 w 80"/>
                  <a:gd name="T77" fmla="*/ 42 h 105"/>
                  <a:gd name="T78" fmla="*/ 5 w 80"/>
                  <a:gd name="T79" fmla="*/ 42 h 105"/>
                  <a:gd name="T80" fmla="*/ 4 w 80"/>
                  <a:gd name="T81" fmla="*/ 40 h 105"/>
                  <a:gd name="T82" fmla="*/ 5 w 80"/>
                  <a:gd name="T83" fmla="*/ 40 h 105"/>
                  <a:gd name="T84" fmla="*/ 9 w 80"/>
                  <a:gd name="T85" fmla="*/ 49 h 105"/>
                  <a:gd name="T86" fmla="*/ 16 w 80"/>
                  <a:gd name="T87" fmla="*/ 57 h 105"/>
                  <a:gd name="T88" fmla="*/ 19 w 80"/>
                  <a:gd name="T89" fmla="*/ 50 h 105"/>
                  <a:gd name="T90" fmla="*/ 19 w 80"/>
                  <a:gd name="T91" fmla="*/ 49 h 105"/>
                  <a:gd name="T92" fmla="*/ 22 w 80"/>
                  <a:gd name="T93" fmla="*/ 27 h 105"/>
                  <a:gd name="T94" fmla="*/ 44 w 80"/>
                  <a:gd name="T95" fmla="*/ 4 h 105"/>
                  <a:gd name="T96" fmla="*/ 76 w 80"/>
                  <a:gd name="T97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" h="105">
                    <a:moveTo>
                      <a:pt x="78" y="47"/>
                    </a:move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4"/>
                      <a:pt x="80" y="41"/>
                      <a:pt x="80" y="39"/>
                    </a:cubicBezTo>
                    <a:cubicBezTo>
                      <a:pt x="80" y="34"/>
                      <a:pt x="80" y="29"/>
                      <a:pt x="79" y="25"/>
                    </a:cubicBezTo>
                    <a:cubicBezTo>
                      <a:pt x="77" y="20"/>
                      <a:pt x="75" y="15"/>
                      <a:pt x="70" y="11"/>
                    </a:cubicBezTo>
                    <a:cubicBezTo>
                      <a:pt x="63" y="4"/>
                      <a:pt x="53" y="0"/>
                      <a:pt x="44" y="0"/>
                    </a:cubicBezTo>
                    <a:cubicBezTo>
                      <a:pt x="37" y="0"/>
                      <a:pt x="32" y="1"/>
                      <a:pt x="28" y="5"/>
                    </a:cubicBezTo>
                    <a:cubicBezTo>
                      <a:pt x="26" y="8"/>
                      <a:pt x="24" y="11"/>
                      <a:pt x="22" y="15"/>
                    </a:cubicBezTo>
                    <a:cubicBezTo>
                      <a:pt x="21" y="19"/>
                      <a:pt x="19" y="23"/>
                      <a:pt x="18" y="26"/>
                    </a:cubicBezTo>
                    <a:cubicBezTo>
                      <a:pt x="17" y="29"/>
                      <a:pt x="14" y="34"/>
                      <a:pt x="14" y="40"/>
                    </a:cubicBezTo>
                    <a:cubicBezTo>
                      <a:pt x="14" y="43"/>
                      <a:pt x="14" y="46"/>
                      <a:pt x="15" y="49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3" y="51"/>
                      <a:pt x="13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3" y="52"/>
                      <a:pt x="13" y="50"/>
                      <a:pt x="13" y="48"/>
                    </a:cubicBezTo>
                    <a:cubicBezTo>
                      <a:pt x="12" y="44"/>
                      <a:pt x="11" y="41"/>
                      <a:pt x="9" y="40"/>
                    </a:cubicBezTo>
                    <a:cubicBezTo>
                      <a:pt x="8" y="38"/>
                      <a:pt x="5" y="39"/>
                      <a:pt x="5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2" y="40"/>
                      <a:pt x="1" y="41"/>
                    </a:cubicBezTo>
                    <a:cubicBezTo>
                      <a:pt x="1" y="42"/>
                      <a:pt x="0" y="43"/>
                      <a:pt x="0" y="44"/>
                    </a:cubicBezTo>
                    <a:cubicBezTo>
                      <a:pt x="0" y="46"/>
                      <a:pt x="1" y="48"/>
                      <a:pt x="2" y="50"/>
                    </a:cubicBezTo>
                    <a:cubicBezTo>
                      <a:pt x="3" y="53"/>
                      <a:pt x="4" y="57"/>
                      <a:pt x="5" y="60"/>
                    </a:cubicBezTo>
                    <a:cubicBezTo>
                      <a:pt x="5" y="62"/>
                      <a:pt x="5" y="64"/>
                      <a:pt x="5" y="65"/>
                    </a:cubicBezTo>
                    <a:cubicBezTo>
                      <a:pt x="5" y="66"/>
                      <a:pt x="5" y="66"/>
                      <a:pt x="6" y="67"/>
                    </a:cubicBezTo>
                    <a:cubicBezTo>
                      <a:pt x="6" y="67"/>
                      <a:pt x="6" y="68"/>
                      <a:pt x="6" y="68"/>
                    </a:cubicBezTo>
                    <a:cubicBezTo>
                      <a:pt x="7" y="69"/>
                      <a:pt x="7" y="70"/>
                      <a:pt x="8" y="71"/>
                    </a:cubicBezTo>
                    <a:cubicBezTo>
                      <a:pt x="9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0"/>
                      <a:pt x="10" y="70"/>
                      <a:pt x="10" y="71"/>
                    </a:cubicBezTo>
                    <a:cubicBezTo>
                      <a:pt x="11" y="74"/>
                      <a:pt x="13" y="80"/>
                      <a:pt x="16" y="86"/>
                    </a:cubicBezTo>
                    <a:cubicBezTo>
                      <a:pt x="20" y="93"/>
                      <a:pt x="26" y="100"/>
                      <a:pt x="34" y="104"/>
                    </a:cubicBezTo>
                    <a:cubicBezTo>
                      <a:pt x="35" y="105"/>
                      <a:pt x="36" y="105"/>
                      <a:pt x="36" y="104"/>
                    </a:cubicBezTo>
                    <a:cubicBezTo>
                      <a:pt x="37" y="103"/>
                      <a:pt x="37" y="102"/>
                      <a:pt x="36" y="101"/>
                    </a:cubicBezTo>
                    <a:cubicBezTo>
                      <a:pt x="35" y="100"/>
                      <a:pt x="34" y="97"/>
                      <a:pt x="34" y="95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4" y="92"/>
                      <a:pt x="35" y="89"/>
                      <a:pt x="38" y="86"/>
                    </a:cubicBezTo>
                    <a:cubicBezTo>
                      <a:pt x="40" y="84"/>
                      <a:pt x="43" y="82"/>
                      <a:pt x="45" y="82"/>
                    </a:cubicBezTo>
                    <a:cubicBezTo>
                      <a:pt x="46" y="82"/>
                      <a:pt x="46" y="82"/>
                      <a:pt x="47" y="82"/>
                    </a:cubicBezTo>
                    <a:cubicBezTo>
                      <a:pt x="49" y="82"/>
                      <a:pt x="50" y="82"/>
                      <a:pt x="51" y="82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7" y="82"/>
                    </a:cubicBezTo>
                    <a:cubicBezTo>
                      <a:pt x="58" y="82"/>
                      <a:pt x="59" y="82"/>
                      <a:pt x="60" y="81"/>
                    </a:cubicBezTo>
                    <a:cubicBezTo>
                      <a:pt x="61" y="81"/>
                      <a:pt x="62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5" y="81"/>
                      <a:pt x="66" y="81"/>
                    </a:cubicBezTo>
                    <a:cubicBezTo>
                      <a:pt x="67" y="82"/>
                      <a:pt x="69" y="84"/>
                      <a:pt x="70" y="86"/>
                    </a:cubicBezTo>
                    <a:cubicBezTo>
                      <a:pt x="71" y="86"/>
                      <a:pt x="71" y="87"/>
                      <a:pt x="72" y="87"/>
                    </a:cubicBezTo>
                    <a:cubicBezTo>
                      <a:pt x="73" y="87"/>
                      <a:pt x="74" y="86"/>
                      <a:pt x="74" y="86"/>
                    </a:cubicBezTo>
                    <a:cubicBezTo>
                      <a:pt x="75" y="83"/>
                      <a:pt x="76" y="81"/>
                      <a:pt x="77" y="78"/>
                    </a:cubicBezTo>
                    <a:cubicBezTo>
                      <a:pt x="79" y="71"/>
                      <a:pt x="80" y="67"/>
                      <a:pt x="80" y="64"/>
                    </a:cubicBezTo>
                    <a:cubicBezTo>
                      <a:pt x="80" y="62"/>
                      <a:pt x="80" y="61"/>
                      <a:pt x="80" y="59"/>
                    </a:cubicBezTo>
                    <a:cubicBezTo>
                      <a:pt x="80" y="56"/>
                      <a:pt x="80" y="53"/>
                      <a:pt x="80" y="48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6" y="53"/>
                      <a:pt x="76" y="56"/>
                      <a:pt x="76" y="59"/>
                    </a:cubicBezTo>
                    <a:cubicBezTo>
                      <a:pt x="76" y="61"/>
                      <a:pt x="76" y="62"/>
                      <a:pt x="76" y="64"/>
                    </a:cubicBezTo>
                    <a:cubicBezTo>
                      <a:pt x="76" y="66"/>
                      <a:pt x="75" y="70"/>
                      <a:pt x="73" y="77"/>
                    </a:cubicBezTo>
                    <a:cubicBezTo>
                      <a:pt x="72" y="79"/>
                      <a:pt x="71" y="82"/>
                      <a:pt x="70" y="84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2" y="81"/>
                      <a:pt x="70" y="79"/>
                      <a:pt x="68" y="78"/>
                    </a:cubicBezTo>
                    <a:cubicBezTo>
                      <a:pt x="66" y="77"/>
                      <a:pt x="64" y="76"/>
                      <a:pt x="63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1" y="77"/>
                      <a:pt x="59" y="77"/>
                      <a:pt x="58" y="78"/>
                    </a:cubicBezTo>
                    <a:cubicBezTo>
                      <a:pt x="57" y="78"/>
                      <a:pt x="56" y="78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4" y="79"/>
                      <a:pt x="53" y="79"/>
                      <a:pt x="52" y="78"/>
                    </a:cubicBezTo>
                    <a:cubicBezTo>
                      <a:pt x="51" y="78"/>
                      <a:pt x="49" y="78"/>
                      <a:pt x="47" y="78"/>
                    </a:cubicBezTo>
                    <a:cubicBezTo>
                      <a:pt x="46" y="78"/>
                      <a:pt x="45" y="78"/>
                      <a:pt x="44" y="78"/>
                    </a:cubicBezTo>
                    <a:cubicBezTo>
                      <a:pt x="41" y="78"/>
                      <a:pt x="37" y="80"/>
                      <a:pt x="35" y="83"/>
                    </a:cubicBezTo>
                    <a:cubicBezTo>
                      <a:pt x="32" y="86"/>
                      <a:pt x="30" y="90"/>
                      <a:pt x="30" y="94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9"/>
                      <a:pt x="32" y="102"/>
                      <a:pt x="33" y="104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27" y="96"/>
                      <a:pt x="22" y="88"/>
                      <a:pt x="18" y="82"/>
                    </a:cubicBezTo>
                    <a:cubicBezTo>
                      <a:pt x="17" y="78"/>
                      <a:pt x="16" y="75"/>
                      <a:pt x="15" y="73"/>
                    </a:cubicBezTo>
                    <a:cubicBezTo>
                      <a:pt x="15" y="72"/>
                      <a:pt x="14" y="71"/>
                      <a:pt x="14" y="70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8"/>
                      <a:pt x="13" y="67"/>
                      <a:pt x="12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7"/>
                      <a:pt x="11" y="67"/>
                      <a:pt x="10" y="67"/>
                    </a:cubicBezTo>
                    <a:cubicBezTo>
                      <a:pt x="10" y="67"/>
                      <a:pt x="10" y="67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9" y="65"/>
                      <a:pt x="9" y="64"/>
                    </a:cubicBezTo>
                    <a:cubicBezTo>
                      <a:pt x="9" y="62"/>
                      <a:pt x="9" y="59"/>
                      <a:pt x="8" y="56"/>
                    </a:cubicBezTo>
                    <a:cubicBezTo>
                      <a:pt x="7" y="54"/>
                      <a:pt x="7" y="51"/>
                      <a:pt x="6" y="49"/>
                    </a:cubicBezTo>
                    <a:cubicBezTo>
                      <a:pt x="5" y="47"/>
                      <a:pt x="4" y="45"/>
                      <a:pt x="4" y="44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2"/>
                      <a:pt x="6" y="43"/>
                      <a:pt x="7" y="43"/>
                    </a:cubicBezTo>
                    <a:cubicBezTo>
                      <a:pt x="7" y="43"/>
                      <a:pt x="8" y="45"/>
                      <a:pt x="9" y="49"/>
                    </a:cubicBezTo>
                    <a:cubicBezTo>
                      <a:pt x="9" y="52"/>
                      <a:pt x="10" y="54"/>
                      <a:pt x="11" y="55"/>
                    </a:cubicBezTo>
                    <a:cubicBezTo>
                      <a:pt x="12" y="57"/>
                      <a:pt x="13" y="57"/>
                      <a:pt x="14" y="57"/>
                    </a:cubicBezTo>
                    <a:cubicBezTo>
                      <a:pt x="15" y="57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5"/>
                    </a:cubicBezTo>
                    <a:cubicBezTo>
                      <a:pt x="17" y="54"/>
                      <a:pt x="18" y="52"/>
                      <a:pt x="18" y="51"/>
                    </a:cubicBezTo>
                    <a:cubicBezTo>
                      <a:pt x="18" y="51"/>
                      <a:pt x="19" y="50"/>
                      <a:pt x="19" y="50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8"/>
                      <a:pt x="19" y="48"/>
                    </a:cubicBezTo>
                    <a:cubicBezTo>
                      <a:pt x="18" y="45"/>
                      <a:pt x="18" y="43"/>
                      <a:pt x="18" y="40"/>
                    </a:cubicBezTo>
                    <a:cubicBezTo>
                      <a:pt x="18" y="35"/>
                      <a:pt x="21" y="31"/>
                      <a:pt x="22" y="27"/>
                    </a:cubicBezTo>
                    <a:cubicBezTo>
                      <a:pt x="23" y="24"/>
                      <a:pt x="24" y="20"/>
                      <a:pt x="26" y="17"/>
                    </a:cubicBezTo>
                    <a:cubicBezTo>
                      <a:pt x="27" y="13"/>
                      <a:pt x="29" y="10"/>
                      <a:pt x="31" y="8"/>
                    </a:cubicBezTo>
                    <a:cubicBezTo>
                      <a:pt x="33" y="5"/>
                      <a:pt x="38" y="4"/>
                      <a:pt x="44" y="4"/>
                    </a:cubicBezTo>
                    <a:cubicBezTo>
                      <a:pt x="52" y="4"/>
                      <a:pt x="61" y="7"/>
                      <a:pt x="67" y="14"/>
                    </a:cubicBezTo>
                    <a:cubicBezTo>
                      <a:pt x="71" y="18"/>
                      <a:pt x="73" y="22"/>
                      <a:pt x="75" y="26"/>
                    </a:cubicBezTo>
                    <a:cubicBezTo>
                      <a:pt x="76" y="30"/>
                      <a:pt x="76" y="34"/>
                      <a:pt x="76" y="39"/>
                    </a:cubicBezTo>
                    <a:cubicBezTo>
                      <a:pt x="76" y="41"/>
                      <a:pt x="76" y="44"/>
                      <a:pt x="76" y="47"/>
                    </a:cubicBezTo>
                    <a:lnTo>
                      <a:pt x="78" y="4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3" name="Freeform 288"/>
              <p:cNvSpPr>
                <a:spLocks/>
              </p:cNvSpPr>
              <p:nvPr userDrawn="1"/>
            </p:nvSpPr>
            <p:spPr bwMode="auto">
              <a:xfrm>
                <a:off x="2675" y="4130"/>
                <a:ext cx="78" cy="51"/>
              </a:xfrm>
              <a:custGeom>
                <a:avLst/>
                <a:gdLst>
                  <a:gd name="T0" fmla="*/ 28 w 32"/>
                  <a:gd name="T1" fmla="*/ 10 h 21"/>
                  <a:gd name="T2" fmla="*/ 23 w 32"/>
                  <a:gd name="T3" fmla="*/ 1 h 21"/>
                  <a:gd name="T4" fmla="*/ 15 w 32"/>
                  <a:gd name="T5" fmla="*/ 5 h 21"/>
                  <a:gd name="T6" fmla="*/ 15 w 32"/>
                  <a:gd name="T7" fmla="*/ 9 h 21"/>
                  <a:gd name="T8" fmla="*/ 14 w 32"/>
                  <a:gd name="T9" fmla="*/ 6 h 21"/>
                  <a:gd name="T10" fmla="*/ 8 w 32"/>
                  <a:gd name="T11" fmla="*/ 7 h 21"/>
                  <a:gd name="T12" fmla="*/ 5 w 32"/>
                  <a:gd name="T13" fmla="*/ 15 h 21"/>
                  <a:gd name="T14" fmla="*/ 8 w 32"/>
                  <a:gd name="T15" fmla="*/ 13 h 21"/>
                  <a:gd name="T16" fmla="*/ 1 w 32"/>
                  <a:gd name="T17" fmla="*/ 11 h 21"/>
                  <a:gd name="T18" fmla="*/ 0 w 32"/>
                  <a:gd name="T19" fmla="*/ 16 h 21"/>
                  <a:gd name="T20" fmla="*/ 17 w 32"/>
                  <a:gd name="T21" fmla="*/ 21 h 21"/>
                  <a:gd name="T22" fmla="*/ 25 w 32"/>
                  <a:gd name="T23" fmla="*/ 18 h 21"/>
                  <a:gd name="T24" fmla="*/ 32 w 32"/>
                  <a:gd name="T25" fmla="*/ 10 h 21"/>
                  <a:gd name="T26" fmla="*/ 31 w 32"/>
                  <a:gd name="T27" fmla="*/ 6 h 21"/>
                  <a:gd name="T28" fmla="*/ 27 w 32"/>
                  <a:gd name="T29" fmla="*/ 7 h 21"/>
                  <a:gd name="T30" fmla="*/ 26 w 32"/>
                  <a:gd name="T31" fmla="*/ 10 h 21"/>
                  <a:gd name="T32" fmla="*/ 26 w 32"/>
                  <a:gd name="T33" fmla="*/ 10 h 21"/>
                  <a:gd name="T34" fmla="*/ 29 w 32"/>
                  <a:gd name="T35" fmla="*/ 10 h 21"/>
                  <a:gd name="T36" fmla="*/ 30 w 32"/>
                  <a:gd name="T37" fmla="*/ 8 h 21"/>
                  <a:gd name="T38" fmla="*/ 28 w 32"/>
                  <a:gd name="T39" fmla="*/ 10 h 21"/>
                  <a:gd name="T40" fmla="*/ 28 w 32"/>
                  <a:gd name="T41" fmla="*/ 9 h 21"/>
                  <a:gd name="T42" fmla="*/ 17 w 32"/>
                  <a:gd name="T43" fmla="*/ 17 h 21"/>
                  <a:gd name="T44" fmla="*/ 17 w 32"/>
                  <a:gd name="T45" fmla="*/ 17 h 21"/>
                  <a:gd name="T46" fmla="*/ 2 w 32"/>
                  <a:gd name="T47" fmla="*/ 16 h 21"/>
                  <a:gd name="T48" fmla="*/ 4 w 32"/>
                  <a:gd name="T49" fmla="*/ 16 h 21"/>
                  <a:gd name="T50" fmla="*/ 8 w 32"/>
                  <a:gd name="T51" fmla="*/ 17 h 21"/>
                  <a:gd name="T52" fmla="*/ 9 w 32"/>
                  <a:gd name="T53" fmla="*/ 15 h 21"/>
                  <a:gd name="T54" fmla="*/ 10 w 32"/>
                  <a:gd name="T55" fmla="*/ 11 h 21"/>
                  <a:gd name="T56" fmla="*/ 10 w 32"/>
                  <a:gd name="T57" fmla="*/ 10 h 21"/>
                  <a:gd name="T58" fmla="*/ 13 w 32"/>
                  <a:gd name="T59" fmla="*/ 10 h 21"/>
                  <a:gd name="T60" fmla="*/ 14 w 32"/>
                  <a:gd name="T61" fmla="*/ 11 h 21"/>
                  <a:gd name="T62" fmla="*/ 16 w 32"/>
                  <a:gd name="T63" fmla="*/ 10 h 21"/>
                  <a:gd name="T64" fmla="*/ 19 w 32"/>
                  <a:gd name="T65" fmla="*/ 7 h 21"/>
                  <a:gd name="T66" fmla="*/ 22 w 32"/>
                  <a:gd name="T67" fmla="*/ 3 h 21"/>
                  <a:gd name="T68" fmla="*/ 23 w 32"/>
                  <a:gd name="T69" fmla="*/ 8 h 21"/>
                  <a:gd name="T70" fmla="*/ 26 w 32"/>
                  <a:gd name="T71" fmla="*/ 12 h 21"/>
                  <a:gd name="T72" fmla="*/ 26 w 32"/>
                  <a:gd name="T73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21">
                    <a:moveTo>
                      <a:pt x="26" y="10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8"/>
                      <a:pt x="27" y="7"/>
                      <a:pt x="26" y="5"/>
                    </a:cubicBezTo>
                    <a:cubicBezTo>
                      <a:pt x="26" y="4"/>
                      <a:pt x="24" y="3"/>
                      <a:pt x="23" y="1"/>
                    </a:cubicBezTo>
                    <a:cubicBezTo>
                      <a:pt x="23" y="1"/>
                      <a:pt x="22" y="0"/>
                      <a:pt x="21" y="1"/>
                    </a:cubicBezTo>
                    <a:cubicBezTo>
                      <a:pt x="19" y="2"/>
                      <a:pt x="17" y="3"/>
                      <a:pt x="15" y="5"/>
                    </a:cubicBezTo>
                    <a:cubicBezTo>
                      <a:pt x="14" y="6"/>
                      <a:pt x="13" y="8"/>
                      <a:pt x="13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4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10" y="6"/>
                      <a:pt x="9" y="6"/>
                      <a:pt x="8" y="7"/>
                    </a:cubicBezTo>
                    <a:cubicBezTo>
                      <a:pt x="7" y="8"/>
                      <a:pt x="6" y="9"/>
                      <a:pt x="6" y="10"/>
                    </a:cubicBezTo>
                    <a:cubicBezTo>
                      <a:pt x="5" y="12"/>
                      <a:pt x="5" y="15"/>
                      <a:pt x="5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2"/>
                      <a:pt x="0" y="12"/>
                      <a:pt x="0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6" y="20"/>
                      <a:pt x="11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0" y="21"/>
                      <a:pt x="22" y="20"/>
                      <a:pt x="25" y="18"/>
                    </a:cubicBezTo>
                    <a:cubicBezTo>
                      <a:pt x="27" y="17"/>
                      <a:pt x="29" y="14"/>
                      <a:pt x="31" y="11"/>
                    </a:cubicBezTo>
                    <a:cubicBezTo>
                      <a:pt x="31" y="11"/>
                      <a:pt x="32" y="10"/>
                      <a:pt x="32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1" y="6"/>
                      <a:pt x="31" y="6"/>
                    </a:cubicBezTo>
                    <a:cubicBezTo>
                      <a:pt x="30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7" y="7"/>
                    </a:cubicBezTo>
                    <a:cubicBezTo>
                      <a:pt x="26" y="7"/>
                      <a:pt x="26" y="8"/>
                      <a:pt x="25" y="8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0"/>
                    </a:cubicBezTo>
                    <a:cubicBezTo>
                      <a:pt x="30" y="10"/>
                      <a:pt x="31" y="9"/>
                      <a:pt x="31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6" y="12"/>
                      <a:pt x="24" y="14"/>
                      <a:pt x="22" y="15"/>
                    </a:cubicBezTo>
                    <a:cubicBezTo>
                      <a:pt x="20" y="17"/>
                      <a:pt x="19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2" y="17"/>
                      <a:pt x="7" y="16"/>
                      <a:pt x="2" y="1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6" y="11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8" y="8"/>
                      <a:pt x="19" y="7"/>
                    </a:cubicBezTo>
                    <a:cubicBezTo>
                      <a:pt x="20" y="6"/>
                      <a:pt x="21" y="5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5"/>
                      <a:pt x="22" y="7"/>
                      <a:pt x="23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5" y="11"/>
                      <a:pt x="25" y="12"/>
                      <a:pt x="26" y="12"/>
                    </a:cubicBezTo>
                    <a:cubicBezTo>
                      <a:pt x="26" y="12"/>
                      <a:pt x="27" y="12"/>
                      <a:pt x="28" y="11"/>
                    </a:cubicBez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4" name="Freeform 289"/>
              <p:cNvSpPr>
                <a:spLocks/>
              </p:cNvSpPr>
              <p:nvPr userDrawn="1"/>
            </p:nvSpPr>
            <p:spPr bwMode="auto">
              <a:xfrm>
                <a:off x="2661" y="4100"/>
                <a:ext cx="113" cy="76"/>
              </a:xfrm>
              <a:custGeom>
                <a:avLst/>
                <a:gdLst>
                  <a:gd name="T0" fmla="*/ 44 w 47"/>
                  <a:gd name="T1" fmla="*/ 8 h 31"/>
                  <a:gd name="T2" fmla="*/ 32 w 47"/>
                  <a:gd name="T3" fmla="*/ 0 h 31"/>
                  <a:gd name="T4" fmla="*/ 25 w 47"/>
                  <a:gd name="T5" fmla="*/ 3 h 31"/>
                  <a:gd name="T6" fmla="*/ 25 w 47"/>
                  <a:gd name="T7" fmla="*/ 3 h 31"/>
                  <a:gd name="T8" fmla="*/ 25 w 47"/>
                  <a:gd name="T9" fmla="*/ 3 h 31"/>
                  <a:gd name="T10" fmla="*/ 25 w 47"/>
                  <a:gd name="T11" fmla="*/ 3 h 31"/>
                  <a:gd name="T12" fmla="*/ 14 w 47"/>
                  <a:gd name="T13" fmla="*/ 2 h 31"/>
                  <a:gd name="T14" fmla="*/ 0 w 47"/>
                  <a:gd name="T15" fmla="*/ 19 h 31"/>
                  <a:gd name="T16" fmla="*/ 6 w 47"/>
                  <a:gd name="T17" fmla="*/ 31 h 31"/>
                  <a:gd name="T18" fmla="*/ 10 w 47"/>
                  <a:gd name="T19" fmla="*/ 28 h 31"/>
                  <a:gd name="T20" fmla="*/ 14 w 47"/>
                  <a:gd name="T21" fmla="*/ 29 h 31"/>
                  <a:gd name="T22" fmla="*/ 15 w 47"/>
                  <a:gd name="T23" fmla="*/ 24 h 31"/>
                  <a:gd name="T24" fmla="*/ 16 w 47"/>
                  <a:gd name="T25" fmla="*/ 22 h 31"/>
                  <a:gd name="T26" fmla="*/ 19 w 47"/>
                  <a:gd name="T27" fmla="*/ 23 h 31"/>
                  <a:gd name="T28" fmla="*/ 22 w 47"/>
                  <a:gd name="T29" fmla="*/ 22 h 31"/>
                  <a:gd name="T30" fmla="*/ 29 w 47"/>
                  <a:gd name="T31" fmla="*/ 16 h 31"/>
                  <a:gd name="T32" fmla="*/ 29 w 47"/>
                  <a:gd name="T33" fmla="*/ 20 h 31"/>
                  <a:gd name="T34" fmla="*/ 34 w 47"/>
                  <a:gd name="T35" fmla="*/ 23 h 31"/>
                  <a:gd name="T36" fmla="*/ 36 w 47"/>
                  <a:gd name="T37" fmla="*/ 20 h 31"/>
                  <a:gd name="T38" fmla="*/ 34 w 47"/>
                  <a:gd name="T39" fmla="*/ 23 h 31"/>
                  <a:gd name="T40" fmla="*/ 40 w 47"/>
                  <a:gd name="T41" fmla="*/ 23 h 31"/>
                  <a:gd name="T42" fmla="*/ 38 w 47"/>
                  <a:gd name="T43" fmla="*/ 22 h 31"/>
                  <a:gd name="T44" fmla="*/ 38 w 47"/>
                  <a:gd name="T45" fmla="*/ 22 h 31"/>
                  <a:gd name="T46" fmla="*/ 36 w 47"/>
                  <a:gd name="T47" fmla="*/ 24 h 31"/>
                  <a:gd name="T48" fmla="*/ 40 w 47"/>
                  <a:gd name="T49" fmla="*/ 28 h 31"/>
                  <a:gd name="T50" fmla="*/ 46 w 47"/>
                  <a:gd name="T51" fmla="*/ 15 h 31"/>
                  <a:gd name="T52" fmla="*/ 43 w 47"/>
                  <a:gd name="T53" fmla="*/ 19 h 31"/>
                  <a:gd name="T54" fmla="*/ 38 w 47"/>
                  <a:gd name="T55" fmla="*/ 23 h 31"/>
                  <a:gd name="T56" fmla="*/ 41 w 47"/>
                  <a:gd name="T57" fmla="*/ 22 h 31"/>
                  <a:gd name="T58" fmla="*/ 37 w 47"/>
                  <a:gd name="T59" fmla="*/ 20 h 31"/>
                  <a:gd name="T60" fmla="*/ 38 w 47"/>
                  <a:gd name="T61" fmla="*/ 23 h 31"/>
                  <a:gd name="T62" fmla="*/ 37 w 47"/>
                  <a:gd name="T63" fmla="*/ 18 h 31"/>
                  <a:gd name="T64" fmla="*/ 31 w 47"/>
                  <a:gd name="T65" fmla="*/ 20 h 31"/>
                  <a:gd name="T66" fmla="*/ 32 w 47"/>
                  <a:gd name="T67" fmla="*/ 17 h 31"/>
                  <a:gd name="T68" fmla="*/ 21 w 47"/>
                  <a:gd name="T69" fmla="*/ 17 h 31"/>
                  <a:gd name="T70" fmla="*/ 22 w 47"/>
                  <a:gd name="T71" fmla="*/ 19 h 31"/>
                  <a:gd name="T72" fmla="*/ 14 w 47"/>
                  <a:gd name="T73" fmla="*/ 19 h 31"/>
                  <a:gd name="T74" fmla="*/ 13 w 47"/>
                  <a:gd name="T75" fmla="*/ 27 h 31"/>
                  <a:gd name="T76" fmla="*/ 7 w 47"/>
                  <a:gd name="T77" fmla="*/ 23 h 31"/>
                  <a:gd name="T78" fmla="*/ 5 w 47"/>
                  <a:gd name="T79" fmla="*/ 29 h 31"/>
                  <a:gd name="T80" fmla="*/ 8 w 47"/>
                  <a:gd name="T81" fmla="*/ 28 h 31"/>
                  <a:gd name="T82" fmla="*/ 8 w 47"/>
                  <a:gd name="T83" fmla="*/ 28 h 31"/>
                  <a:gd name="T84" fmla="*/ 4 w 47"/>
                  <a:gd name="T85" fmla="*/ 19 h 31"/>
                  <a:gd name="T86" fmla="*/ 8 w 47"/>
                  <a:gd name="T87" fmla="*/ 10 h 31"/>
                  <a:gd name="T88" fmla="*/ 21 w 47"/>
                  <a:gd name="T89" fmla="*/ 6 h 31"/>
                  <a:gd name="T90" fmla="*/ 25 w 47"/>
                  <a:gd name="T91" fmla="*/ 7 h 31"/>
                  <a:gd name="T92" fmla="*/ 33 w 47"/>
                  <a:gd name="T93" fmla="*/ 4 h 31"/>
                  <a:gd name="T94" fmla="*/ 33 w 47"/>
                  <a:gd name="T95" fmla="*/ 4 h 31"/>
                  <a:gd name="T96" fmla="*/ 42 w 47"/>
                  <a:gd name="T9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31">
                    <a:moveTo>
                      <a:pt x="44" y="16"/>
                    </a:move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2"/>
                      <a:pt x="45" y="10"/>
                      <a:pt x="44" y="8"/>
                    </a:cubicBezTo>
                    <a:cubicBezTo>
                      <a:pt x="42" y="5"/>
                      <a:pt x="40" y="3"/>
                      <a:pt x="38" y="2"/>
                    </a:cubicBezTo>
                    <a:cubicBezTo>
                      <a:pt x="36" y="1"/>
                      <a:pt x="34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1"/>
                      <a:pt x="29" y="1"/>
                      <a:pt x="28" y="2"/>
                    </a:cubicBezTo>
                    <a:cubicBezTo>
                      <a:pt x="27" y="2"/>
                      <a:pt x="26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3" y="3"/>
                      <a:pt x="22" y="2"/>
                    </a:cubicBezTo>
                    <a:cubicBezTo>
                      <a:pt x="21" y="2"/>
                      <a:pt x="19" y="2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4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3"/>
                      <a:pt x="2" y="26"/>
                      <a:pt x="3" y="28"/>
                    </a:cubicBezTo>
                    <a:cubicBezTo>
                      <a:pt x="5" y="30"/>
                      <a:pt x="6" y="31"/>
                      <a:pt x="6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9" y="31"/>
                      <a:pt x="9" y="30"/>
                      <a:pt x="9" y="3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29"/>
                      <a:pt x="14" y="29"/>
                      <a:pt x="14" y="29"/>
                    </a:cubicBezTo>
                    <a:cubicBezTo>
                      <a:pt x="15" y="29"/>
                      <a:pt x="15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5"/>
                      <a:pt x="15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3"/>
                      <a:pt x="22" y="23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4" y="20"/>
                      <a:pt x="25" y="19"/>
                    </a:cubicBezTo>
                    <a:cubicBezTo>
                      <a:pt x="26" y="18"/>
                      <a:pt x="27" y="17"/>
                      <a:pt x="29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7"/>
                      <a:pt x="28" y="19"/>
                      <a:pt x="29" y="20"/>
                    </a:cubicBezTo>
                    <a:cubicBezTo>
                      <a:pt x="30" y="21"/>
                      <a:pt x="30" y="21"/>
                      <a:pt x="30" y="22"/>
                    </a:cubicBezTo>
                    <a:cubicBezTo>
                      <a:pt x="31" y="23"/>
                      <a:pt x="31" y="24"/>
                      <a:pt x="32" y="24"/>
                    </a:cubicBezTo>
                    <a:cubicBezTo>
                      <a:pt x="32" y="24"/>
                      <a:pt x="33" y="24"/>
                      <a:pt x="34" y="23"/>
                    </a:cubicBezTo>
                    <a:cubicBezTo>
                      <a:pt x="34" y="23"/>
                      <a:pt x="35" y="23"/>
                      <a:pt x="35" y="22"/>
                    </a:cubicBezTo>
                    <a:cubicBezTo>
                      <a:pt x="36" y="22"/>
                      <a:pt x="37" y="21"/>
                      <a:pt x="37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5"/>
                      <a:pt x="35" y="25"/>
                    </a:cubicBezTo>
                    <a:cubicBezTo>
                      <a:pt x="35" y="26"/>
                      <a:pt x="36" y="26"/>
                      <a:pt x="37" y="25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6" y="24"/>
                    </a:cubicBezTo>
                    <a:cubicBezTo>
                      <a:pt x="36" y="24"/>
                      <a:pt x="35" y="25"/>
                      <a:pt x="36" y="26"/>
                    </a:cubicBezTo>
                    <a:cubicBezTo>
                      <a:pt x="36" y="26"/>
                      <a:pt x="36" y="27"/>
                      <a:pt x="37" y="27"/>
                    </a:cubicBezTo>
                    <a:cubicBezTo>
                      <a:pt x="38" y="27"/>
                      <a:pt x="39" y="28"/>
                      <a:pt x="40" y="28"/>
                    </a:cubicBezTo>
                    <a:cubicBezTo>
                      <a:pt x="42" y="28"/>
                      <a:pt x="43" y="27"/>
                      <a:pt x="45" y="26"/>
                    </a:cubicBezTo>
                    <a:cubicBezTo>
                      <a:pt x="46" y="24"/>
                      <a:pt x="47" y="22"/>
                      <a:pt x="47" y="19"/>
                    </a:cubicBezTo>
                    <a:cubicBezTo>
                      <a:pt x="47" y="18"/>
                      <a:pt x="46" y="17"/>
                      <a:pt x="46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22"/>
                      <a:pt x="42" y="23"/>
                      <a:pt x="42" y="23"/>
                    </a:cubicBezTo>
                    <a:cubicBezTo>
                      <a:pt x="41" y="23"/>
                      <a:pt x="41" y="24"/>
                      <a:pt x="40" y="24"/>
                    </a:cubicBezTo>
                    <a:cubicBezTo>
                      <a:pt x="39" y="24"/>
                      <a:pt x="39" y="23"/>
                      <a:pt x="38" y="23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0" y="25"/>
                      <a:pt x="41" y="23"/>
                      <a:pt x="41" y="22"/>
                    </a:cubicBezTo>
                    <a:cubicBezTo>
                      <a:pt x="41" y="22"/>
                      <a:pt x="40" y="21"/>
                      <a:pt x="40" y="21"/>
                    </a:cubicBezTo>
                    <a:cubicBezTo>
                      <a:pt x="40" y="20"/>
                      <a:pt x="40" y="20"/>
                      <a:pt x="39" y="20"/>
                    </a:cubicBezTo>
                    <a:cubicBezTo>
                      <a:pt x="39" y="19"/>
                      <a:pt x="38" y="20"/>
                      <a:pt x="37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9"/>
                      <a:pt x="37" y="18"/>
                      <a:pt x="37" y="18"/>
                    </a:cubicBezTo>
                    <a:cubicBezTo>
                      <a:pt x="36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3" y="19"/>
                    </a:cubicBezTo>
                    <a:cubicBezTo>
                      <a:pt x="32" y="19"/>
                      <a:pt x="32" y="20"/>
                      <a:pt x="31" y="20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0"/>
                      <a:pt x="33" y="19"/>
                      <a:pt x="32" y="17"/>
                    </a:cubicBezTo>
                    <a:cubicBezTo>
                      <a:pt x="32" y="16"/>
                      <a:pt x="30" y="15"/>
                      <a:pt x="29" y="13"/>
                    </a:cubicBezTo>
                    <a:cubicBezTo>
                      <a:pt x="29" y="13"/>
                      <a:pt x="28" y="12"/>
                      <a:pt x="27" y="13"/>
                    </a:cubicBezTo>
                    <a:cubicBezTo>
                      <a:pt x="25" y="14"/>
                      <a:pt x="23" y="15"/>
                      <a:pt x="21" y="17"/>
                    </a:cubicBezTo>
                    <a:cubicBezTo>
                      <a:pt x="20" y="18"/>
                      <a:pt x="19" y="20"/>
                      <a:pt x="19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4" y="19"/>
                    </a:cubicBezTo>
                    <a:cubicBezTo>
                      <a:pt x="13" y="20"/>
                      <a:pt x="12" y="21"/>
                      <a:pt x="12" y="22"/>
                    </a:cubicBezTo>
                    <a:cubicBezTo>
                      <a:pt x="11" y="24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8" y="23"/>
                      <a:pt x="7" y="23"/>
                    </a:cubicBezTo>
                    <a:cubicBezTo>
                      <a:pt x="7" y="24"/>
                      <a:pt x="6" y="24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8" y="27"/>
                      <a:pt x="6" y="25"/>
                    </a:cubicBezTo>
                    <a:cubicBezTo>
                      <a:pt x="5" y="24"/>
                      <a:pt x="4" y="21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6"/>
                      <a:pt x="5" y="13"/>
                      <a:pt x="8" y="10"/>
                    </a:cubicBezTo>
                    <a:cubicBezTo>
                      <a:pt x="10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9" y="6"/>
                      <a:pt x="20" y="6"/>
                      <a:pt x="21" y="6"/>
                    </a:cubicBezTo>
                    <a:cubicBezTo>
                      <a:pt x="22" y="6"/>
                      <a:pt x="23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6" y="7"/>
                      <a:pt x="27" y="6"/>
                    </a:cubicBezTo>
                    <a:cubicBezTo>
                      <a:pt x="28" y="6"/>
                      <a:pt x="29" y="6"/>
                      <a:pt x="30" y="5"/>
                    </a:cubicBezTo>
                    <a:cubicBezTo>
                      <a:pt x="31" y="5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5" y="5"/>
                      <a:pt x="36" y="5"/>
                    </a:cubicBezTo>
                    <a:cubicBezTo>
                      <a:pt x="37" y="6"/>
                      <a:pt x="39" y="8"/>
                      <a:pt x="40" y="10"/>
                    </a:cubicBezTo>
                    <a:cubicBezTo>
                      <a:pt x="41" y="11"/>
                      <a:pt x="42" y="13"/>
                      <a:pt x="42" y="16"/>
                    </a:cubicBez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5" name="Freeform 290"/>
              <p:cNvSpPr>
                <a:spLocks/>
              </p:cNvSpPr>
              <p:nvPr userDrawn="1"/>
            </p:nvSpPr>
            <p:spPr bwMode="auto">
              <a:xfrm>
                <a:off x="2762" y="4130"/>
                <a:ext cx="82" cy="132"/>
              </a:xfrm>
              <a:custGeom>
                <a:avLst/>
                <a:gdLst>
                  <a:gd name="T0" fmla="*/ 1 w 34"/>
                  <a:gd name="T1" fmla="*/ 4 h 54"/>
                  <a:gd name="T2" fmla="*/ 1 w 34"/>
                  <a:gd name="T3" fmla="*/ 4 h 54"/>
                  <a:gd name="T4" fmla="*/ 30 w 34"/>
                  <a:gd name="T5" fmla="*/ 52 h 54"/>
                  <a:gd name="T6" fmla="*/ 33 w 34"/>
                  <a:gd name="T7" fmla="*/ 54 h 54"/>
                  <a:gd name="T8" fmla="*/ 34 w 34"/>
                  <a:gd name="T9" fmla="*/ 52 h 54"/>
                  <a:gd name="T10" fmla="*/ 3 w 34"/>
                  <a:gd name="T11" fmla="*/ 1 h 54"/>
                  <a:gd name="T12" fmla="*/ 0 w 34"/>
                  <a:gd name="T13" fmla="*/ 1 h 54"/>
                  <a:gd name="T14" fmla="*/ 1 w 34"/>
                  <a:gd name="T15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4" y="6"/>
                      <a:pt x="25" y="23"/>
                      <a:pt x="30" y="52"/>
                    </a:cubicBezTo>
                    <a:cubicBezTo>
                      <a:pt x="30" y="53"/>
                      <a:pt x="31" y="54"/>
                      <a:pt x="33" y="54"/>
                    </a:cubicBezTo>
                    <a:cubicBezTo>
                      <a:pt x="34" y="54"/>
                      <a:pt x="34" y="53"/>
                      <a:pt x="34" y="52"/>
                    </a:cubicBezTo>
                    <a:cubicBezTo>
                      <a:pt x="28" y="18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6" name="Freeform 291"/>
              <p:cNvSpPr>
                <a:spLocks/>
              </p:cNvSpPr>
              <p:nvPr userDrawn="1"/>
            </p:nvSpPr>
            <p:spPr bwMode="auto">
              <a:xfrm>
                <a:off x="2757" y="4157"/>
                <a:ext cx="70" cy="105"/>
              </a:xfrm>
              <a:custGeom>
                <a:avLst/>
                <a:gdLst>
                  <a:gd name="T0" fmla="*/ 0 w 29"/>
                  <a:gd name="T1" fmla="*/ 3 h 43"/>
                  <a:gd name="T2" fmla="*/ 4 w 29"/>
                  <a:gd name="T3" fmla="*/ 8 h 43"/>
                  <a:gd name="T4" fmla="*/ 16 w 29"/>
                  <a:gd name="T5" fmla="*/ 26 h 43"/>
                  <a:gd name="T6" fmla="*/ 22 w 29"/>
                  <a:gd name="T7" fmla="*/ 35 h 43"/>
                  <a:gd name="T8" fmla="*/ 25 w 29"/>
                  <a:gd name="T9" fmla="*/ 42 h 43"/>
                  <a:gd name="T10" fmla="*/ 28 w 29"/>
                  <a:gd name="T11" fmla="*/ 43 h 43"/>
                  <a:gd name="T12" fmla="*/ 29 w 29"/>
                  <a:gd name="T13" fmla="*/ 40 h 43"/>
                  <a:gd name="T14" fmla="*/ 24 w 29"/>
                  <a:gd name="T15" fmla="*/ 30 h 43"/>
                  <a:gd name="T16" fmla="*/ 4 w 29"/>
                  <a:gd name="T17" fmla="*/ 1 h 43"/>
                  <a:gd name="T18" fmla="*/ 1 w 29"/>
                  <a:gd name="T19" fmla="*/ 1 h 43"/>
                  <a:gd name="T20" fmla="*/ 0 w 29"/>
                  <a:gd name="T21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3">
                    <a:moveTo>
                      <a:pt x="0" y="3"/>
                    </a:moveTo>
                    <a:cubicBezTo>
                      <a:pt x="0" y="3"/>
                      <a:pt x="2" y="5"/>
                      <a:pt x="4" y="8"/>
                    </a:cubicBezTo>
                    <a:cubicBezTo>
                      <a:pt x="7" y="13"/>
                      <a:pt x="12" y="19"/>
                      <a:pt x="16" y="26"/>
                    </a:cubicBezTo>
                    <a:cubicBezTo>
                      <a:pt x="18" y="29"/>
                      <a:pt x="20" y="32"/>
                      <a:pt x="22" y="35"/>
                    </a:cubicBezTo>
                    <a:cubicBezTo>
                      <a:pt x="23" y="38"/>
                      <a:pt x="25" y="40"/>
                      <a:pt x="25" y="42"/>
                    </a:cubicBezTo>
                    <a:cubicBezTo>
                      <a:pt x="25" y="43"/>
                      <a:pt x="27" y="43"/>
                      <a:pt x="28" y="43"/>
                    </a:cubicBezTo>
                    <a:cubicBezTo>
                      <a:pt x="29" y="43"/>
                      <a:pt x="29" y="41"/>
                      <a:pt x="29" y="40"/>
                    </a:cubicBezTo>
                    <a:cubicBezTo>
                      <a:pt x="28" y="38"/>
                      <a:pt x="26" y="34"/>
                      <a:pt x="24" y="30"/>
                    </a:cubicBezTo>
                    <a:cubicBezTo>
                      <a:pt x="16" y="18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7" name="Freeform 292"/>
              <p:cNvSpPr>
                <a:spLocks/>
              </p:cNvSpPr>
              <p:nvPr userDrawn="1"/>
            </p:nvSpPr>
            <p:spPr bwMode="auto">
              <a:xfrm>
                <a:off x="2687" y="4162"/>
                <a:ext cx="102" cy="86"/>
              </a:xfrm>
              <a:custGeom>
                <a:avLst/>
                <a:gdLst>
                  <a:gd name="T0" fmla="*/ 18 w 42"/>
                  <a:gd name="T1" fmla="*/ 4 h 35"/>
                  <a:gd name="T2" fmla="*/ 21 w 42"/>
                  <a:gd name="T3" fmla="*/ 7 h 35"/>
                  <a:gd name="T4" fmla="*/ 31 w 42"/>
                  <a:gd name="T5" fmla="*/ 19 h 35"/>
                  <a:gd name="T6" fmla="*/ 36 w 42"/>
                  <a:gd name="T7" fmla="*/ 25 h 35"/>
                  <a:gd name="T8" fmla="*/ 38 w 42"/>
                  <a:gd name="T9" fmla="*/ 28 h 35"/>
                  <a:gd name="T10" fmla="*/ 38 w 42"/>
                  <a:gd name="T11" fmla="*/ 28 h 35"/>
                  <a:gd name="T12" fmla="*/ 37 w 42"/>
                  <a:gd name="T13" fmla="*/ 30 h 35"/>
                  <a:gd name="T14" fmla="*/ 33 w 42"/>
                  <a:gd name="T15" fmla="*/ 31 h 35"/>
                  <a:gd name="T16" fmla="*/ 26 w 42"/>
                  <a:gd name="T17" fmla="*/ 28 h 35"/>
                  <a:gd name="T18" fmla="*/ 12 w 42"/>
                  <a:gd name="T19" fmla="*/ 13 h 35"/>
                  <a:gd name="T20" fmla="*/ 6 w 42"/>
                  <a:gd name="T21" fmla="*/ 6 h 35"/>
                  <a:gd name="T22" fmla="*/ 4 w 42"/>
                  <a:gd name="T23" fmla="*/ 3 h 35"/>
                  <a:gd name="T24" fmla="*/ 1 w 42"/>
                  <a:gd name="T25" fmla="*/ 3 h 35"/>
                  <a:gd name="T26" fmla="*/ 1 w 42"/>
                  <a:gd name="T27" fmla="*/ 6 h 35"/>
                  <a:gd name="T28" fmla="*/ 23 w 42"/>
                  <a:gd name="T29" fmla="*/ 31 h 35"/>
                  <a:gd name="T30" fmla="*/ 33 w 42"/>
                  <a:gd name="T31" fmla="*/ 35 h 35"/>
                  <a:gd name="T32" fmla="*/ 39 w 42"/>
                  <a:gd name="T33" fmla="*/ 33 h 35"/>
                  <a:gd name="T34" fmla="*/ 42 w 42"/>
                  <a:gd name="T35" fmla="*/ 28 h 35"/>
                  <a:gd name="T36" fmla="*/ 41 w 42"/>
                  <a:gd name="T37" fmla="*/ 26 h 35"/>
                  <a:gd name="T38" fmla="*/ 40 w 42"/>
                  <a:gd name="T39" fmla="*/ 24 h 35"/>
                  <a:gd name="T40" fmla="*/ 21 w 42"/>
                  <a:gd name="T41" fmla="*/ 1 h 35"/>
                  <a:gd name="T42" fmla="*/ 19 w 42"/>
                  <a:gd name="T43" fmla="*/ 1 h 35"/>
                  <a:gd name="T44" fmla="*/ 18 w 42"/>
                  <a:gd name="T45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5">
                    <a:moveTo>
                      <a:pt x="18" y="4"/>
                    </a:moveTo>
                    <a:cubicBezTo>
                      <a:pt x="18" y="4"/>
                      <a:pt x="19" y="5"/>
                      <a:pt x="21" y="7"/>
                    </a:cubicBezTo>
                    <a:cubicBezTo>
                      <a:pt x="24" y="10"/>
                      <a:pt x="28" y="15"/>
                      <a:pt x="31" y="19"/>
                    </a:cubicBezTo>
                    <a:cubicBezTo>
                      <a:pt x="33" y="21"/>
                      <a:pt x="34" y="23"/>
                      <a:pt x="36" y="25"/>
                    </a:cubicBezTo>
                    <a:cubicBezTo>
                      <a:pt x="37" y="27"/>
                      <a:pt x="38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9"/>
                      <a:pt x="38" y="29"/>
                      <a:pt x="37" y="30"/>
                    </a:cubicBezTo>
                    <a:cubicBezTo>
                      <a:pt x="36" y="31"/>
                      <a:pt x="34" y="31"/>
                      <a:pt x="33" y="31"/>
                    </a:cubicBezTo>
                    <a:cubicBezTo>
                      <a:pt x="31" y="31"/>
                      <a:pt x="29" y="30"/>
                      <a:pt x="26" y="28"/>
                    </a:cubicBezTo>
                    <a:cubicBezTo>
                      <a:pt x="22" y="24"/>
                      <a:pt x="16" y="18"/>
                      <a:pt x="12" y="13"/>
                    </a:cubicBezTo>
                    <a:cubicBezTo>
                      <a:pt x="9" y="10"/>
                      <a:pt x="7" y="8"/>
                      <a:pt x="6" y="6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15" y="22"/>
                      <a:pt x="23" y="31"/>
                    </a:cubicBezTo>
                    <a:cubicBezTo>
                      <a:pt x="26" y="34"/>
                      <a:pt x="30" y="35"/>
                      <a:pt x="33" y="35"/>
                    </a:cubicBezTo>
                    <a:cubicBezTo>
                      <a:pt x="35" y="35"/>
                      <a:pt x="38" y="34"/>
                      <a:pt x="39" y="33"/>
                    </a:cubicBezTo>
                    <a:cubicBezTo>
                      <a:pt x="41" y="32"/>
                      <a:pt x="42" y="30"/>
                      <a:pt x="42" y="28"/>
                    </a:cubicBezTo>
                    <a:cubicBezTo>
                      <a:pt x="42" y="28"/>
                      <a:pt x="42" y="27"/>
                      <a:pt x="41" y="26"/>
                    </a:cubicBezTo>
                    <a:cubicBezTo>
                      <a:pt x="41" y="26"/>
                      <a:pt x="41" y="25"/>
                      <a:pt x="40" y="24"/>
                    </a:cubicBezTo>
                    <a:cubicBezTo>
                      <a:pt x="35" y="18"/>
                      <a:pt x="21" y="1"/>
                      <a:pt x="21" y="1"/>
                    </a:cubicBezTo>
                    <a:cubicBezTo>
                      <a:pt x="21" y="1"/>
                      <a:pt x="19" y="0"/>
                      <a:pt x="19" y="1"/>
                    </a:cubicBezTo>
                    <a:cubicBezTo>
                      <a:pt x="18" y="2"/>
                      <a:pt x="18" y="3"/>
                      <a:pt x="1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8" name="Freeform 293"/>
              <p:cNvSpPr>
                <a:spLocks/>
              </p:cNvSpPr>
              <p:nvPr userDrawn="1"/>
            </p:nvSpPr>
            <p:spPr bwMode="auto">
              <a:xfrm>
                <a:off x="2659" y="4154"/>
                <a:ext cx="91" cy="108"/>
              </a:xfrm>
              <a:custGeom>
                <a:avLst/>
                <a:gdLst>
                  <a:gd name="T0" fmla="*/ 1 w 38"/>
                  <a:gd name="T1" fmla="*/ 4 h 44"/>
                  <a:gd name="T2" fmla="*/ 5 w 38"/>
                  <a:gd name="T3" fmla="*/ 8 h 44"/>
                  <a:gd name="T4" fmla="*/ 34 w 38"/>
                  <a:gd name="T5" fmla="*/ 43 h 44"/>
                  <a:gd name="T6" fmla="*/ 37 w 38"/>
                  <a:gd name="T7" fmla="*/ 44 h 44"/>
                  <a:gd name="T8" fmla="*/ 37 w 38"/>
                  <a:gd name="T9" fmla="*/ 41 h 44"/>
                  <a:gd name="T10" fmla="*/ 4 w 38"/>
                  <a:gd name="T11" fmla="*/ 1 h 44"/>
                  <a:gd name="T12" fmla="*/ 1 w 38"/>
                  <a:gd name="T13" fmla="*/ 1 h 44"/>
                  <a:gd name="T14" fmla="*/ 1 w 38"/>
                  <a:gd name="T15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4">
                    <a:moveTo>
                      <a:pt x="1" y="4"/>
                    </a:moveTo>
                    <a:cubicBezTo>
                      <a:pt x="1" y="4"/>
                      <a:pt x="2" y="5"/>
                      <a:pt x="5" y="8"/>
                    </a:cubicBezTo>
                    <a:cubicBezTo>
                      <a:pt x="12" y="16"/>
                      <a:pt x="27" y="33"/>
                      <a:pt x="34" y="43"/>
                    </a:cubicBezTo>
                    <a:cubicBezTo>
                      <a:pt x="35" y="44"/>
                      <a:pt x="36" y="44"/>
                      <a:pt x="37" y="44"/>
                    </a:cubicBezTo>
                    <a:cubicBezTo>
                      <a:pt x="38" y="43"/>
                      <a:pt x="38" y="42"/>
                      <a:pt x="37" y="41"/>
                    </a:cubicBezTo>
                    <a:cubicBezTo>
                      <a:pt x="28" y="27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9" name="Freeform 294"/>
              <p:cNvSpPr>
                <a:spLocks/>
              </p:cNvSpPr>
              <p:nvPr userDrawn="1"/>
            </p:nvSpPr>
            <p:spPr bwMode="auto">
              <a:xfrm>
                <a:off x="2572" y="4076"/>
                <a:ext cx="79" cy="186"/>
              </a:xfrm>
              <a:custGeom>
                <a:avLst/>
                <a:gdLst>
                  <a:gd name="T0" fmla="*/ 14 w 33"/>
                  <a:gd name="T1" fmla="*/ 0 h 76"/>
                  <a:gd name="T2" fmla="*/ 12 w 33"/>
                  <a:gd name="T3" fmla="*/ 3 h 76"/>
                  <a:gd name="T4" fmla="*/ 9 w 33"/>
                  <a:gd name="T5" fmla="*/ 12 h 76"/>
                  <a:gd name="T6" fmla="*/ 9 w 33"/>
                  <a:gd name="T7" fmla="*/ 14 h 76"/>
                  <a:gd name="T8" fmla="*/ 11 w 33"/>
                  <a:gd name="T9" fmla="*/ 14 h 76"/>
                  <a:gd name="T10" fmla="*/ 10 w 33"/>
                  <a:gd name="T11" fmla="*/ 13 h 76"/>
                  <a:gd name="T12" fmla="*/ 4 w 33"/>
                  <a:gd name="T13" fmla="*/ 20 h 76"/>
                  <a:gd name="T14" fmla="*/ 0 w 33"/>
                  <a:gd name="T15" fmla="*/ 31 h 76"/>
                  <a:gd name="T16" fmla="*/ 0 w 33"/>
                  <a:gd name="T17" fmla="*/ 33 h 76"/>
                  <a:gd name="T18" fmla="*/ 0 w 33"/>
                  <a:gd name="T19" fmla="*/ 34 h 76"/>
                  <a:gd name="T20" fmla="*/ 2 w 33"/>
                  <a:gd name="T21" fmla="*/ 37 h 76"/>
                  <a:gd name="T22" fmla="*/ 29 w 33"/>
                  <a:gd name="T23" fmla="*/ 75 h 76"/>
                  <a:gd name="T24" fmla="*/ 32 w 33"/>
                  <a:gd name="T25" fmla="*/ 76 h 76"/>
                  <a:gd name="T26" fmla="*/ 32 w 33"/>
                  <a:gd name="T27" fmla="*/ 73 h 76"/>
                  <a:gd name="T28" fmla="*/ 28 w 33"/>
                  <a:gd name="T29" fmla="*/ 67 h 76"/>
                  <a:gd name="T30" fmla="*/ 14 w 33"/>
                  <a:gd name="T31" fmla="*/ 47 h 76"/>
                  <a:gd name="T32" fmla="*/ 7 w 33"/>
                  <a:gd name="T33" fmla="*/ 37 h 76"/>
                  <a:gd name="T34" fmla="*/ 4 w 33"/>
                  <a:gd name="T35" fmla="*/ 32 h 76"/>
                  <a:gd name="T36" fmla="*/ 2 w 33"/>
                  <a:gd name="T37" fmla="*/ 33 h 76"/>
                  <a:gd name="T38" fmla="*/ 4 w 33"/>
                  <a:gd name="T39" fmla="*/ 33 h 76"/>
                  <a:gd name="T40" fmla="*/ 4 w 33"/>
                  <a:gd name="T41" fmla="*/ 31 h 76"/>
                  <a:gd name="T42" fmla="*/ 7 w 33"/>
                  <a:gd name="T43" fmla="*/ 23 h 76"/>
                  <a:gd name="T44" fmla="*/ 13 w 33"/>
                  <a:gd name="T45" fmla="*/ 15 h 76"/>
                  <a:gd name="T46" fmla="*/ 13 w 33"/>
                  <a:gd name="T47" fmla="*/ 13 h 76"/>
                  <a:gd name="T48" fmla="*/ 13 w 33"/>
                  <a:gd name="T49" fmla="*/ 12 h 76"/>
                  <a:gd name="T50" fmla="*/ 15 w 33"/>
                  <a:gd name="T51" fmla="*/ 6 h 76"/>
                  <a:gd name="T52" fmla="*/ 16 w 33"/>
                  <a:gd name="T53" fmla="*/ 4 h 76"/>
                  <a:gd name="T54" fmla="*/ 16 w 33"/>
                  <a:gd name="T55" fmla="*/ 4 h 76"/>
                  <a:gd name="T56" fmla="*/ 17 w 33"/>
                  <a:gd name="T57" fmla="*/ 4 h 76"/>
                  <a:gd name="T58" fmla="*/ 16 w 33"/>
                  <a:gd name="T59" fmla="*/ 3 h 76"/>
                  <a:gd name="T60" fmla="*/ 17 w 33"/>
                  <a:gd name="T61" fmla="*/ 4 h 76"/>
                  <a:gd name="T62" fmla="*/ 17 w 33"/>
                  <a:gd name="T63" fmla="*/ 4 h 76"/>
                  <a:gd name="T64" fmla="*/ 16 w 33"/>
                  <a:gd name="T65" fmla="*/ 3 h 76"/>
                  <a:gd name="T66" fmla="*/ 17 w 33"/>
                  <a:gd name="T67" fmla="*/ 4 h 76"/>
                  <a:gd name="T68" fmla="*/ 17 w 33"/>
                  <a:gd name="T69" fmla="*/ 1 h 76"/>
                  <a:gd name="T70" fmla="*/ 14 w 33"/>
                  <a:gd name="T7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76">
                    <a:moveTo>
                      <a:pt x="14" y="0"/>
                    </a:moveTo>
                    <a:cubicBezTo>
                      <a:pt x="14" y="1"/>
                      <a:pt x="13" y="1"/>
                      <a:pt x="12" y="3"/>
                    </a:cubicBezTo>
                    <a:cubicBezTo>
                      <a:pt x="10" y="5"/>
                      <a:pt x="9" y="8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5"/>
                      <a:pt x="6" y="17"/>
                      <a:pt x="4" y="20"/>
                    </a:cubicBezTo>
                    <a:cubicBezTo>
                      <a:pt x="2" y="23"/>
                      <a:pt x="0" y="27"/>
                      <a:pt x="0" y="31"/>
                    </a:cubicBezTo>
                    <a:cubicBezTo>
                      <a:pt x="0" y="32"/>
                      <a:pt x="0" y="33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1" y="36"/>
                      <a:pt x="2" y="37"/>
                    </a:cubicBezTo>
                    <a:cubicBezTo>
                      <a:pt x="9" y="47"/>
                      <a:pt x="29" y="75"/>
                      <a:pt x="29" y="75"/>
                    </a:cubicBezTo>
                    <a:cubicBezTo>
                      <a:pt x="29" y="76"/>
                      <a:pt x="31" y="76"/>
                      <a:pt x="32" y="76"/>
                    </a:cubicBezTo>
                    <a:cubicBezTo>
                      <a:pt x="32" y="75"/>
                      <a:pt x="33" y="74"/>
                      <a:pt x="32" y="73"/>
                    </a:cubicBezTo>
                    <a:cubicBezTo>
                      <a:pt x="32" y="73"/>
                      <a:pt x="30" y="71"/>
                      <a:pt x="28" y="67"/>
                    </a:cubicBezTo>
                    <a:cubicBezTo>
                      <a:pt x="24" y="62"/>
                      <a:pt x="18" y="54"/>
                      <a:pt x="14" y="47"/>
                    </a:cubicBezTo>
                    <a:cubicBezTo>
                      <a:pt x="11" y="43"/>
                      <a:pt x="9" y="40"/>
                      <a:pt x="7" y="37"/>
                    </a:cubicBezTo>
                    <a:cubicBezTo>
                      <a:pt x="5" y="35"/>
                      <a:pt x="4" y="33"/>
                      <a:pt x="4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2"/>
                      <a:pt x="4" y="32"/>
                      <a:pt x="4" y="31"/>
                    </a:cubicBezTo>
                    <a:cubicBezTo>
                      <a:pt x="4" y="28"/>
                      <a:pt x="5" y="25"/>
                      <a:pt x="7" y="23"/>
                    </a:cubicBezTo>
                    <a:cubicBezTo>
                      <a:pt x="9" y="20"/>
                      <a:pt x="12" y="17"/>
                      <a:pt x="13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3" y="9"/>
                      <a:pt x="14" y="7"/>
                      <a:pt x="15" y="6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8" y="2"/>
                      <a:pt x="17" y="1"/>
                    </a:cubicBezTo>
                    <a:cubicBezTo>
                      <a:pt x="16" y="0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0" name="Freeform 295"/>
              <p:cNvSpPr>
                <a:spLocks/>
              </p:cNvSpPr>
              <p:nvPr userDrawn="1"/>
            </p:nvSpPr>
            <p:spPr bwMode="auto">
              <a:xfrm>
                <a:off x="2562" y="4152"/>
                <a:ext cx="20" cy="20"/>
              </a:xfrm>
              <a:custGeom>
                <a:avLst/>
                <a:gdLst>
                  <a:gd name="T0" fmla="*/ 4 w 8"/>
                  <a:gd name="T1" fmla="*/ 1 h 8"/>
                  <a:gd name="T2" fmla="*/ 1 w 8"/>
                  <a:gd name="T3" fmla="*/ 4 h 8"/>
                  <a:gd name="T4" fmla="*/ 1 w 8"/>
                  <a:gd name="T5" fmla="*/ 7 h 8"/>
                  <a:gd name="T6" fmla="*/ 4 w 8"/>
                  <a:gd name="T7" fmla="*/ 7 h 8"/>
                  <a:gd name="T8" fmla="*/ 7 w 8"/>
                  <a:gd name="T9" fmla="*/ 3 h 8"/>
                  <a:gd name="T10" fmla="*/ 7 w 8"/>
                  <a:gd name="T11" fmla="*/ 0 h 8"/>
                  <a:gd name="T12" fmla="*/ 4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8"/>
                      <a:pt x="3" y="8"/>
                      <a:pt x="4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1" name="Freeform 296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2" name="Oval 297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3" name="Freeform 298"/>
              <p:cNvSpPr>
                <a:spLocks/>
              </p:cNvSpPr>
              <p:nvPr userDrawn="1"/>
            </p:nvSpPr>
            <p:spPr bwMode="auto">
              <a:xfrm>
                <a:off x="1594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4" name="Oval 299"/>
              <p:cNvSpPr>
                <a:spLocks noChangeArrowheads="1"/>
              </p:cNvSpPr>
              <p:nvPr userDrawn="1"/>
            </p:nvSpPr>
            <p:spPr bwMode="auto">
              <a:xfrm>
                <a:off x="1604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5" name="Freeform 300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6" name="Freeform 301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7" name="Freeform 302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8" name="Freeform 303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9" name="Freeform 304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0" name="Freeform 305"/>
              <p:cNvSpPr>
                <a:spLocks/>
              </p:cNvSpPr>
              <p:nvPr userDrawn="1"/>
            </p:nvSpPr>
            <p:spPr bwMode="auto">
              <a:xfrm>
                <a:off x="2350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1" name="Freeform 306"/>
              <p:cNvSpPr>
                <a:spLocks noEditPoints="1"/>
              </p:cNvSpPr>
              <p:nvPr userDrawn="1"/>
            </p:nvSpPr>
            <p:spPr bwMode="auto">
              <a:xfrm>
                <a:off x="2218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2" name="Freeform 308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3" name="Freeform 309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4" name="Freeform 310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5" name="Freeform 311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6" name="Freeform 312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7" name="Freeform 313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8" name="Freeform 314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9" name="Freeform 315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0" name="Freeform 316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1" name="Freeform 317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2" name="Freeform 318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3" name="Freeform 319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4" name="Freeform 320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5" name="Freeform 321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6" name="Freeform 322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7" name="Freeform 323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8" name="Freeform 324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9" name="Freeform 325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0" name="Freeform 326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1" name="Freeform 327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2" name="Freeform 328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3" name="Freeform 329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4" name="Freeform 330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5" name="Freeform 331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6" name="Freeform 332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7" name="Freeform 333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8" name="Freeform 334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9" name="Freeform 335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0" name="Freeform 336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1" name="Freeform 337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2" name="Freeform 338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3" name="Freeform 339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4" name="Freeform 340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5" name="Freeform 341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6" name="Freeform 342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7" name="Freeform 343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8" name="Freeform 344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9" name="Freeform 345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0" name="Freeform 346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1" name="Freeform 347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2" name="Freeform 348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3" name="Freeform 349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4" name="Freeform 350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5" name="Freeform 351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6" name="Freeform 352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7" name="Freeform 353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8" name="Freeform 354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9" name="Freeform 355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0" name="Freeform 356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1" name="Freeform 357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2" name="Freeform 358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3" name="Freeform 359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4" name="Freeform 360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5" name="Freeform 361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6" name="Freeform 362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7" name="Freeform 363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8" name="Freeform 364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9" name="Freeform 365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0" name="Freeform 366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1" name="Freeform 367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2" name="Freeform 368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3" name="Freeform 369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4" name="Freeform 370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5" name="Freeform 371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6" name="Freeform 372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7" name="Freeform 373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8" name="Freeform 374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9" name="Freeform 375"/>
              <p:cNvSpPr>
                <a:spLocks noEditPoints="1"/>
              </p:cNvSpPr>
              <p:nvPr userDrawn="1"/>
            </p:nvSpPr>
            <p:spPr bwMode="auto">
              <a:xfrm>
                <a:off x="3239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0" name="Freeform 376"/>
              <p:cNvSpPr>
                <a:spLocks noEditPoints="1"/>
              </p:cNvSpPr>
              <p:nvPr userDrawn="1"/>
            </p:nvSpPr>
            <p:spPr bwMode="auto">
              <a:xfrm>
                <a:off x="3258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1" name="Freeform 377"/>
              <p:cNvSpPr>
                <a:spLocks/>
              </p:cNvSpPr>
              <p:nvPr userDrawn="1"/>
            </p:nvSpPr>
            <p:spPr bwMode="auto">
              <a:xfrm>
                <a:off x="3304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2" name="Freeform 378"/>
              <p:cNvSpPr>
                <a:spLocks noEditPoints="1"/>
              </p:cNvSpPr>
              <p:nvPr userDrawn="1"/>
            </p:nvSpPr>
            <p:spPr bwMode="auto">
              <a:xfrm>
                <a:off x="3239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3" name="Freeform 379"/>
              <p:cNvSpPr>
                <a:spLocks/>
              </p:cNvSpPr>
              <p:nvPr userDrawn="1"/>
            </p:nvSpPr>
            <p:spPr bwMode="auto">
              <a:xfrm>
                <a:off x="3285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4" name="Freeform 380"/>
              <p:cNvSpPr>
                <a:spLocks noEditPoints="1"/>
              </p:cNvSpPr>
              <p:nvPr userDrawn="1"/>
            </p:nvSpPr>
            <p:spPr bwMode="auto">
              <a:xfrm>
                <a:off x="3258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5" name="Freeform 381"/>
              <p:cNvSpPr>
                <a:spLocks noEditPoints="1"/>
              </p:cNvSpPr>
              <p:nvPr userDrawn="1"/>
            </p:nvSpPr>
            <p:spPr bwMode="auto">
              <a:xfrm>
                <a:off x="3458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6" name="Freeform 382"/>
              <p:cNvSpPr>
                <a:spLocks/>
              </p:cNvSpPr>
              <p:nvPr userDrawn="1"/>
            </p:nvSpPr>
            <p:spPr bwMode="auto">
              <a:xfrm>
                <a:off x="3304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7" name="Freeform 383"/>
              <p:cNvSpPr>
                <a:spLocks noEditPoints="1"/>
              </p:cNvSpPr>
              <p:nvPr userDrawn="1"/>
            </p:nvSpPr>
            <p:spPr bwMode="auto">
              <a:xfrm>
                <a:off x="3468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8" name="Freeform 384"/>
              <p:cNvSpPr>
                <a:spLocks noEditPoints="1"/>
              </p:cNvSpPr>
              <p:nvPr userDrawn="1"/>
            </p:nvSpPr>
            <p:spPr bwMode="auto">
              <a:xfrm>
                <a:off x="3509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9" name="Freeform 385"/>
              <p:cNvSpPr>
                <a:spLocks/>
              </p:cNvSpPr>
              <p:nvPr userDrawn="1"/>
            </p:nvSpPr>
            <p:spPr bwMode="auto">
              <a:xfrm>
                <a:off x="3513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0" name="Freeform 386"/>
              <p:cNvSpPr>
                <a:spLocks noEditPoints="1"/>
              </p:cNvSpPr>
              <p:nvPr userDrawn="1"/>
            </p:nvSpPr>
            <p:spPr bwMode="auto">
              <a:xfrm>
                <a:off x="1792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1" name="Freeform 387"/>
              <p:cNvSpPr>
                <a:spLocks/>
              </p:cNvSpPr>
              <p:nvPr userDrawn="1"/>
            </p:nvSpPr>
            <p:spPr bwMode="auto">
              <a:xfrm>
                <a:off x="1914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2" name="Freeform 388"/>
              <p:cNvSpPr>
                <a:spLocks/>
              </p:cNvSpPr>
              <p:nvPr userDrawn="1"/>
            </p:nvSpPr>
            <p:spPr bwMode="auto">
              <a:xfrm>
                <a:off x="1914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3" name="Freeform 389"/>
              <p:cNvSpPr>
                <a:spLocks/>
              </p:cNvSpPr>
              <p:nvPr userDrawn="1"/>
            </p:nvSpPr>
            <p:spPr bwMode="auto">
              <a:xfrm>
                <a:off x="1914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4" name="Freeform 390"/>
              <p:cNvSpPr>
                <a:spLocks/>
              </p:cNvSpPr>
              <p:nvPr userDrawn="1"/>
            </p:nvSpPr>
            <p:spPr bwMode="auto">
              <a:xfrm>
                <a:off x="1914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5" name="Freeform 391"/>
              <p:cNvSpPr>
                <a:spLocks/>
              </p:cNvSpPr>
              <p:nvPr userDrawn="1"/>
            </p:nvSpPr>
            <p:spPr bwMode="auto">
              <a:xfrm>
                <a:off x="1914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6" name="Freeform 392"/>
              <p:cNvSpPr>
                <a:spLocks/>
              </p:cNvSpPr>
              <p:nvPr userDrawn="1"/>
            </p:nvSpPr>
            <p:spPr bwMode="auto">
              <a:xfrm>
                <a:off x="1914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7" name="Freeform 393"/>
              <p:cNvSpPr>
                <a:spLocks/>
              </p:cNvSpPr>
              <p:nvPr userDrawn="1"/>
            </p:nvSpPr>
            <p:spPr bwMode="auto">
              <a:xfrm>
                <a:off x="1890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8" name="Freeform 394"/>
              <p:cNvSpPr>
                <a:spLocks/>
              </p:cNvSpPr>
              <p:nvPr userDrawn="1"/>
            </p:nvSpPr>
            <p:spPr bwMode="auto">
              <a:xfrm>
                <a:off x="1890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9" name="Freeform 395"/>
              <p:cNvSpPr>
                <a:spLocks/>
              </p:cNvSpPr>
              <p:nvPr userDrawn="1"/>
            </p:nvSpPr>
            <p:spPr bwMode="auto">
              <a:xfrm>
                <a:off x="1890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0" name="Freeform 396"/>
              <p:cNvSpPr>
                <a:spLocks/>
              </p:cNvSpPr>
              <p:nvPr userDrawn="1"/>
            </p:nvSpPr>
            <p:spPr bwMode="auto">
              <a:xfrm>
                <a:off x="1890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1" name="Freeform 397"/>
              <p:cNvSpPr>
                <a:spLocks/>
              </p:cNvSpPr>
              <p:nvPr userDrawn="1"/>
            </p:nvSpPr>
            <p:spPr bwMode="auto">
              <a:xfrm>
                <a:off x="1914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2" name="Freeform 398"/>
              <p:cNvSpPr>
                <a:spLocks/>
              </p:cNvSpPr>
              <p:nvPr userDrawn="1"/>
            </p:nvSpPr>
            <p:spPr bwMode="auto">
              <a:xfrm>
                <a:off x="1914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3" name="Freeform 399"/>
              <p:cNvSpPr>
                <a:spLocks/>
              </p:cNvSpPr>
              <p:nvPr userDrawn="1"/>
            </p:nvSpPr>
            <p:spPr bwMode="auto">
              <a:xfrm>
                <a:off x="1914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4" name="Freeform 400"/>
              <p:cNvSpPr>
                <a:spLocks/>
              </p:cNvSpPr>
              <p:nvPr userDrawn="1"/>
            </p:nvSpPr>
            <p:spPr bwMode="auto">
              <a:xfrm>
                <a:off x="1890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5" name="Freeform 401"/>
              <p:cNvSpPr>
                <a:spLocks/>
              </p:cNvSpPr>
              <p:nvPr userDrawn="1"/>
            </p:nvSpPr>
            <p:spPr bwMode="auto">
              <a:xfrm>
                <a:off x="1890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6" name="Freeform 402"/>
              <p:cNvSpPr>
                <a:spLocks/>
              </p:cNvSpPr>
              <p:nvPr userDrawn="1"/>
            </p:nvSpPr>
            <p:spPr bwMode="auto">
              <a:xfrm>
                <a:off x="1890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7" name="Freeform 403"/>
              <p:cNvSpPr>
                <a:spLocks/>
              </p:cNvSpPr>
              <p:nvPr userDrawn="1"/>
            </p:nvSpPr>
            <p:spPr bwMode="auto">
              <a:xfrm>
                <a:off x="1914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8" name="Freeform 404"/>
              <p:cNvSpPr>
                <a:spLocks/>
              </p:cNvSpPr>
              <p:nvPr userDrawn="1"/>
            </p:nvSpPr>
            <p:spPr bwMode="auto">
              <a:xfrm>
                <a:off x="1890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9" name="Freeform 405"/>
              <p:cNvSpPr>
                <a:spLocks/>
              </p:cNvSpPr>
              <p:nvPr userDrawn="1"/>
            </p:nvSpPr>
            <p:spPr bwMode="auto">
              <a:xfrm>
                <a:off x="1890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8" name="Freeform 407"/>
            <p:cNvSpPr>
              <a:spLocks/>
            </p:cNvSpPr>
            <p:nvPr userDrawn="1"/>
          </p:nvSpPr>
          <p:spPr bwMode="auto">
            <a:xfrm>
              <a:off x="2931050" y="6677026"/>
              <a:ext cx="23813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Freeform 408"/>
            <p:cNvSpPr>
              <a:spLocks noEditPoints="1"/>
            </p:cNvSpPr>
            <p:nvPr userDrawn="1"/>
          </p:nvSpPr>
          <p:spPr bwMode="auto">
            <a:xfrm>
              <a:off x="3180288" y="6291263"/>
              <a:ext cx="168275" cy="439738"/>
            </a:xfrm>
            <a:custGeom>
              <a:avLst/>
              <a:gdLst>
                <a:gd name="T0" fmla="*/ 37 w 44"/>
                <a:gd name="T1" fmla="*/ 30 h 113"/>
                <a:gd name="T2" fmla="*/ 28 w 44"/>
                <a:gd name="T3" fmla="*/ 0 h 113"/>
                <a:gd name="T4" fmla="*/ 27 w 44"/>
                <a:gd name="T5" fmla="*/ 4 h 113"/>
                <a:gd name="T6" fmla="*/ 32 w 44"/>
                <a:gd name="T7" fmla="*/ 32 h 113"/>
                <a:gd name="T8" fmla="*/ 37 w 44"/>
                <a:gd name="T9" fmla="*/ 35 h 113"/>
                <a:gd name="T10" fmla="*/ 33 w 44"/>
                <a:gd name="T11" fmla="*/ 52 h 113"/>
                <a:gd name="T12" fmla="*/ 28 w 44"/>
                <a:gd name="T13" fmla="*/ 62 h 113"/>
                <a:gd name="T14" fmla="*/ 30 w 44"/>
                <a:gd name="T15" fmla="*/ 67 h 113"/>
                <a:gd name="T16" fmla="*/ 24 w 44"/>
                <a:gd name="T17" fmla="*/ 75 h 113"/>
                <a:gd name="T18" fmla="*/ 22 w 44"/>
                <a:gd name="T19" fmla="*/ 20 h 113"/>
                <a:gd name="T20" fmla="*/ 20 w 44"/>
                <a:gd name="T21" fmla="*/ 75 h 113"/>
                <a:gd name="T22" fmla="*/ 15 w 44"/>
                <a:gd name="T23" fmla="*/ 67 h 113"/>
                <a:gd name="T24" fmla="*/ 16 w 44"/>
                <a:gd name="T25" fmla="*/ 62 h 113"/>
                <a:gd name="T26" fmla="*/ 11 w 44"/>
                <a:gd name="T27" fmla="*/ 52 h 113"/>
                <a:gd name="T28" fmla="*/ 7 w 44"/>
                <a:gd name="T29" fmla="*/ 35 h 113"/>
                <a:gd name="T30" fmla="*/ 13 w 44"/>
                <a:gd name="T31" fmla="*/ 32 h 113"/>
                <a:gd name="T32" fmla="*/ 18 w 44"/>
                <a:gd name="T33" fmla="*/ 4 h 113"/>
                <a:gd name="T34" fmla="*/ 16 w 44"/>
                <a:gd name="T35" fmla="*/ 0 h 113"/>
                <a:gd name="T36" fmla="*/ 7 w 44"/>
                <a:gd name="T37" fmla="*/ 30 h 113"/>
                <a:gd name="T38" fmla="*/ 2 w 44"/>
                <a:gd name="T39" fmla="*/ 35 h 113"/>
                <a:gd name="T40" fmla="*/ 8 w 44"/>
                <a:gd name="T41" fmla="*/ 47 h 113"/>
                <a:gd name="T42" fmla="*/ 11 w 44"/>
                <a:gd name="T43" fmla="*/ 63 h 113"/>
                <a:gd name="T44" fmla="*/ 18 w 44"/>
                <a:gd name="T45" fmla="*/ 79 h 113"/>
                <a:gd name="T46" fmla="*/ 20 w 44"/>
                <a:gd name="T47" fmla="*/ 85 h 113"/>
                <a:gd name="T48" fmla="*/ 20 w 44"/>
                <a:gd name="T49" fmla="*/ 89 h 113"/>
                <a:gd name="T50" fmla="*/ 18 w 44"/>
                <a:gd name="T51" fmla="*/ 91 h 113"/>
                <a:gd name="T52" fmla="*/ 17 w 44"/>
                <a:gd name="T53" fmla="*/ 102 h 113"/>
                <a:gd name="T54" fmla="*/ 18 w 44"/>
                <a:gd name="T55" fmla="*/ 109 h 113"/>
                <a:gd name="T56" fmla="*/ 22 w 44"/>
                <a:gd name="T57" fmla="*/ 113 h 113"/>
                <a:gd name="T58" fmla="*/ 27 w 44"/>
                <a:gd name="T59" fmla="*/ 109 h 113"/>
                <a:gd name="T60" fmla="*/ 27 w 44"/>
                <a:gd name="T61" fmla="*/ 102 h 113"/>
                <a:gd name="T62" fmla="*/ 26 w 44"/>
                <a:gd name="T63" fmla="*/ 91 h 113"/>
                <a:gd name="T64" fmla="*/ 24 w 44"/>
                <a:gd name="T65" fmla="*/ 89 h 113"/>
                <a:gd name="T66" fmla="*/ 24 w 44"/>
                <a:gd name="T67" fmla="*/ 85 h 113"/>
                <a:gd name="T68" fmla="*/ 27 w 44"/>
                <a:gd name="T69" fmla="*/ 79 h 113"/>
                <a:gd name="T70" fmla="*/ 33 w 44"/>
                <a:gd name="T71" fmla="*/ 63 h 113"/>
                <a:gd name="T72" fmla="*/ 40 w 44"/>
                <a:gd name="T73" fmla="*/ 49 h 113"/>
                <a:gd name="T74" fmla="*/ 36 w 44"/>
                <a:gd name="T75" fmla="*/ 48 h 113"/>
                <a:gd name="T76" fmla="*/ 38 w 44"/>
                <a:gd name="T77" fmla="*/ 30 h 113"/>
                <a:gd name="T78" fmla="*/ 22 w 44"/>
                <a:gd name="T79" fmla="*/ 108 h 113"/>
                <a:gd name="T80" fmla="*/ 21 w 44"/>
                <a:gd name="T81" fmla="*/ 102 h 113"/>
                <a:gd name="T82" fmla="*/ 23 w 44"/>
                <a:gd name="T83" fmla="*/ 107 h 113"/>
                <a:gd name="T84" fmla="*/ 27 w 44"/>
                <a:gd name="T85" fmla="*/ 97 h 113"/>
                <a:gd name="T86" fmla="*/ 18 w 44"/>
                <a:gd name="T87" fmla="*/ 97 h 113"/>
                <a:gd name="T88" fmla="*/ 18 w 44"/>
                <a:gd name="T89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" h="113">
                  <a:moveTo>
                    <a:pt x="38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4" y="17"/>
                    <a:pt x="39" y="4"/>
                    <a:pt x="28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5" y="3"/>
                    <a:pt x="25" y="4"/>
                    <a:pt x="27" y="4"/>
                  </a:cubicBezTo>
                  <a:cubicBezTo>
                    <a:pt x="35" y="7"/>
                    <a:pt x="39" y="17"/>
                    <a:pt x="35" y="2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4"/>
                    <a:pt x="33" y="36"/>
                    <a:pt x="35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6" y="38"/>
                    <a:pt x="34" y="42"/>
                    <a:pt x="30" y="48"/>
                  </a:cubicBezTo>
                  <a:cubicBezTo>
                    <a:pt x="29" y="50"/>
                    <a:pt x="31" y="53"/>
                    <a:pt x="33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3" y="55"/>
                    <a:pt x="31" y="58"/>
                    <a:pt x="28" y="62"/>
                  </a:cubicBezTo>
                  <a:cubicBezTo>
                    <a:pt x="27" y="63"/>
                    <a:pt x="27" y="64"/>
                    <a:pt x="28" y="65"/>
                  </a:cubicBezTo>
                  <a:cubicBezTo>
                    <a:pt x="28" y="66"/>
                    <a:pt x="29" y="66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9" y="69"/>
                    <a:pt x="27" y="72"/>
                    <a:pt x="24" y="7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3" y="20"/>
                    <a:pt x="22" y="20"/>
                  </a:cubicBezTo>
                  <a:cubicBezTo>
                    <a:pt x="21" y="20"/>
                    <a:pt x="20" y="21"/>
                    <a:pt x="20" y="2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8" y="72"/>
                    <a:pt x="15" y="69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6"/>
                    <a:pt x="16" y="66"/>
                    <a:pt x="17" y="65"/>
                  </a:cubicBezTo>
                  <a:cubicBezTo>
                    <a:pt x="17" y="64"/>
                    <a:pt x="17" y="63"/>
                    <a:pt x="16" y="62"/>
                  </a:cubicBezTo>
                  <a:cubicBezTo>
                    <a:pt x="13" y="58"/>
                    <a:pt x="11" y="55"/>
                    <a:pt x="9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3"/>
                    <a:pt x="15" y="50"/>
                    <a:pt x="14" y="48"/>
                  </a:cubicBezTo>
                  <a:cubicBezTo>
                    <a:pt x="11" y="42"/>
                    <a:pt x="8" y="38"/>
                    <a:pt x="7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4" y="34"/>
                    <a:pt x="13" y="32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5" y="17"/>
                    <a:pt x="10" y="7"/>
                    <a:pt x="18" y="4"/>
                  </a:cubicBezTo>
                  <a:cubicBezTo>
                    <a:pt x="19" y="4"/>
                    <a:pt x="20" y="3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6" y="4"/>
                    <a:pt x="0" y="17"/>
                    <a:pt x="6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29"/>
                    <a:pt x="1" y="32"/>
                    <a:pt x="2" y="35"/>
                  </a:cubicBezTo>
                  <a:cubicBezTo>
                    <a:pt x="4" y="38"/>
                    <a:pt x="6" y="42"/>
                    <a:pt x="9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5" y="47"/>
                    <a:pt x="3" y="50"/>
                    <a:pt x="5" y="53"/>
                  </a:cubicBezTo>
                  <a:cubicBezTo>
                    <a:pt x="6" y="55"/>
                    <a:pt x="9" y="59"/>
                    <a:pt x="11" y="63"/>
                  </a:cubicBezTo>
                  <a:cubicBezTo>
                    <a:pt x="9" y="64"/>
                    <a:pt x="8" y="66"/>
                    <a:pt x="10" y="68"/>
                  </a:cubicBezTo>
                  <a:cubicBezTo>
                    <a:pt x="11" y="71"/>
                    <a:pt x="14" y="75"/>
                    <a:pt x="18" y="79"/>
                  </a:cubicBezTo>
                  <a:cubicBezTo>
                    <a:pt x="18" y="80"/>
                    <a:pt x="19" y="81"/>
                    <a:pt x="20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6"/>
                    <a:pt x="18" y="87"/>
                  </a:cubicBezTo>
                  <a:cubicBezTo>
                    <a:pt x="18" y="88"/>
                    <a:pt x="19" y="89"/>
                    <a:pt x="20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6" y="91"/>
                    <a:pt x="13" y="94"/>
                    <a:pt x="13" y="97"/>
                  </a:cubicBezTo>
                  <a:cubicBezTo>
                    <a:pt x="13" y="99"/>
                    <a:pt x="15" y="101"/>
                    <a:pt x="17" y="102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08"/>
                    <a:pt x="17" y="108"/>
                    <a:pt x="18" y="109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2"/>
                    <a:pt x="21" y="113"/>
                    <a:pt x="22" y="113"/>
                  </a:cubicBezTo>
                  <a:cubicBezTo>
                    <a:pt x="23" y="113"/>
                    <a:pt x="24" y="112"/>
                    <a:pt x="25" y="112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7" y="108"/>
                    <a:pt x="27" y="107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30" y="101"/>
                    <a:pt x="31" y="99"/>
                    <a:pt x="31" y="97"/>
                  </a:cubicBezTo>
                  <a:cubicBezTo>
                    <a:pt x="31" y="94"/>
                    <a:pt x="29" y="91"/>
                    <a:pt x="26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9"/>
                    <a:pt x="26" y="88"/>
                    <a:pt x="26" y="87"/>
                  </a:cubicBezTo>
                  <a:cubicBezTo>
                    <a:pt x="26" y="86"/>
                    <a:pt x="25" y="85"/>
                    <a:pt x="24" y="8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5" y="81"/>
                    <a:pt x="26" y="80"/>
                    <a:pt x="27" y="79"/>
                  </a:cubicBezTo>
                  <a:cubicBezTo>
                    <a:pt x="30" y="75"/>
                    <a:pt x="33" y="70"/>
                    <a:pt x="35" y="68"/>
                  </a:cubicBezTo>
                  <a:cubicBezTo>
                    <a:pt x="36" y="66"/>
                    <a:pt x="35" y="64"/>
                    <a:pt x="33" y="63"/>
                  </a:cubicBezTo>
                  <a:cubicBezTo>
                    <a:pt x="36" y="59"/>
                    <a:pt x="38" y="55"/>
                    <a:pt x="40" y="53"/>
                  </a:cubicBezTo>
                  <a:cubicBezTo>
                    <a:pt x="40" y="52"/>
                    <a:pt x="40" y="50"/>
                    <a:pt x="40" y="49"/>
                  </a:cubicBezTo>
                  <a:cubicBezTo>
                    <a:pt x="39" y="48"/>
                    <a:pt x="37" y="47"/>
                    <a:pt x="36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2"/>
                    <a:pt x="41" y="38"/>
                    <a:pt x="42" y="35"/>
                  </a:cubicBezTo>
                  <a:cubicBezTo>
                    <a:pt x="43" y="32"/>
                    <a:pt x="41" y="29"/>
                    <a:pt x="38" y="30"/>
                  </a:cubicBezTo>
                  <a:close/>
                  <a:moveTo>
                    <a:pt x="23" y="107"/>
                  </a:moveTo>
                  <a:cubicBezTo>
                    <a:pt x="22" y="108"/>
                    <a:pt x="22" y="108"/>
                    <a:pt x="22" y="108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3" y="102"/>
                    <a:pt x="23" y="102"/>
                    <a:pt x="23" y="102"/>
                  </a:cubicBezTo>
                  <a:lnTo>
                    <a:pt x="23" y="107"/>
                  </a:lnTo>
                  <a:close/>
                  <a:moveTo>
                    <a:pt x="26" y="96"/>
                  </a:moveTo>
                  <a:cubicBezTo>
                    <a:pt x="26" y="96"/>
                    <a:pt x="27" y="96"/>
                    <a:pt x="27" y="97"/>
                  </a:cubicBezTo>
                  <a:cubicBezTo>
                    <a:pt x="27" y="97"/>
                    <a:pt x="26" y="97"/>
                    <a:pt x="26" y="97"/>
                  </a:cubicBezTo>
                  <a:cubicBezTo>
                    <a:pt x="23" y="97"/>
                    <a:pt x="21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6"/>
                    <a:pt x="18" y="96"/>
                    <a:pt x="18" y="96"/>
                  </a:cubicBezTo>
                  <a:lnTo>
                    <a:pt x="26" y="9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Freeform 409"/>
            <p:cNvSpPr>
              <a:spLocks noEditPoints="1"/>
            </p:cNvSpPr>
            <p:nvPr userDrawn="1"/>
          </p:nvSpPr>
          <p:spPr bwMode="auto">
            <a:xfrm>
              <a:off x="10936813" y="6677026"/>
              <a:ext cx="49213" cy="53975"/>
            </a:xfrm>
            <a:custGeom>
              <a:avLst/>
              <a:gdLst>
                <a:gd name="T0" fmla="*/ 0 w 13"/>
                <a:gd name="T1" fmla="*/ 7 h 14"/>
                <a:gd name="T2" fmla="*/ 7 w 13"/>
                <a:gd name="T3" fmla="*/ 14 h 14"/>
                <a:gd name="T4" fmla="*/ 13 w 13"/>
                <a:gd name="T5" fmla="*/ 7 h 14"/>
                <a:gd name="T6" fmla="*/ 7 w 13"/>
                <a:gd name="T7" fmla="*/ 0 h 14"/>
                <a:gd name="T8" fmla="*/ 0 w 13"/>
                <a:gd name="T9" fmla="*/ 7 h 14"/>
                <a:gd name="T10" fmla="*/ 9 w 13"/>
                <a:gd name="T11" fmla="*/ 7 h 14"/>
                <a:gd name="T12" fmla="*/ 7 w 13"/>
                <a:gd name="T13" fmla="*/ 9 h 14"/>
                <a:gd name="T14" fmla="*/ 4 w 13"/>
                <a:gd name="T15" fmla="*/ 7 h 14"/>
                <a:gd name="T16" fmla="*/ 7 w 13"/>
                <a:gd name="T17" fmla="*/ 5 h 14"/>
                <a:gd name="T18" fmla="*/ 9 w 13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  <a:moveTo>
                    <a:pt x="9" y="7"/>
                  </a:moveTo>
                  <a:cubicBezTo>
                    <a:pt x="9" y="8"/>
                    <a:pt x="8" y="9"/>
                    <a:pt x="7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8" y="5"/>
                    <a:pt x="9" y="6"/>
                    <a:pt x="9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410"/>
            <p:cNvSpPr>
              <a:spLocks/>
            </p:cNvSpPr>
            <p:nvPr userDrawn="1"/>
          </p:nvSpPr>
          <p:spPr bwMode="auto">
            <a:xfrm>
              <a:off x="10825688" y="6473826"/>
              <a:ext cx="146050" cy="19050"/>
            </a:xfrm>
            <a:custGeom>
              <a:avLst/>
              <a:gdLst>
                <a:gd name="T0" fmla="*/ 38 w 38"/>
                <a:gd name="T1" fmla="*/ 2 h 5"/>
                <a:gd name="T2" fmla="*/ 36 w 38"/>
                <a:gd name="T3" fmla="*/ 0 h 5"/>
                <a:gd name="T4" fmla="*/ 2 w 38"/>
                <a:gd name="T5" fmla="*/ 0 h 5"/>
                <a:gd name="T6" fmla="*/ 0 w 38"/>
                <a:gd name="T7" fmla="*/ 2 h 5"/>
                <a:gd name="T8" fmla="*/ 2 w 38"/>
                <a:gd name="T9" fmla="*/ 5 h 5"/>
                <a:gd name="T10" fmla="*/ 36 w 38"/>
                <a:gd name="T11" fmla="*/ 5 h 5"/>
                <a:gd name="T12" fmla="*/ 38 w 3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">
                  <a:moveTo>
                    <a:pt x="38" y="2"/>
                  </a:moveTo>
                  <a:cubicBezTo>
                    <a:pt x="38" y="1"/>
                    <a:pt x="37" y="0"/>
                    <a:pt x="3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8" y="4"/>
                    <a:pt x="3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411"/>
            <p:cNvSpPr>
              <a:spLocks/>
            </p:cNvSpPr>
            <p:nvPr userDrawn="1"/>
          </p:nvSpPr>
          <p:spPr bwMode="auto">
            <a:xfrm>
              <a:off x="10825688" y="6353176"/>
              <a:ext cx="271463" cy="15875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412"/>
            <p:cNvSpPr>
              <a:spLocks/>
            </p:cNvSpPr>
            <p:nvPr userDrawn="1"/>
          </p:nvSpPr>
          <p:spPr bwMode="auto">
            <a:xfrm>
              <a:off x="10825688" y="6392863"/>
              <a:ext cx="271463" cy="19050"/>
            </a:xfrm>
            <a:custGeom>
              <a:avLst/>
              <a:gdLst>
                <a:gd name="T0" fmla="*/ 69 w 71"/>
                <a:gd name="T1" fmla="*/ 0 h 5"/>
                <a:gd name="T2" fmla="*/ 2 w 71"/>
                <a:gd name="T3" fmla="*/ 0 h 5"/>
                <a:gd name="T4" fmla="*/ 0 w 71"/>
                <a:gd name="T5" fmla="*/ 3 h 5"/>
                <a:gd name="T6" fmla="*/ 2 w 71"/>
                <a:gd name="T7" fmla="*/ 5 h 5"/>
                <a:gd name="T8" fmla="*/ 69 w 71"/>
                <a:gd name="T9" fmla="*/ 5 h 5"/>
                <a:gd name="T10" fmla="*/ 71 w 71"/>
                <a:gd name="T11" fmla="*/ 3 h 5"/>
                <a:gd name="T12" fmla="*/ 69 w 71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5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4"/>
                    <a:pt x="71" y="3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413"/>
            <p:cNvSpPr>
              <a:spLocks/>
            </p:cNvSpPr>
            <p:nvPr userDrawn="1"/>
          </p:nvSpPr>
          <p:spPr bwMode="auto">
            <a:xfrm>
              <a:off x="10825688" y="6435726"/>
              <a:ext cx="271463" cy="14288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414"/>
            <p:cNvSpPr>
              <a:spLocks/>
            </p:cNvSpPr>
            <p:nvPr userDrawn="1"/>
          </p:nvSpPr>
          <p:spPr bwMode="auto">
            <a:xfrm>
              <a:off x="10825688" y="6313488"/>
              <a:ext cx="271463" cy="15875"/>
            </a:xfrm>
            <a:custGeom>
              <a:avLst/>
              <a:gdLst>
                <a:gd name="T0" fmla="*/ 0 w 71"/>
                <a:gd name="T1" fmla="*/ 2 h 4"/>
                <a:gd name="T2" fmla="*/ 2 w 71"/>
                <a:gd name="T3" fmla="*/ 4 h 4"/>
                <a:gd name="T4" fmla="*/ 69 w 71"/>
                <a:gd name="T5" fmla="*/ 4 h 4"/>
                <a:gd name="T6" fmla="*/ 71 w 71"/>
                <a:gd name="T7" fmla="*/ 2 h 4"/>
                <a:gd name="T8" fmla="*/ 69 w 71"/>
                <a:gd name="T9" fmla="*/ 0 h 4"/>
                <a:gd name="T10" fmla="*/ 2 w 71"/>
                <a:gd name="T11" fmla="*/ 0 h 4"/>
                <a:gd name="T12" fmla="*/ 0 w 7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415"/>
            <p:cNvSpPr>
              <a:spLocks/>
            </p:cNvSpPr>
            <p:nvPr userDrawn="1"/>
          </p:nvSpPr>
          <p:spPr bwMode="auto">
            <a:xfrm>
              <a:off x="10833625" y="6591301"/>
              <a:ext cx="15875" cy="15875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416"/>
            <p:cNvSpPr>
              <a:spLocks/>
            </p:cNvSpPr>
            <p:nvPr userDrawn="1"/>
          </p:nvSpPr>
          <p:spPr bwMode="auto">
            <a:xfrm>
              <a:off x="10909825" y="6591301"/>
              <a:ext cx="23813" cy="15875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417"/>
            <p:cNvSpPr>
              <a:spLocks/>
            </p:cNvSpPr>
            <p:nvPr userDrawn="1"/>
          </p:nvSpPr>
          <p:spPr bwMode="auto">
            <a:xfrm>
              <a:off x="10871725" y="6591301"/>
              <a:ext cx="19050" cy="15875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418"/>
            <p:cNvSpPr>
              <a:spLocks/>
            </p:cNvSpPr>
            <p:nvPr userDrawn="1"/>
          </p:nvSpPr>
          <p:spPr bwMode="auto">
            <a:xfrm>
              <a:off x="11036825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419"/>
            <p:cNvSpPr>
              <a:spLocks/>
            </p:cNvSpPr>
            <p:nvPr userDrawn="1"/>
          </p:nvSpPr>
          <p:spPr bwMode="auto">
            <a:xfrm>
              <a:off x="10952688" y="6591301"/>
              <a:ext cx="22225" cy="15875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420"/>
            <p:cNvSpPr>
              <a:spLocks/>
            </p:cNvSpPr>
            <p:nvPr userDrawn="1"/>
          </p:nvSpPr>
          <p:spPr bwMode="auto">
            <a:xfrm>
              <a:off x="10993963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421"/>
            <p:cNvSpPr>
              <a:spLocks/>
            </p:cNvSpPr>
            <p:nvPr userDrawn="1"/>
          </p:nvSpPr>
          <p:spPr bwMode="auto">
            <a:xfrm>
              <a:off x="11074925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422"/>
            <p:cNvSpPr>
              <a:spLocks/>
            </p:cNvSpPr>
            <p:nvPr userDrawn="1"/>
          </p:nvSpPr>
          <p:spPr bwMode="auto">
            <a:xfrm>
              <a:off x="10833625" y="6623051"/>
              <a:ext cx="15875" cy="1428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423"/>
            <p:cNvSpPr>
              <a:spLocks/>
            </p:cNvSpPr>
            <p:nvPr userDrawn="1"/>
          </p:nvSpPr>
          <p:spPr bwMode="auto">
            <a:xfrm>
              <a:off x="10952688" y="6623051"/>
              <a:ext cx="22225" cy="14288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424"/>
            <p:cNvSpPr>
              <a:spLocks/>
            </p:cNvSpPr>
            <p:nvPr userDrawn="1"/>
          </p:nvSpPr>
          <p:spPr bwMode="auto">
            <a:xfrm>
              <a:off x="10909825" y="6623051"/>
              <a:ext cx="23813" cy="14288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425"/>
            <p:cNvSpPr>
              <a:spLocks/>
            </p:cNvSpPr>
            <p:nvPr userDrawn="1"/>
          </p:nvSpPr>
          <p:spPr bwMode="auto">
            <a:xfrm>
              <a:off x="11036825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426"/>
            <p:cNvSpPr>
              <a:spLocks/>
            </p:cNvSpPr>
            <p:nvPr userDrawn="1"/>
          </p:nvSpPr>
          <p:spPr bwMode="auto">
            <a:xfrm>
              <a:off x="10871725" y="6623051"/>
              <a:ext cx="19050" cy="14288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427"/>
            <p:cNvSpPr>
              <a:spLocks/>
            </p:cNvSpPr>
            <p:nvPr userDrawn="1"/>
          </p:nvSpPr>
          <p:spPr bwMode="auto">
            <a:xfrm>
              <a:off x="10993963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428"/>
            <p:cNvSpPr>
              <a:spLocks/>
            </p:cNvSpPr>
            <p:nvPr userDrawn="1"/>
          </p:nvSpPr>
          <p:spPr bwMode="auto">
            <a:xfrm>
              <a:off x="11074925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429"/>
            <p:cNvSpPr>
              <a:spLocks/>
            </p:cNvSpPr>
            <p:nvPr userDrawn="1"/>
          </p:nvSpPr>
          <p:spPr bwMode="auto">
            <a:xfrm>
              <a:off x="10833625" y="6556376"/>
              <a:ext cx="15875" cy="19050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0 h 5"/>
                <a:gd name="T4" fmla="*/ 0 w 4"/>
                <a:gd name="T5" fmla="*/ 3 h 5"/>
                <a:gd name="T6" fmla="*/ 2 w 4"/>
                <a:gd name="T7" fmla="*/ 5 h 5"/>
                <a:gd name="T8" fmla="*/ 2 w 4"/>
                <a:gd name="T9" fmla="*/ 5 h 5"/>
                <a:gd name="T10" fmla="*/ 4 w 4"/>
                <a:gd name="T11" fmla="*/ 3 h 5"/>
                <a:gd name="T12" fmla="*/ 2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430"/>
            <p:cNvSpPr>
              <a:spLocks/>
            </p:cNvSpPr>
            <p:nvPr userDrawn="1"/>
          </p:nvSpPr>
          <p:spPr bwMode="auto">
            <a:xfrm>
              <a:off x="10952688" y="6556376"/>
              <a:ext cx="22225" cy="1905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0 h 5"/>
                <a:gd name="T4" fmla="*/ 0 w 6"/>
                <a:gd name="T5" fmla="*/ 3 h 5"/>
                <a:gd name="T6" fmla="*/ 2 w 6"/>
                <a:gd name="T7" fmla="*/ 5 h 5"/>
                <a:gd name="T8" fmla="*/ 3 w 6"/>
                <a:gd name="T9" fmla="*/ 5 h 5"/>
                <a:gd name="T10" fmla="*/ 6 w 6"/>
                <a:gd name="T11" fmla="*/ 3 h 5"/>
                <a:gd name="T12" fmla="*/ 3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431"/>
            <p:cNvSpPr>
              <a:spLocks/>
            </p:cNvSpPr>
            <p:nvPr userDrawn="1"/>
          </p:nvSpPr>
          <p:spPr bwMode="auto">
            <a:xfrm>
              <a:off x="10871725" y="6556376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5 w 5"/>
                <a:gd name="T11" fmla="*/ 3 h 5"/>
                <a:gd name="T12" fmla="*/ 3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432"/>
            <p:cNvSpPr>
              <a:spLocks/>
            </p:cNvSpPr>
            <p:nvPr userDrawn="1"/>
          </p:nvSpPr>
          <p:spPr bwMode="auto">
            <a:xfrm>
              <a:off x="10909825" y="6556376"/>
              <a:ext cx="23813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433"/>
            <p:cNvSpPr>
              <a:spLocks/>
            </p:cNvSpPr>
            <p:nvPr userDrawn="1"/>
          </p:nvSpPr>
          <p:spPr bwMode="auto">
            <a:xfrm>
              <a:off x="10993963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434"/>
            <p:cNvSpPr>
              <a:spLocks/>
            </p:cNvSpPr>
            <p:nvPr userDrawn="1"/>
          </p:nvSpPr>
          <p:spPr bwMode="auto">
            <a:xfrm>
              <a:off x="11036825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435"/>
            <p:cNvSpPr>
              <a:spLocks/>
            </p:cNvSpPr>
            <p:nvPr userDrawn="1"/>
          </p:nvSpPr>
          <p:spPr bwMode="auto">
            <a:xfrm>
              <a:off x="11074925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436"/>
            <p:cNvSpPr>
              <a:spLocks noEditPoints="1"/>
            </p:cNvSpPr>
            <p:nvPr userDrawn="1"/>
          </p:nvSpPr>
          <p:spPr bwMode="auto">
            <a:xfrm>
              <a:off x="10784413" y="6219826"/>
              <a:ext cx="358775" cy="454025"/>
            </a:xfrm>
            <a:custGeom>
              <a:avLst/>
              <a:gdLst>
                <a:gd name="T0" fmla="*/ 94 w 94"/>
                <a:gd name="T1" fmla="*/ 112 h 116"/>
                <a:gd name="T2" fmla="*/ 94 w 94"/>
                <a:gd name="T3" fmla="*/ 112 h 116"/>
                <a:gd name="T4" fmla="*/ 94 w 94"/>
                <a:gd name="T5" fmla="*/ 4 h 116"/>
                <a:gd name="T6" fmla="*/ 90 w 94"/>
                <a:gd name="T7" fmla="*/ 0 h 116"/>
                <a:gd name="T8" fmla="*/ 3 w 94"/>
                <a:gd name="T9" fmla="*/ 0 h 116"/>
                <a:gd name="T10" fmla="*/ 0 w 94"/>
                <a:gd name="T11" fmla="*/ 4 h 116"/>
                <a:gd name="T12" fmla="*/ 0 w 94"/>
                <a:gd name="T13" fmla="*/ 112 h 116"/>
                <a:gd name="T14" fmla="*/ 3 w 94"/>
                <a:gd name="T15" fmla="*/ 116 h 116"/>
                <a:gd name="T16" fmla="*/ 90 w 94"/>
                <a:gd name="T17" fmla="*/ 116 h 116"/>
                <a:gd name="T18" fmla="*/ 94 w 94"/>
                <a:gd name="T19" fmla="*/ 112 h 116"/>
                <a:gd name="T20" fmla="*/ 4 w 94"/>
                <a:gd name="T21" fmla="*/ 4 h 116"/>
                <a:gd name="T22" fmla="*/ 12 w 94"/>
                <a:gd name="T23" fmla="*/ 4 h 116"/>
                <a:gd name="T24" fmla="*/ 12 w 94"/>
                <a:gd name="T25" fmla="*/ 11 h 116"/>
                <a:gd name="T26" fmla="*/ 4 w 94"/>
                <a:gd name="T27" fmla="*/ 11 h 116"/>
                <a:gd name="T28" fmla="*/ 4 w 94"/>
                <a:gd name="T29" fmla="*/ 4 h 116"/>
                <a:gd name="T30" fmla="*/ 89 w 94"/>
                <a:gd name="T31" fmla="*/ 78 h 116"/>
                <a:gd name="T32" fmla="*/ 52 w 94"/>
                <a:gd name="T33" fmla="*/ 78 h 116"/>
                <a:gd name="T34" fmla="*/ 50 w 94"/>
                <a:gd name="T35" fmla="*/ 80 h 116"/>
                <a:gd name="T36" fmla="*/ 52 w 94"/>
                <a:gd name="T37" fmla="*/ 83 h 116"/>
                <a:gd name="T38" fmla="*/ 89 w 94"/>
                <a:gd name="T39" fmla="*/ 83 h 116"/>
                <a:gd name="T40" fmla="*/ 89 w 94"/>
                <a:gd name="T41" fmla="*/ 112 h 116"/>
                <a:gd name="T42" fmla="*/ 4 w 94"/>
                <a:gd name="T43" fmla="*/ 112 h 116"/>
                <a:gd name="T44" fmla="*/ 4 w 94"/>
                <a:gd name="T45" fmla="*/ 83 h 116"/>
                <a:gd name="T46" fmla="*/ 42 w 94"/>
                <a:gd name="T47" fmla="*/ 83 h 116"/>
                <a:gd name="T48" fmla="*/ 44 w 94"/>
                <a:gd name="T49" fmla="*/ 80 h 116"/>
                <a:gd name="T50" fmla="*/ 42 w 94"/>
                <a:gd name="T51" fmla="*/ 78 h 116"/>
                <a:gd name="T52" fmla="*/ 4 w 94"/>
                <a:gd name="T53" fmla="*/ 78 h 116"/>
                <a:gd name="T54" fmla="*/ 4 w 94"/>
                <a:gd name="T55" fmla="*/ 16 h 116"/>
                <a:gd name="T56" fmla="*/ 89 w 94"/>
                <a:gd name="T57" fmla="*/ 16 h 116"/>
                <a:gd name="T58" fmla="*/ 89 w 94"/>
                <a:gd name="T59" fmla="*/ 78 h 116"/>
                <a:gd name="T60" fmla="*/ 89 w 94"/>
                <a:gd name="T61" fmla="*/ 11 h 116"/>
                <a:gd name="T62" fmla="*/ 17 w 94"/>
                <a:gd name="T63" fmla="*/ 11 h 116"/>
                <a:gd name="T64" fmla="*/ 17 w 94"/>
                <a:gd name="T65" fmla="*/ 4 h 116"/>
                <a:gd name="T66" fmla="*/ 89 w 94"/>
                <a:gd name="T67" fmla="*/ 4 h 116"/>
                <a:gd name="T68" fmla="*/ 89 w 94"/>
                <a:gd name="T69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6">
                  <a:moveTo>
                    <a:pt x="94" y="112"/>
                  </a:moveTo>
                  <a:cubicBezTo>
                    <a:pt x="94" y="112"/>
                    <a:pt x="94" y="112"/>
                    <a:pt x="94" y="112"/>
                  </a:cubicBezTo>
                  <a:cubicBezTo>
                    <a:pt x="94" y="110"/>
                    <a:pt x="94" y="7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ubicBezTo>
                    <a:pt x="87" y="0"/>
                    <a:pt x="7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0" y="109"/>
                    <a:pt x="0" y="112"/>
                  </a:cubicBezTo>
                  <a:cubicBezTo>
                    <a:pt x="0" y="114"/>
                    <a:pt x="1" y="116"/>
                    <a:pt x="3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2" y="116"/>
                    <a:pt x="94" y="114"/>
                    <a:pt x="94" y="112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4" y="4"/>
                  </a:lnTo>
                  <a:close/>
                  <a:moveTo>
                    <a:pt x="89" y="78"/>
                  </a:move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0" y="79"/>
                    <a:pt x="50" y="80"/>
                  </a:cubicBezTo>
                  <a:cubicBezTo>
                    <a:pt x="50" y="82"/>
                    <a:pt x="51" y="83"/>
                    <a:pt x="52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83"/>
                    <a:pt x="44" y="82"/>
                    <a:pt x="44" y="80"/>
                  </a:cubicBezTo>
                  <a:cubicBezTo>
                    <a:pt x="44" y="79"/>
                    <a:pt x="43" y="78"/>
                    <a:pt x="42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16"/>
                    <a:pt x="85" y="16"/>
                    <a:pt x="89" y="16"/>
                  </a:cubicBezTo>
                  <a:lnTo>
                    <a:pt x="89" y="78"/>
                  </a:lnTo>
                  <a:close/>
                  <a:moveTo>
                    <a:pt x="89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1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437"/>
            <p:cNvSpPr>
              <a:spLocks/>
            </p:cNvSpPr>
            <p:nvPr userDrawn="1"/>
          </p:nvSpPr>
          <p:spPr bwMode="auto">
            <a:xfrm>
              <a:off x="10746313" y="6181726"/>
              <a:ext cx="434975" cy="577850"/>
            </a:xfrm>
            <a:custGeom>
              <a:avLst/>
              <a:gdLst>
                <a:gd name="T0" fmla="*/ 111 w 114"/>
                <a:gd name="T1" fmla="*/ 71 h 148"/>
                <a:gd name="T2" fmla="*/ 114 w 114"/>
                <a:gd name="T3" fmla="*/ 69 h 148"/>
                <a:gd name="T4" fmla="*/ 114 w 114"/>
                <a:gd name="T5" fmla="*/ 14 h 148"/>
                <a:gd name="T6" fmla="*/ 100 w 114"/>
                <a:gd name="T7" fmla="*/ 0 h 148"/>
                <a:gd name="T8" fmla="*/ 13 w 114"/>
                <a:gd name="T9" fmla="*/ 0 h 148"/>
                <a:gd name="T10" fmla="*/ 0 w 114"/>
                <a:gd name="T11" fmla="*/ 14 h 148"/>
                <a:gd name="T12" fmla="*/ 0 w 114"/>
                <a:gd name="T13" fmla="*/ 135 h 148"/>
                <a:gd name="T14" fmla="*/ 13 w 114"/>
                <a:gd name="T15" fmla="*/ 148 h 148"/>
                <a:gd name="T16" fmla="*/ 100 w 114"/>
                <a:gd name="T17" fmla="*/ 148 h 148"/>
                <a:gd name="T18" fmla="*/ 114 w 114"/>
                <a:gd name="T19" fmla="*/ 135 h 148"/>
                <a:gd name="T20" fmla="*/ 114 w 114"/>
                <a:gd name="T21" fmla="*/ 79 h 148"/>
                <a:gd name="T22" fmla="*/ 111 w 114"/>
                <a:gd name="T23" fmla="*/ 77 h 148"/>
                <a:gd name="T24" fmla="*/ 109 w 114"/>
                <a:gd name="T25" fmla="*/ 79 h 148"/>
                <a:gd name="T26" fmla="*/ 109 w 114"/>
                <a:gd name="T27" fmla="*/ 135 h 148"/>
                <a:gd name="T28" fmla="*/ 100 w 114"/>
                <a:gd name="T29" fmla="*/ 144 h 148"/>
                <a:gd name="T30" fmla="*/ 13 w 114"/>
                <a:gd name="T31" fmla="*/ 144 h 148"/>
                <a:gd name="T32" fmla="*/ 4 w 114"/>
                <a:gd name="T33" fmla="*/ 135 h 148"/>
                <a:gd name="T34" fmla="*/ 4 w 114"/>
                <a:gd name="T35" fmla="*/ 14 h 148"/>
                <a:gd name="T36" fmla="*/ 13 w 114"/>
                <a:gd name="T37" fmla="*/ 5 h 148"/>
                <a:gd name="T38" fmla="*/ 100 w 114"/>
                <a:gd name="T39" fmla="*/ 5 h 148"/>
                <a:gd name="T40" fmla="*/ 109 w 114"/>
                <a:gd name="T41" fmla="*/ 14 h 148"/>
                <a:gd name="T42" fmla="*/ 109 w 114"/>
                <a:gd name="T43" fmla="*/ 69 h 148"/>
                <a:gd name="T44" fmla="*/ 111 w 114"/>
                <a:gd name="T45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48">
                  <a:moveTo>
                    <a:pt x="111" y="71"/>
                  </a:moveTo>
                  <a:cubicBezTo>
                    <a:pt x="113" y="71"/>
                    <a:pt x="114" y="70"/>
                    <a:pt x="114" y="69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6"/>
                    <a:pt x="108" y="0"/>
                    <a:pt x="10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3" y="148"/>
                  </a:cubicBezTo>
                  <a:cubicBezTo>
                    <a:pt x="100" y="148"/>
                    <a:pt x="100" y="148"/>
                    <a:pt x="100" y="148"/>
                  </a:cubicBezTo>
                  <a:cubicBezTo>
                    <a:pt x="108" y="148"/>
                    <a:pt x="114" y="142"/>
                    <a:pt x="114" y="135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8"/>
                    <a:pt x="113" y="77"/>
                    <a:pt x="111" y="77"/>
                  </a:cubicBezTo>
                  <a:cubicBezTo>
                    <a:pt x="110" y="77"/>
                    <a:pt x="109" y="78"/>
                    <a:pt x="109" y="79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9" y="140"/>
                    <a:pt x="105" y="144"/>
                    <a:pt x="100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8" y="144"/>
                    <a:pt x="4" y="140"/>
                    <a:pt x="4" y="13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9"/>
                    <a:pt x="8" y="5"/>
                    <a:pt x="13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5" y="5"/>
                    <a:pt x="109" y="9"/>
                    <a:pt x="109" y="14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9" y="70"/>
                    <a:pt x="110" y="71"/>
                    <a:pt x="111" y="7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438"/>
            <p:cNvSpPr>
              <a:spLocks noEditPoints="1"/>
            </p:cNvSpPr>
            <p:nvPr userDrawn="1"/>
          </p:nvSpPr>
          <p:spPr bwMode="auto">
            <a:xfrm>
              <a:off x="9544575" y="6192838"/>
              <a:ext cx="561975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439"/>
            <p:cNvSpPr>
              <a:spLocks noEditPoints="1"/>
            </p:cNvSpPr>
            <p:nvPr userDrawn="1"/>
          </p:nvSpPr>
          <p:spPr bwMode="auto">
            <a:xfrm>
              <a:off x="9584263" y="6270626"/>
              <a:ext cx="76200" cy="173038"/>
            </a:xfrm>
            <a:custGeom>
              <a:avLst/>
              <a:gdLst>
                <a:gd name="T0" fmla="*/ 17 w 20"/>
                <a:gd name="T1" fmla="*/ 44 h 44"/>
                <a:gd name="T2" fmla="*/ 2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2 w 20"/>
                <a:gd name="T9" fmla="*/ 0 h 44"/>
                <a:gd name="T10" fmla="*/ 17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7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7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7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440"/>
            <p:cNvSpPr>
              <a:spLocks noEditPoints="1"/>
            </p:cNvSpPr>
            <p:nvPr userDrawn="1"/>
          </p:nvSpPr>
          <p:spPr bwMode="auto">
            <a:xfrm>
              <a:off x="9750950" y="6232526"/>
              <a:ext cx="77788" cy="211138"/>
            </a:xfrm>
            <a:custGeom>
              <a:avLst/>
              <a:gdLst>
                <a:gd name="T0" fmla="*/ 17 w 20"/>
                <a:gd name="T1" fmla="*/ 54 h 54"/>
                <a:gd name="T2" fmla="*/ 3 w 20"/>
                <a:gd name="T3" fmla="*/ 54 h 54"/>
                <a:gd name="T4" fmla="*/ 0 w 20"/>
                <a:gd name="T5" fmla="*/ 51 h 54"/>
                <a:gd name="T6" fmla="*/ 0 w 20"/>
                <a:gd name="T7" fmla="*/ 2 h 54"/>
                <a:gd name="T8" fmla="*/ 3 w 20"/>
                <a:gd name="T9" fmla="*/ 0 h 54"/>
                <a:gd name="T10" fmla="*/ 17 w 20"/>
                <a:gd name="T11" fmla="*/ 0 h 54"/>
                <a:gd name="T12" fmla="*/ 20 w 20"/>
                <a:gd name="T13" fmla="*/ 2 h 54"/>
                <a:gd name="T14" fmla="*/ 20 w 20"/>
                <a:gd name="T15" fmla="*/ 51 h 54"/>
                <a:gd name="T16" fmla="*/ 17 w 20"/>
                <a:gd name="T17" fmla="*/ 54 h 54"/>
                <a:gd name="T18" fmla="*/ 5 w 20"/>
                <a:gd name="T19" fmla="*/ 49 h 54"/>
                <a:gd name="T20" fmla="*/ 15 w 20"/>
                <a:gd name="T21" fmla="*/ 49 h 54"/>
                <a:gd name="T22" fmla="*/ 15 w 20"/>
                <a:gd name="T23" fmla="*/ 5 h 54"/>
                <a:gd name="T24" fmla="*/ 5 w 20"/>
                <a:gd name="T25" fmla="*/ 5 h 54"/>
                <a:gd name="T26" fmla="*/ 5 w 20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7" y="54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9" y="54"/>
                    <a:pt x="17" y="54"/>
                  </a:cubicBezTo>
                  <a:close/>
                  <a:moveTo>
                    <a:pt x="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Freeform 441"/>
            <p:cNvSpPr>
              <a:spLocks noEditPoints="1"/>
            </p:cNvSpPr>
            <p:nvPr userDrawn="1"/>
          </p:nvSpPr>
          <p:spPr bwMode="auto">
            <a:xfrm>
              <a:off x="9641413" y="6286501"/>
              <a:ext cx="71438" cy="157163"/>
            </a:xfrm>
            <a:custGeom>
              <a:avLst/>
              <a:gdLst>
                <a:gd name="T0" fmla="*/ 17 w 19"/>
                <a:gd name="T1" fmla="*/ 40 h 40"/>
                <a:gd name="T2" fmla="*/ 2 w 19"/>
                <a:gd name="T3" fmla="*/ 40 h 40"/>
                <a:gd name="T4" fmla="*/ 0 w 19"/>
                <a:gd name="T5" fmla="*/ 37 h 40"/>
                <a:gd name="T6" fmla="*/ 0 w 19"/>
                <a:gd name="T7" fmla="*/ 3 h 40"/>
                <a:gd name="T8" fmla="*/ 2 w 19"/>
                <a:gd name="T9" fmla="*/ 0 h 40"/>
                <a:gd name="T10" fmla="*/ 17 w 19"/>
                <a:gd name="T11" fmla="*/ 0 h 40"/>
                <a:gd name="T12" fmla="*/ 19 w 19"/>
                <a:gd name="T13" fmla="*/ 3 h 40"/>
                <a:gd name="T14" fmla="*/ 19 w 19"/>
                <a:gd name="T15" fmla="*/ 37 h 40"/>
                <a:gd name="T16" fmla="*/ 17 w 19"/>
                <a:gd name="T17" fmla="*/ 40 h 40"/>
                <a:gd name="T18" fmla="*/ 5 w 19"/>
                <a:gd name="T19" fmla="*/ 35 h 40"/>
                <a:gd name="T20" fmla="*/ 14 w 19"/>
                <a:gd name="T21" fmla="*/ 35 h 40"/>
                <a:gd name="T22" fmla="*/ 14 w 19"/>
                <a:gd name="T23" fmla="*/ 5 h 40"/>
                <a:gd name="T24" fmla="*/ 5 w 19"/>
                <a:gd name="T25" fmla="*/ 5 h 40"/>
                <a:gd name="T26" fmla="*/ 5 w 19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9"/>
                    <a:pt x="18" y="40"/>
                    <a:pt x="17" y="40"/>
                  </a:cubicBezTo>
                  <a:close/>
                  <a:moveTo>
                    <a:pt x="5" y="35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" name="Freeform 442"/>
            <p:cNvSpPr>
              <a:spLocks noEditPoints="1"/>
            </p:cNvSpPr>
            <p:nvPr userDrawn="1"/>
          </p:nvSpPr>
          <p:spPr bwMode="auto">
            <a:xfrm>
              <a:off x="9693800" y="6270626"/>
              <a:ext cx="77788" cy="173038"/>
            </a:xfrm>
            <a:custGeom>
              <a:avLst/>
              <a:gdLst>
                <a:gd name="T0" fmla="*/ 18 w 20"/>
                <a:gd name="T1" fmla="*/ 44 h 44"/>
                <a:gd name="T2" fmla="*/ 3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3 w 20"/>
                <a:gd name="T9" fmla="*/ 0 h 44"/>
                <a:gd name="T10" fmla="*/ 18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8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8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8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443"/>
            <p:cNvSpPr>
              <a:spLocks noEditPoints="1"/>
            </p:cNvSpPr>
            <p:nvPr userDrawn="1"/>
          </p:nvSpPr>
          <p:spPr bwMode="auto">
            <a:xfrm>
              <a:off x="9544575" y="6423026"/>
              <a:ext cx="561975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444"/>
            <p:cNvSpPr>
              <a:spLocks noEditPoints="1"/>
            </p:cNvSpPr>
            <p:nvPr userDrawn="1"/>
          </p:nvSpPr>
          <p:spPr bwMode="auto">
            <a:xfrm>
              <a:off x="9544575" y="6653213"/>
              <a:ext cx="246063" cy="112713"/>
            </a:xfrm>
            <a:custGeom>
              <a:avLst/>
              <a:gdLst>
                <a:gd name="T0" fmla="*/ 62 w 64"/>
                <a:gd name="T1" fmla="*/ 29 h 29"/>
                <a:gd name="T2" fmla="*/ 3 w 64"/>
                <a:gd name="T3" fmla="*/ 29 h 29"/>
                <a:gd name="T4" fmla="*/ 0 w 64"/>
                <a:gd name="T5" fmla="*/ 27 h 29"/>
                <a:gd name="T6" fmla="*/ 0 w 64"/>
                <a:gd name="T7" fmla="*/ 2 h 29"/>
                <a:gd name="T8" fmla="*/ 3 w 64"/>
                <a:gd name="T9" fmla="*/ 0 h 29"/>
                <a:gd name="T10" fmla="*/ 62 w 64"/>
                <a:gd name="T11" fmla="*/ 0 h 29"/>
                <a:gd name="T12" fmla="*/ 64 w 64"/>
                <a:gd name="T13" fmla="*/ 2 h 29"/>
                <a:gd name="T14" fmla="*/ 64 w 64"/>
                <a:gd name="T15" fmla="*/ 27 h 29"/>
                <a:gd name="T16" fmla="*/ 62 w 64"/>
                <a:gd name="T17" fmla="*/ 29 h 29"/>
                <a:gd name="T18" fmla="*/ 5 w 64"/>
                <a:gd name="T19" fmla="*/ 24 h 29"/>
                <a:gd name="T20" fmla="*/ 59 w 64"/>
                <a:gd name="T21" fmla="*/ 24 h 29"/>
                <a:gd name="T22" fmla="*/ 59 w 64"/>
                <a:gd name="T23" fmla="*/ 5 h 29"/>
                <a:gd name="T24" fmla="*/ 5 w 64"/>
                <a:gd name="T25" fmla="*/ 5 h 29"/>
                <a:gd name="T26" fmla="*/ 5 w 64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9">
                  <a:moveTo>
                    <a:pt x="62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8"/>
                    <a:pt x="63" y="29"/>
                    <a:pt x="62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445"/>
            <p:cNvSpPr>
              <a:spLocks noEditPoints="1"/>
            </p:cNvSpPr>
            <p:nvPr userDrawn="1"/>
          </p:nvSpPr>
          <p:spPr bwMode="auto">
            <a:xfrm>
              <a:off x="9866838" y="6653213"/>
              <a:ext cx="239713" cy="112713"/>
            </a:xfrm>
            <a:custGeom>
              <a:avLst/>
              <a:gdLst>
                <a:gd name="T0" fmla="*/ 61 w 63"/>
                <a:gd name="T1" fmla="*/ 29 h 29"/>
                <a:gd name="T2" fmla="*/ 2 w 63"/>
                <a:gd name="T3" fmla="*/ 29 h 29"/>
                <a:gd name="T4" fmla="*/ 0 w 63"/>
                <a:gd name="T5" fmla="*/ 27 h 29"/>
                <a:gd name="T6" fmla="*/ 0 w 63"/>
                <a:gd name="T7" fmla="*/ 2 h 29"/>
                <a:gd name="T8" fmla="*/ 2 w 63"/>
                <a:gd name="T9" fmla="*/ 0 h 29"/>
                <a:gd name="T10" fmla="*/ 61 w 63"/>
                <a:gd name="T11" fmla="*/ 0 h 29"/>
                <a:gd name="T12" fmla="*/ 63 w 63"/>
                <a:gd name="T13" fmla="*/ 2 h 29"/>
                <a:gd name="T14" fmla="*/ 63 w 63"/>
                <a:gd name="T15" fmla="*/ 27 h 29"/>
                <a:gd name="T16" fmla="*/ 61 w 63"/>
                <a:gd name="T17" fmla="*/ 29 h 29"/>
                <a:gd name="T18" fmla="*/ 5 w 63"/>
                <a:gd name="T19" fmla="*/ 24 h 29"/>
                <a:gd name="T20" fmla="*/ 59 w 63"/>
                <a:gd name="T21" fmla="*/ 24 h 29"/>
                <a:gd name="T22" fmla="*/ 59 w 63"/>
                <a:gd name="T23" fmla="*/ 5 h 29"/>
                <a:gd name="T24" fmla="*/ 5 w 63"/>
                <a:gd name="T25" fmla="*/ 5 h 29"/>
                <a:gd name="T26" fmla="*/ 5 w 63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9">
                  <a:moveTo>
                    <a:pt x="61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1"/>
                    <a:pt x="63" y="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8"/>
                    <a:pt x="62" y="29"/>
                    <a:pt x="61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Oval 446"/>
            <p:cNvSpPr>
              <a:spLocks noChangeArrowheads="1"/>
            </p:cNvSpPr>
            <p:nvPr userDrawn="1"/>
          </p:nvSpPr>
          <p:spPr bwMode="auto">
            <a:xfrm>
              <a:off x="9660463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Oval 447"/>
            <p:cNvSpPr>
              <a:spLocks noChangeArrowheads="1"/>
            </p:cNvSpPr>
            <p:nvPr userDrawn="1"/>
          </p:nvSpPr>
          <p:spPr bwMode="auto">
            <a:xfrm>
              <a:off x="9977963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" name="Freeform 448"/>
            <p:cNvSpPr>
              <a:spLocks noEditPoints="1"/>
            </p:cNvSpPr>
            <p:nvPr userDrawn="1"/>
          </p:nvSpPr>
          <p:spPr bwMode="auto">
            <a:xfrm>
              <a:off x="9771588" y="6653213"/>
              <a:ext cx="114300" cy="112713"/>
            </a:xfrm>
            <a:custGeom>
              <a:avLst/>
              <a:gdLst>
                <a:gd name="T0" fmla="*/ 27 w 30"/>
                <a:gd name="T1" fmla="*/ 29 h 29"/>
                <a:gd name="T2" fmla="*/ 3 w 30"/>
                <a:gd name="T3" fmla="*/ 29 h 29"/>
                <a:gd name="T4" fmla="*/ 0 w 30"/>
                <a:gd name="T5" fmla="*/ 27 h 29"/>
                <a:gd name="T6" fmla="*/ 0 w 30"/>
                <a:gd name="T7" fmla="*/ 2 h 29"/>
                <a:gd name="T8" fmla="*/ 3 w 30"/>
                <a:gd name="T9" fmla="*/ 0 h 29"/>
                <a:gd name="T10" fmla="*/ 27 w 30"/>
                <a:gd name="T11" fmla="*/ 0 h 29"/>
                <a:gd name="T12" fmla="*/ 30 w 30"/>
                <a:gd name="T13" fmla="*/ 2 h 29"/>
                <a:gd name="T14" fmla="*/ 30 w 30"/>
                <a:gd name="T15" fmla="*/ 27 h 29"/>
                <a:gd name="T16" fmla="*/ 27 w 30"/>
                <a:gd name="T17" fmla="*/ 29 h 29"/>
                <a:gd name="T18" fmla="*/ 5 w 30"/>
                <a:gd name="T19" fmla="*/ 24 h 29"/>
                <a:gd name="T20" fmla="*/ 25 w 30"/>
                <a:gd name="T21" fmla="*/ 24 h 29"/>
                <a:gd name="T22" fmla="*/ 25 w 30"/>
                <a:gd name="T23" fmla="*/ 5 h 29"/>
                <a:gd name="T24" fmla="*/ 5 w 30"/>
                <a:gd name="T25" fmla="*/ 5 h 29"/>
                <a:gd name="T26" fmla="*/ 5 w 30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27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7" y="29"/>
                  </a:cubicBezTo>
                  <a:close/>
                  <a:moveTo>
                    <a:pt x="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Freeform 449"/>
            <p:cNvSpPr>
              <a:spLocks noEditPoints="1"/>
            </p:cNvSpPr>
            <p:nvPr userDrawn="1"/>
          </p:nvSpPr>
          <p:spPr bwMode="auto">
            <a:xfrm>
              <a:off x="9584263" y="6270626"/>
              <a:ext cx="76200" cy="55563"/>
            </a:xfrm>
            <a:custGeom>
              <a:avLst/>
              <a:gdLst>
                <a:gd name="T0" fmla="*/ 17 w 20"/>
                <a:gd name="T1" fmla="*/ 14 h 14"/>
                <a:gd name="T2" fmla="*/ 2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2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7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450"/>
            <p:cNvSpPr>
              <a:spLocks noEditPoints="1"/>
            </p:cNvSpPr>
            <p:nvPr userDrawn="1"/>
          </p:nvSpPr>
          <p:spPr bwMode="auto">
            <a:xfrm>
              <a:off x="9641413" y="6286501"/>
              <a:ext cx="71438" cy="58738"/>
            </a:xfrm>
            <a:custGeom>
              <a:avLst/>
              <a:gdLst>
                <a:gd name="T0" fmla="*/ 17 w 19"/>
                <a:gd name="T1" fmla="*/ 15 h 15"/>
                <a:gd name="T2" fmla="*/ 2 w 19"/>
                <a:gd name="T3" fmla="*/ 15 h 15"/>
                <a:gd name="T4" fmla="*/ 0 w 19"/>
                <a:gd name="T5" fmla="*/ 13 h 15"/>
                <a:gd name="T6" fmla="*/ 0 w 19"/>
                <a:gd name="T7" fmla="*/ 3 h 15"/>
                <a:gd name="T8" fmla="*/ 2 w 19"/>
                <a:gd name="T9" fmla="*/ 0 h 15"/>
                <a:gd name="T10" fmla="*/ 17 w 19"/>
                <a:gd name="T11" fmla="*/ 0 h 15"/>
                <a:gd name="T12" fmla="*/ 19 w 19"/>
                <a:gd name="T13" fmla="*/ 3 h 15"/>
                <a:gd name="T14" fmla="*/ 19 w 19"/>
                <a:gd name="T15" fmla="*/ 13 h 15"/>
                <a:gd name="T16" fmla="*/ 17 w 19"/>
                <a:gd name="T17" fmla="*/ 15 h 15"/>
                <a:gd name="T18" fmla="*/ 5 w 19"/>
                <a:gd name="T19" fmla="*/ 10 h 15"/>
                <a:gd name="T20" fmla="*/ 14 w 19"/>
                <a:gd name="T21" fmla="*/ 10 h 15"/>
                <a:gd name="T22" fmla="*/ 14 w 19"/>
                <a:gd name="T23" fmla="*/ 5 h 15"/>
                <a:gd name="T24" fmla="*/ 5 w 19"/>
                <a:gd name="T25" fmla="*/ 5 h 15"/>
                <a:gd name="T26" fmla="*/ 5 w 19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5">
                  <a:moveTo>
                    <a:pt x="17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8" y="15"/>
                    <a:pt x="17" y="15"/>
                  </a:cubicBezTo>
                  <a:close/>
                  <a:moveTo>
                    <a:pt x="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451"/>
            <p:cNvSpPr>
              <a:spLocks noEditPoints="1"/>
            </p:cNvSpPr>
            <p:nvPr userDrawn="1"/>
          </p:nvSpPr>
          <p:spPr bwMode="auto">
            <a:xfrm>
              <a:off x="9693800" y="6270626"/>
              <a:ext cx="77788" cy="55563"/>
            </a:xfrm>
            <a:custGeom>
              <a:avLst/>
              <a:gdLst>
                <a:gd name="T0" fmla="*/ 18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8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8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8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8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452"/>
            <p:cNvSpPr>
              <a:spLocks noEditPoints="1"/>
            </p:cNvSpPr>
            <p:nvPr userDrawn="1"/>
          </p:nvSpPr>
          <p:spPr bwMode="auto">
            <a:xfrm>
              <a:off x="9750950" y="6232526"/>
              <a:ext cx="77788" cy="53975"/>
            </a:xfrm>
            <a:custGeom>
              <a:avLst/>
              <a:gdLst>
                <a:gd name="T0" fmla="*/ 17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10 h 14"/>
                <a:gd name="T20" fmla="*/ 15 w 20"/>
                <a:gd name="T21" fmla="*/ 10 h 14"/>
                <a:gd name="T22" fmla="*/ 15 w 20"/>
                <a:gd name="T23" fmla="*/ 5 h 14"/>
                <a:gd name="T24" fmla="*/ 5 w 20"/>
                <a:gd name="T25" fmla="*/ 5 h 14"/>
                <a:gd name="T26" fmla="*/ 5 w 20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4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19" y="14"/>
                    <a:pt x="17" y="14"/>
                  </a:cubicBezTo>
                  <a:close/>
                  <a:moveTo>
                    <a:pt x="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Freeform 453"/>
            <p:cNvSpPr>
              <a:spLocks noEditPoints="1"/>
            </p:cNvSpPr>
            <p:nvPr userDrawn="1"/>
          </p:nvSpPr>
          <p:spPr bwMode="auto">
            <a:xfrm>
              <a:off x="9823975" y="6259513"/>
              <a:ext cx="134938" cy="184150"/>
            </a:xfrm>
            <a:custGeom>
              <a:avLst/>
              <a:gdLst>
                <a:gd name="T0" fmla="*/ 20 w 35"/>
                <a:gd name="T1" fmla="*/ 47 h 47"/>
                <a:gd name="T2" fmla="*/ 18 w 35"/>
                <a:gd name="T3" fmla="*/ 46 h 47"/>
                <a:gd name="T4" fmla="*/ 0 w 35"/>
                <a:gd name="T5" fmla="*/ 10 h 47"/>
                <a:gd name="T6" fmla="*/ 0 w 35"/>
                <a:gd name="T7" fmla="*/ 8 h 47"/>
                <a:gd name="T8" fmla="*/ 1 w 35"/>
                <a:gd name="T9" fmla="*/ 7 h 47"/>
                <a:gd name="T10" fmla="*/ 15 w 35"/>
                <a:gd name="T11" fmla="*/ 0 h 47"/>
                <a:gd name="T12" fmla="*/ 17 w 35"/>
                <a:gd name="T13" fmla="*/ 0 h 47"/>
                <a:gd name="T14" fmla="*/ 18 w 35"/>
                <a:gd name="T15" fmla="*/ 2 h 47"/>
                <a:gd name="T16" fmla="*/ 35 w 35"/>
                <a:gd name="T17" fmla="*/ 37 h 47"/>
                <a:gd name="T18" fmla="*/ 34 w 35"/>
                <a:gd name="T19" fmla="*/ 40 h 47"/>
                <a:gd name="T20" fmla="*/ 21 w 35"/>
                <a:gd name="T21" fmla="*/ 46 h 47"/>
                <a:gd name="T22" fmla="*/ 20 w 35"/>
                <a:gd name="T23" fmla="*/ 47 h 47"/>
                <a:gd name="T24" fmla="*/ 6 w 35"/>
                <a:gd name="T25" fmla="*/ 10 h 47"/>
                <a:gd name="T26" fmla="*/ 22 w 35"/>
                <a:gd name="T27" fmla="*/ 41 h 47"/>
                <a:gd name="T28" fmla="*/ 30 w 35"/>
                <a:gd name="T29" fmla="*/ 37 h 47"/>
                <a:gd name="T30" fmla="*/ 15 w 35"/>
                <a:gd name="T31" fmla="*/ 6 h 47"/>
                <a:gd name="T32" fmla="*/ 6 w 35"/>
                <a:gd name="T3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7">
                  <a:moveTo>
                    <a:pt x="20" y="47"/>
                  </a:moveTo>
                  <a:cubicBezTo>
                    <a:pt x="19" y="47"/>
                    <a:pt x="19" y="46"/>
                    <a:pt x="18" y="4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40"/>
                    <a:pt x="34" y="4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0" y="47"/>
                  </a:cubicBezTo>
                  <a:close/>
                  <a:moveTo>
                    <a:pt x="6" y="10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454"/>
            <p:cNvSpPr>
              <a:spLocks noEditPoints="1"/>
            </p:cNvSpPr>
            <p:nvPr userDrawn="1"/>
          </p:nvSpPr>
          <p:spPr bwMode="auto">
            <a:xfrm>
              <a:off x="9809688" y="6224588"/>
              <a:ext cx="84138" cy="77788"/>
            </a:xfrm>
            <a:custGeom>
              <a:avLst/>
              <a:gdLst>
                <a:gd name="T0" fmla="*/ 7 w 22"/>
                <a:gd name="T1" fmla="*/ 20 h 20"/>
                <a:gd name="T2" fmla="*/ 4 w 22"/>
                <a:gd name="T3" fmla="*/ 19 h 20"/>
                <a:gd name="T4" fmla="*/ 0 w 22"/>
                <a:gd name="T5" fmla="*/ 10 h 20"/>
                <a:gd name="T6" fmla="*/ 1 w 22"/>
                <a:gd name="T7" fmla="*/ 7 h 20"/>
                <a:gd name="T8" fmla="*/ 15 w 22"/>
                <a:gd name="T9" fmla="*/ 1 h 20"/>
                <a:gd name="T10" fmla="*/ 17 w 22"/>
                <a:gd name="T11" fmla="*/ 1 h 20"/>
                <a:gd name="T12" fmla="*/ 18 w 22"/>
                <a:gd name="T13" fmla="*/ 2 h 20"/>
                <a:gd name="T14" fmla="*/ 22 w 22"/>
                <a:gd name="T15" fmla="*/ 11 h 20"/>
                <a:gd name="T16" fmla="*/ 21 w 22"/>
                <a:gd name="T17" fmla="*/ 14 h 20"/>
                <a:gd name="T18" fmla="*/ 8 w 22"/>
                <a:gd name="T19" fmla="*/ 20 h 20"/>
                <a:gd name="T20" fmla="*/ 7 w 22"/>
                <a:gd name="T21" fmla="*/ 20 h 20"/>
                <a:gd name="T22" fmla="*/ 6 w 22"/>
                <a:gd name="T23" fmla="*/ 10 h 20"/>
                <a:gd name="T24" fmla="*/ 8 w 22"/>
                <a:gd name="T25" fmla="*/ 15 h 20"/>
                <a:gd name="T26" fmla="*/ 17 w 22"/>
                <a:gd name="T27" fmla="*/ 11 h 20"/>
                <a:gd name="T28" fmla="*/ 14 w 22"/>
                <a:gd name="T29" fmla="*/ 6 h 20"/>
                <a:gd name="T30" fmla="*/ 6 w 22"/>
                <a:gd name="T3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0">
                  <a:moveTo>
                    <a:pt x="7" y="20"/>
                  </a:moveTo>
                  <a:cubicBezTo>
                    <a:pt x="6" y="20"/>
                    <a:pt x="5" y="20"/>
                    <a:pt x="4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7"/>
                    <a:pt x="1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3"/>
                    <a:pt x="2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lose/>
                  <a:moveTo>
                    <a:pt x="6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6"/>
                    <a:pt x="14" y="6"/>
                    <a:pt x="14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455"/>
            <p:cNvSpPr>
              <a:spLocks noEditPoints="1"/>
            </p:cNvSpPr>
            <p:nvPr userDrawn="1"/>
          </p:nvSpPr>
          <p:spPr bwMode="auto">
            <a:xfrm>
              <a:off x="9603313" y="6481763"/>
              <a:ext cx="90488" cy="192088"/>
            </a:xfrm>
            <a:custGeom>
              <a:avLst/>
              <a:gdLst>
                <a:gd name="T0" fmla="*/ 22 w 24"/>
                <a:gd name="T1" fmla="*/ 49 h 49"/>
                <a:gd name="T2" fmla="*/ 2 w 24"/>
                <a:gd name="T3" fmla="*/ 49 h 49"/>
                <a:gd name="T4" fmla="*/ 0 w 24"/>
                <a:gd name="T5" fmla="*/ 46 h 49"/>
                <a:gd name="T6" fmla="*/ 0 w 24"/>
                <a:gd name="T7" fmla="*/ 2 h 49"/>
                <a:gd name="T8" fmla="*/ 2 w 24"/>
                <a:gd name="T9" fmla="*/ 0 h 49"/>
                <a:gd name="T10" fmla="*/ 22 w 24"/>
                <a:gd name="T11" fmla="*/ 0 h 49"/>
                <a:gd name="T12" fmla="*/ 24 w 24"/>
                <a:gd name="T13" fmla="*/ 2 h 49"/>
                <a:gd name="T14" fmla="*/ 24 w 24"/>
                <a:gd name="T15" fmla="*/ 46 h 49"/>
                <a:gd name="T16" fmla="*/ 22 w 24"/>
                <a:gd name="T17" fmla="*/ 49 h 49"/>
                <a:gd name="T18" fmla="*/ 5 w 24"/>
                <a:gd name="T19" fmla="*/ 44 h 49"/>
                <a:gd name="T20" fmla="*/ 20 w 24"/>
                <a:gd name="T21" fmla="*/ 44 h 49"/>
                <a:gd name="T22" fmla="*/ 20 w 24"/>
                <a:gd name="T23" fmla="*/ 4 h 49"/>
                <a:gd name="T24" fmla="*/ 5 w 24"/>
                <a:gd name="T25" fmla="*/ 4 h 49"/>
                <a:gd name="T26" fmla="*/ 5 w 24"/>
                <a:gd name="T2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9">
                  <a:moveTo>
                    <a:pt x="2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8"/>
                    <a:pt x="23" y="49"/>
                    <a:pt x="22" y="49"/>
                  </a:cubicBezTo>
                  <a:close/>
                  <a:moveTo>
                    <a:pt x="5" y="44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Freeform 456"/>
            <p:cNvSpPr>
              <a:spLocks noEditPoints="1"/>
            </p:cNvSpPr>
            <p:nvPr userDrawn="1"/>
          </p:nvSpPr>
          <p:spPr bwMode="auto">
            <a:xfrm>
              <a:off x="9603313" y="6481763"/>
              <a:ext cx="90488" cy="55563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5 w 24"/>
                <a:gd name="T19" fmla="*/ 9 h 14"/>
                <a:gd name="T20" fmla="*/ 20 w 24"/>
                <a:gd name="T21" fmla="*/ 9 h 14"/>
                <a:gd name="T22" fmla="*/ 20 w 24"/>
                <a:gd name="T23" fmla="*/ 4 h 14"/>
                <a:gd name="T24" fmla="*/ 5 w 24"/>
                <a:gd name="T25" fmla="*/ 4 h 14"/>
                <a:gd name="T26" fmla="*/ 5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5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457"/>
            <p:cNvSpPr>
              <a:spLocks noEditPoints="1"/>
            </p:cNvSpPr>
            <p:nvPr userDrawn="1"/>
          </p:nvSpPr>
          <p:spPr bwMode="auto">
            <a:xfrm>
              <a:off x="9679513" y="6462713"/>
              <a:ext cx="92075" cy="211138"/>
            </a:xfrm>
            <a:custGeom>
              <a:avLst/>
              <a:gdLst>
                <a:gd name="T0" fmla="*/ 22 w 24"/>
                <a:gd name="T1" fmla="*/ 54 h 54"/>
                <a:gd name="T2" fmla="*/ 2 w 24"/>
                <a:gd name="T3" fmla="*/ 54 h 54"/>
                <a:gd name="T4" fmla="*/ 0 w 24"/>
                <a:gd name="T5" fmla="*/ 51 h 54"/>
                <a:gd name="T6" fmla="*/ 0 w 24"/>
                <a:gd name="T7" fmla="*/ 2 h 54"/>
                <a:gd name="T8" fmla="*/ 2 w 24"/>
                <a:gd name="T9" fmla="*/ 0 h 54"/>
                <a:gd name="T10" fmla="*/ 22 w 24"/>
                <a:gd name="T11" fmla="*/ 0 h 54"/>
                <a:gd name="T12" fmla="*/ 24 w 24"/>
                <a:gd name="T13" fmla="*/ 2 h 54"/>
                <a:gd name="T14" fmla="*/ 24 w 24"/>
                <a:gd name="T15" fmla="*/ 51 h 54"/>
                <a:gd name="T16" fmla="*/ 22 w 24"/>
                <a:gd name="T17" fmla="*/ 54 h 54"/>
                <a:gd name="T18" fmla="*/ 4 w 24"/>
                <a:gd name="T19" fmla="*/ 49 h 54"/>
                <a:gd name="T20" fmla="*/ 19 w 24"/>
                <a:gd name="T21" fmla="*/ 49 h 54"/>
                <a:gd name="T22" fmla="*/ 19 w 24"/>
                <a:gd name="T23" fmla="*/ 5 h 54"/>
                <a:gd name="T24" fmla="*/ 4 w 24"/>
                <a:gd name="T25" fmla="*/ 5 h 54"/>
                <a:gd name="T26" fmla="*/ 4 w 24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54">
                  <a:moveTo>
                    <a:pt x="2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3"/>
                    <a:pt x="23" y="54"/>
                    <a:pt x="22" y="54"/>
                  </a:cubicBezTo>
                  <a:close/>
                  <a:moveTo>
                    <a:pt x="4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458"/>
            <p:cNvSpPr>
              <a:spLocks noEditPoints="1"/>
            </p:cNvSpPr>
            <p:nvPr userDrawn="1"/>
          </p:nvSpPr>
          <p:spPr bwMode="auto">
            <a:xfrm>
              <a:off x="9679513" y="6462713"/>
              <a:ext cx="92075" cy="53975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4 w 24"/>
                <a:gd name="T19" fmla="*/ 9 h 14"/>
                <a:gd name="T20" fmla="*/ 19 w 24"/>
                <a:gd name="T21" fmla="*/ 9 h 14"/>
                <a:gd name="T22" fmla="*/ 19 w 24"/>
                <a:gd name="T23" fmla="*/ 5 h 14"/>
                <a:gd name="T24" fmla="*/ 4 w 24"/>
                <a:gd name="T25" fmla="*/ 5 h 14"/>
                <a:gd name="T26" fmla="*/ 4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4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" name="Freeform 459"/>
            <p:cNvSpPr>
              <a:spLocks/>
            </p:cNvSpPr>
            <p:nvPr userDrawn="1"/>
          </p:nvSpPr>
          <p:spPr bwMode="auto">
            <a:xfrm>
              <a:off x="9641413" y="6556376"/>
              <a:ext cx="19050" cy="77788"/>
            </a:xfrm>
            <a:custGeom>
              <a:avLst/>
              <a:gdLst>
                <a:gd name="T0" fmla="*/ 2 w 5"/>
                <a:gd name="T1" fmla="*/ 20 h 20"/>
                <a:gd name="T2" fmla="*/ 0 w 5"/>
                <a:gd name="T3" fmla="*/ 17 h 20"/>
                <a:gd name="T4" fmla="*/ 0 w 5"/>
                <a:gd name="T5" fmla="*/ 3 h 20"/>
                <a:gd name="T6" fmla="*/ 2 w 5"/>
                <a:gd name="T7" fmla="*/ 0 h 20"/>
                <a:gd name="T8" fmla="*/ 5 w 5"/>
                <a:gd name="T9" fmla="*/ 3 h 20"/>
                <a:gd name="T10" fmla="*/ 5 w 5"/>
                <a:gd name="T11" fmla="*/ 17 h 20"/>
                <a:gd name="T12" fmla="*/ 2 w 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2" y="20"/>
                  </a:moveTo>
                  <a:cubicBezTo>
                    <a:pt x="1" y="20"/>
                    <a:pt x="0" y="19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9"/>
                    <a:pt x="4" y="20"/>
                    <a:pt x="2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Freeform 460"/>
            <p:cNvSpPr>
              <a:spLocks/>
            </p:cNvSpPr>
            <p:nvPr userDrawn="1"/>
          </p:nvSpPr>
          <p:spPr bwMode="auto">
            <a:xfrm>
              <a:off x="9712850" y="6537326"/>
              <a:ext cx="19050" cy="96838"/>
            </a:xfrm>
            <a:custGeom>
              <a:avLst/>
              <a:gdLst>
                <a:gd name="T0" fmla="*/ 3 w 5"/>
                <a:gd name="T1" fmla="*/ 25 h 25"/>
                <a:gd name="T2" fmla="*/ 0 w 5"/>
                <a:gd name="T3" fmla="*/ 22 h 25"/>
                <a:gd name="T4" fmla="*/ 0 w 5"/>
                <a:gd name="T5" fmla="*/ 3 h 25"/>
                <a:gd name="T6" fmla="*/ 3 w 5"/>
                <a:gd name="T7" fmla="*/ 0 h 25"/>
                <a:gd name="T8" fmla="*/ 5 w 5"/>
                <a:gd name="T9" fmla="*/ 3 h 25"/>
                <a:gd name="T10" fmla="*/ 5 w 5"/>
                <a:gd name="T11" fmla="*/ 22 h 25"/>
                <a:gd name="T12" fmla="*/ 3 w 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5">
                  <a:moveTo>
                    <a:pt x="3" y="25"/>
                  </a:moveTo>
                  <a:cubicBezTo>
                    <a:pt x="1" y="25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4" y="25"/>
                    <a:pt x="3" y="2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461"/>
            <p:cNvSpPr>
              <a:spLocks noEditPoints="1"/>
            </p:cNvSpPr>
            <p:nvPr userDrawn="1"/>
          </p:nvSpPr>
          <p:spPr bwMode="auto">
            <a:xfrm>
              <a:off x="9796988" y="6594476"/>
              <a:ext cx="244475" cy="79375"/>
            </a:xfrm>
            <a:custGeom>
              <a:avLst/>
              <a:gdLst>
                <a:gd name="T0" fmla="*/ 54 w 64"/>
                <a:gd name="T1" fmla="*/ 20 h 20"/>
                <a:gd name="T2" fmla="*/ 3 w 64"/>
                <a:gd name="T3" fmla="*/ 20 h 20"/>
                <a:gd name="T4" fmla="*/ 1 w 64"/>
                <a:gd name="T5" fmla="*/ 18 h 20"/>
                <a:gd name="T6" fmla="*/ 1 w 64"/>
                <a:gd name="T7" fmla="*/ 16 h 20"/>
                <a:gd name="T8" fmla="*/ 1 w 64"/>
                <a:gd name="T9" fmla="*/ 4 h 20"/>
                <a:gd name="T10" fmla="*/ 1 w 64"/>
                <a:gd name="T11" fmla="*/ 2 h 20"/>
                <a:gd name="T12" fmla="*/ 3 w 64"/>
                <a:gd name="T13" fmla="*/ 0 h 20"/>
                <a:gd name="T14" fmla="*/ 54 w 64"/>
                <a:gd name="T15" fmla="*/ 0 h 20"/>
                <a:gd name="T16" fmla="*/ 64 w 64"/>
                <a:gd name="T17" fmla="*/ 10 h 20"/>
                <a:gd name="T18" fmla="*/ 54 w 64"/>
                <a:gd name="T19" fmla="*/ 20 h 20"/>
                <a:gd name="T20" fmla="*/ 7 w 64"/>
                <a:gd name="T21" fmla="*/ 15 h 20"/>
                <a:gd name="T22" fmla="*/ 54 w 64"/>
                <a:gd name="T23" fmla="*/ 15 h 20"/>
                <a:gd name="T24" fmla="*/ 59 w 64"/>
                <a:gd name="T25" fmla="*/ 10 h 20"/>
                <a:gd name="T26" fmla="*/ 54 w 64"/>
                <a:gd name="T27" fmla="*/ 5 h 20"/>
                <a:gd name="T28" fmla="*/ 7 w 64"/>
                <a:gd name="T29" fmla="*/ 5 h 20"/>
                <a:gd name="T30" fmla="*/ 7 w 64"/>
                <a:gd name="T3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20">
                  <a:moveTo>
                    <a:pt x="54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1" y="19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2"/>
                    <a:pt x="3" y="8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5"/>
                    <a:pt x="64" y="10"/>
                  </a:cubicBezTo>
                  <a:cubicBezTo>
                    <a:pt x="64" y="15"/>
                    <a:pt x="60" y="20"/>
                    <a:pt x="54" y="20"/>
                  </a:cubicBezTo>
                  <a:close/>
                  <a:moveTo>
                    <a:pt x="7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7" y="15"/>
                    <a:pt x="59" y="13"/>
                    <a:pt x="59" y="10"/>
                  </a:cubicBezTo>
                  <a:cubicBezTo>
                    <a:pt x="59" y="7"/>
                    <a:pt x="57" y="5"/>
                    <a:pt x="54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8"/>
                    <a:pt x="8" y="12"/>
                    <a:pt x="7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Freeform 462"/>
            <p:cNvSpPr>
              <a:spLocks noEditPoints="1"/>
            </p:cNvSpPr>
            <p:nvPr userDrawn="1"/>
          </p:nvSpPr>
          <p:spPr bwMode="auto">
            <a:xfrm>
              <a:off x="9828738" y="6540501"/>
              <a:ext cx="244475" cy="74613"/>
            </a:xfrm>
            <a:custGeom>
              <a:avLst/>
              <a:gdLst>
                <a:gd name="T0" fmla="*/ 54 w 64"/>
                <a:gd name="T1" fmla="*/ 19 h 19"/>
                <a:gd name="T2" fmla="*/ 2 w 64"/>
                <a:gd name="T3" fmla="*/ 19 h 19"/>
                <a:gd name="T4" fmla="*/ 0 w 64"/>
                <a:gd name="T5" fmla="*/ 18 h 19"/>
                <a:gd name="T6" fmla="*/ 0 w 64"/>
                <a:gd name="T7" fmla="*/ 15 h 19"/>
                <a:gd name="T8" fmla="*/ 0 w 64"/>
                <a:gd name="T9" fmla="*/ 3 h 19"/>
                <a:gd name="T10" fmla="*/ 0 w 64"/>
                <a:gd name="T11" fmla="*/ 1 h 19"/>
                <a:gd name="T12" fmla="*/ 2 w 64"/>
                <a:gd name="T13" fmla="*/ 0 h 19"/>
                <a:gd name="T14" fmla="*/ 54 w 64"/>
                <a:gd name="T15" fmla="*/ 0 h 19"/>
                <a:gd name="T16" fmla="*/ 64 w 64"/>
                <a:gd name="T17" fmla="*/ 9 h 19"/>
                <a:gd name="T18" fmla="*/ 54 w 64"/>
                <a:gd name="T19" fmla="*/ 19 h 19"/>
                <a:gd name="T20" fmla="*/ 6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6 w 64"/>
                <a:gd name="T29" fmla="*/ 4 h 19"/>
                <a:gd name="T30" fmla="*/ 6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8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3" y="12"/>
                    <a:pt x="3" y="7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4" y="4"/>
                    <a:pt x="64" y="9"/>
                  </a:cubicBezTo>
                  <a:cubicBezTo>
                    <a:pt x="64" y="15"/>
                    <a:pt x="59" y="19"/>
                    <a:pt x="54" y="19"/>
                  </a:cubicBezTo>
                  <a:close/>
                  <a:moveTo>
                    <a:pt x="6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6"/>
                    <a:pt x="57" y="4"/>
                    <a:pt x="5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7"/>
                    <a:pt x="7" y="11"/>
                    <a:pt x="6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463"/>
            <p:cNvSpPr>
              <a:spLocks noEditPoints="1"/>
            </p:cNvSpPr>
            <p:nvPr userDrawn="1"/>
          </p:nvSpPr>
          <p:spPr bwMode="auto">
            <a:xfrm>
              <a:off x="9796988" y="6481763"/>
              <a:ext cx="244475" cy="74613"/>
            </a:xfrm>
            <a:custGeom>
              <a:avLst/>
              <a:gdLst>
                <a:gd name="T0" fmla="*/ 54 w 64"/>
                <a:gd name="T1" fmla="*/ 19 h 19"/>
                <a:gd name="T2" fmla="*/ 3 w 64"/>
                <a:gd name="T3" fmla="*/ 19 h 19"/>
                <a:gd name="T4" fmla="*/ 1 w 64"/>
                <a:gd name="T5" fmla="*/ 18 h 19"/>
                <a:gd name="T6" fmla="*/ 1 w 64"/>
                <a:gd name="T7" fmla="*/ 16 h 19"/>
                <a:gd name="T8" fmla="*/ 1 w 64"/>
                <a:gd name="T9" fmla="*/ 4 h 19"/>
                <a:gd name="T10" fmla="*/ 1 w 64"/>
                <a:gd name="T11" fmla="*/ 1 h 19"/>
                <a:gd name="T12" fmla="*/ 3 w 64"/>
                <a:gd name="T13" fmla="*/ 0 h 19"/>
                <a:gd name="T14" fmla="*/ 54 w 64"/>
                <a:gd name="T15" fmla="*/ 0 h 19"/>
                <a:gd name="T16" fmla="*/ 64 w 64"/>
                <a:gd name="T17" fmla="*/ 10 h 19"/>
                <a:gd name="T18" fmla="*/ 54 w 64"/>
                <a:gd name="T19" fmla="*/ 19 h 19"/>
                <a:gd name="T20" fmla="*/ 7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7 w 64"/>
                <a:gd name="T29" fmla="*/ 4 h 19"/>
                <a:gd name="T30" fmla="*/ 7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3" y="12"/>
                    <a:pt x="3" y="7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4"/>
                    <a:pt x="64" y="10"/>
                  </a:cubicBezTo>
                  <a:cubicBezTo>
                    <a:pt x="64" y="15"/>
                    <a:pt x="60" y="19"/>
                    <a:pt x="54" y="19"/>
                  </a:cubicBezTo>
                  <a:close/>
                  <a:moveTo>
                    <a:pt x="7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7"/>
                    <a:pt x="57" y="4"/>
                    <a:pt x="5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8"/>
                    <a:pt x="8" y="11"/>
                    <a:pt x="7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464"/>
            <p:cNvSpPr>
              <a:spLocks noEditPoints="1"/>
            </p:cNvSpPr>
            <p:nvPr userDrawn="1"/>
          </p:nvSpPr>
          <p:spPr bwMode="auto">
            <a:xfrm>
              <a:off x="7649100" y="6256338"/>
              <a:ext cx="623888" cy="506413"/>
            </a:xfrm>
            <a:custGeom>
              <a:avLst/>
              <a:gdLst>
                <a:gd name="T0" fmla="*/ 147 w 163"/>
                <a:gd name="T1" fmla="*/ 114 h 130"/>
                <a:gd name="T2" fmla="*/ 144 w 163"/>
                <a:gd name="T3" fmla="*/ 5 h 130"/>
                <a:gd name="T4" fmla="*/ 117 w 163"/>
                <a:gd name="T5" fmla="*/ 8 h 130"/>
                <a:gd name="T6" fmla="*/ 101 w 163"/>
                <a:gd name="T7" fmla="*/ 27 h 130"/>
                <a:gd name="T8" fmla="*/ 98 w 163"/>
                <a:gd name="T9" fmla="*/ 5 h 130"/>
                <a:gd name="T10" fmla="*/ 76 w 163"/>
                <a:gd name="T11" fmla="*/ 8 h 130"/>
                <a:gd name="T12" fmla="*/ 60 w 163"/>
                <a:gd name="T13" fmla="*/ 21 h 130"/>
                <a:gd name="T14" fmla="*/ 57 w 163"/>
                <a:gd name="T15" fmla="*/ 32 h 130"/>
                <a:gd name="T16" fmla="*/ 41 w 163"/>
                <a:gd name="T17" fmla="*/ 2 h 130"/>
                <a:gd name="T18" fmla="*/ 17 w 163"/>
                <a:gd name="T19" fmla="*/ 0 h 130"/>
                <a:gd name="T20" fmla="*/ 14 w 163"/>
                <a:gd name="T21" fmla="*/ 114 h 130"/>
                <a:gd name="T22" fmla="*/ 0 w 163"/>
                <a:gd name="T23" fmla="*/ 130 h 130"/>
                <a:gd name="T24" fmla="*/ 163 w 163"/>
                <a:gd name="T25" fmla="*/ 114 h 130"/>
                <a:gd name="T26" fmla="*/ 122 w 163"/>
                <a:gd name="T27" fmla="*/ 105 h 130"/>
                <a:gd name="T28" fmla="*/ 141 w 163"/>
                <a:gd name="T29" fmla="*/ 114 h 130"/>
                <a:gd name="T30" fmla="*/ 141 w 163"/>
                <a:gd name="T31" fmla="*/ 100 h 130"/>
                <a:gd name="T32" fmla="*/ 122 w 163"/>
                <a:gd name="T33" fmla="*/ 95 h 130"/>
                <a:gd name="T34" fmla="*/ 141 w 163"/>
                <a:gd name="T35" fmla="*/ 100 h 130"/>
                <a:gd name="T36" fmla="*/ 122 w 163"/>
                <a:gd name="T37" fmla="*/ 89 h 130"/>
                <a:gd name="T38" fmla="*/ 141 w 163"/>
                <a:gd name="T39" fmla="*/ 35 h 130"/>
                <a:gd name="T40" fmla="*/ 141 w 163"/>
                <a:gd name="T41" fmla="*/ 30 h 130"/>
                <a:gd name="T42" fmla="*/ 122 w 163"/>
                <a:gd name="T43" fmla="*/ 24 h 130"/>
                <a:gd name="T44" fmla="*/ 141 w 163"/>
                <a:gd name="T45" fmla="*/ 30 h 130"/>
                <a:gd name="T46" fmla="*/ 141 w 163"/>
                <a:gd name="T47" fmla="*/ 19 h 130"/>
                <a:gd name="T48" fmla="*/ 122 w 163"/>
                <a:gd name="T49" fmla="*/ 11 h 130"/>
                <a:gd name="T50" fmla="*/ 117 w 163"/>
                <a:gd name="T51" fmla="*/ 32 h 130"/>
                <a:gd name="T52" fmla="*/ 101 w 163"/>
                <a:gd name="T53" fmla="*/ 114 h 130"/>
                <a:gd name="T54" fmla="*/ 117 w 163"/>
                <a:gd name="T55" fmla="*/ 32 h 130"/>
                <a:gd name="T56" fmla="*/ 82 w 163"/>
                <a:gd name="T57" fmla="*/ 21 h 130"/>
                <a:gd name="T58" fmla="*/ 95 w 163"/>
                <a:gd name="T59" fmla="*/ 76 h 130"/>
                <a:gd name="T60" fmla="*/ 82 w 163"/>
                <a:gd name="T61" fmla="*/ 24 h 130"/>
                <a:gd name="T62" fmla="*/ 95 w 163"/>
                <a:gd name="T63" fmla="*/ 81 h 130"/>
                <a:gd name="T64" fmla="*/ 82 w 163"/>
                <a:gd name="T65" fmla="*/ 103 h 130"/>
                <a:gd name="T66" fmla="*/ 82 w 163"/>
                <a:gd name="T67" fmla="*/ 108 h 130"/>
                <a:gd name="T68" fmla="*/ 95 w 163"/>
                <a:gd name="T69" fmla="*/ 114 h 130"/>
                <a:gd name="T70" fmla="*/ 82 w 163"/>
                <a:gd name="T71" fmla="*/ 108 h 130"/>
                <a:gd name="T72" fmla="*/ 95 w 163"/>
                <a:gd name="T73" fmla="*/ 16 h 130"/>
                <a:gd name="T74" fmla="*/ 82 w 163"/>
                <a:gd name="T75" fmla="*/ 11 h 130"/>
                <a:gd name="T76" fmla="*/ 63 w 163"/>
                <a:gd name="T77" fmla="*/ 27 h 130"/>
                <a:gd name="T78" fmla="*/ 76 w 163"/>
                <a:gd name="T79" fmla="*/ 114 h 130"/>
                <a:gd name="T80" fmla="*/ 63 w 163"/>
                <a:gd name="T81" fmla="*/ 27 h 130"/>
                <a:gd name="T82" fmla="*/ 19 w 163"/>
                <a:gd name="T83" fmla="*/ 24 h 130"/>
                <a:gd name="T84" fmla="*/ 36 w 163"/>
                <a:gd name="T85" fmla="*/ 19 h 130"/>
                <a:gd name="T86" fmla="*/ 57 w 163"/>
                <a:gd name="T87" fmla="*/ 103 h 130"/>
                <a:gd name="T88" fmla="*/ 41 w 163"/>
                <a:gd name="T89" fmla="*/ 49 h 130"/>
                <a:gd name="T90" fmla="*/ 57 w 163"/>
                <a:gd name="T91" fmla="*/ 103 h 130"/>
                <a:gd name="T92" fmla="*/ 57 w 163"/>
                <a:gd name="T93" fmla="*/ 108 h 130"/>
                <a:gd name="T94" fmla="*/ 41 w 163"/>
                <a:gd name="T95" fmla="*/ 114 h 130"/>
                <a:gd name="T96" fmla="*/ 57 w 163"/>
                <a:gd name="T97" fmla="*/ 38 h 130"/>
                <a:gd name="T98" fmla="*/ 41 w 163"/>
                <a:gd name="T99" fmla="*/ 43 h 130"/>
                <a:gd name="T100" fmla="*/ 57 w 163"/>
                <a:gd name="T101" fmla="*/ 38 h 130"/>
                <a:gd name="T102" fmla="*/ 36 w 163"/>
                <a:gd name="T103" fmla="*/ 13 h 130"/>
                <a:gd name="T104" fmla="*/ 19 w 163"/>
                <a:gd name="T105" fmla="*/ 5 h 130"/>
                <a:gd name="T106" fmla="*/ 19 w 163"/>
                <a:gd name="T107" fmla="*/ 30 h 130"/>
                <a:gd name="T108" fmla="*/ 36 w 163"/>
                <a:gd name="T109" fmla="*/ 114 h 130"/>
                <a:gd name="T110" fmla="*/ 19 w 163"/>
                <a:gd name="T111" fmla="*/ 30 h 130"/>
                <a:gd name="T112" fmla="*/ 6 w 163"/>
                <a:gd name="T113" fmla="*/ 124 h 130"/>
                <a:gd name="T114" fmla="*/ 158 w 163"/>
                <a:gd name="T115" fmla="*/ 1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30">
                  <a:moveTo>
                    <a:pt x="163" y="114"/>
                  </a:moveTo>
                  <a:cubicBezTo>
                    <a:pt x="147" y="114"/>
                    <a:pt x="147" y="114"/>
                    <a:pt x="147" y="114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7" y="6"/>
                    <a:pt x="146" y="5"/>
                    <a:pt x="144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5"/>
                    <a:pt x="117" y="6"/>
                    <a:pt x="117" y="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6"/>
                    <a:pt x="100" y="5"/>
                    <a:pt x="9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8" y="5"/>
                    <a:pt x="76" y="6"/>
                    <a:pt x="76" y="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7" y="23"/>
                    <a:pt x="57" y="24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3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63" y="130"/>
                    <a:pt x="163" y="130"/>
                    <a:pt x="163" y="130"/>
                  </a:cubicBezTo>
                  <a:lnTo>
                    <a:pt x="163" y="114"/>
                  </a:lnTo>
                  <a:close/>
                  <a:moveTo>
                    <a:pt x="122" y="114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14"/>
                    <a:pt x="141" y="114"/>
                    <a:pt x="141" y="114"/>
                  </a:cubicBezTo>
                  <a:lnTo>
                    <a:pt x="122" y="114"/>
                  </a:lnTo>
                  <a:close/>
                  <a:moveTo>
                    <a:pt x="141" y="100"/>
                  </a:moveTo>
                  <a:cubicBezTo>
                    <a:pt x="122" y="100"/>
                    <a:pt x="122" y="100"/>
                    <a:pt x="122" y="100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41" y="95"/>
                    <a:pt x="141" y="95"/>
                    <a:pt x="141" y="95"/>
                  </a:cubicBezTo>
                  <a:lnTo>
                    <a:pt x="141" y="100"/>
                  </a:lnTo>
                  <a:close/>
                  <a:moveTo>
                    <a:pt x="141" y="89"/>
                  </a:moveTo>
                  <a:cubicBezTo>
                    <a:pt x="122" y="89"/>
                    <a:pt x="122" y="89"/>
                    <a:pt x="122" y="89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41" y="35"/>
                    <a:pt x="141" y="35"/>
                    <a:pt x="141" y="35"/>
                  </a:cubicBezTo>
                  <a:lnTo>
                    <a:pt x="141" y="89"/>
                  </a:lnTo>
                  <a:close/>
                  <a:moveTo>
                    <a:pt x="141" y="30"/>
                  </a:moveTo>
                  <a:cubicBezTo>
                    <a:pt x="122" y="30"/>
                    <a:pt x="122" y="30"/>
                    <a:pt x="122" y="30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41" y="24"/>
                    <a:pt x="141" y="24"/>
                    <a:pt x="141" y="24"/>
                  </a:cubicBezTo>
                  <a:lnTo>
                    <a:pt x="141" y="30"/>
                  </a:lnTo>
                  <a:close/>
                  <a:moveTo>
                    <a:pt x="141" y="11"/>
                  </a:moveTo>
                  <a:cubicBezTo>
                    <a:pt x="141" y="19"/>
                    <a:pt x="141" y="19"/>
                    <a:pt x="14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1"/>
                    <a:pt x="122" y="11"/>
                    <a:pt x="122" y="11"/>
                  </a:cubicBezTo>
                  <a:lnTo>
                    <a:pt x="141" y="11"/>
                  </a:lnTo>
                  <a:close/>
                  <a:moveTo>
                    <a:pt x="117" y="32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32"/>
                    <a:pt x="101" y="32"/>
                    <a:pt x="101" y="32"/>
                  </a:cubicBezTo>
                  <a:lnTo>
                    <a:pt x="117" y="32"/>
                  </a:lnTo>
                  <a:close/>
                  <a:moveTo>
                    <a:pt x="82" y="24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82" y="76"/>
                    <a:pt x="82" y="76"/>
                    <a:pt x="82" y="76"/>
                  </a:cubicBezTo>
                  <a:lnTo>
                    <a:pt x="82" y="24"/>
                  </a:lnTo>
                  <a:close/>
                  <a:moveTo>
                    <a:pt x="82" y="81"/>
                  </a:moveTo>
                  <a:cubicBezTo>
                    <a:pt x="95" y="81"/>
                    <a:pt x="95" y="81"/>
                    <a:pt x="95" y="81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82" y="103"/>
                    <a:pt x="82" y="103"/>
                    <a:pt x="82" y="103"/>
                  </a:cubicBezTo>
                  <a:lnTo>
                    <a:pt x="82" y="81"/>
                  </a:lnTo>
                  <a:close/>
                  <a:moveTo>
                    <a:pt x="82" y="108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82" y="114"/>
                    <a:pt x="82" y="114"/>
                    <a:pt x="82" y="114"/>
                  </a:cubicBezTo>
                  <a:lnTo>
                    <a:pt x="82" y="108"/>
                  </a:lnTo>
                  <a:close/>
                  <a:moveTo>
                    <a:pt x="95" y="11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95" y="11"/>
                  </a:lnTo>
                  <a:close/>
                  <a:moveTo>
                    <a:pt x="6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63" y="114"/>
                    <a:pt x="63" y="114"/>
                    <a:pt x="63" y="114"/>
                  </a:cubicBezTo>
                  <a:lnTo>
                    <a:pt x="63" y="27"/>
                  </a:lnTo>
                  <a:close/>
                  <a:moveTo>
                    <a:pt x="36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36" y="19"/>
                    <a:pt x="36" y="19"/>
                    <a:pt x="36" y="19"/>
                  </a:cubicBezTo>
                  <a:lnTo>
                    <a:pt x="36" y="24"/>
                  </a:lnTo>
                  <a:close/>
                  <a:moveTo>
                    <a:pt x="57" y="103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57" y="49"/>
                    <a:pt x="57" y="49"/>
                    <a:pt x="57" y="49"/>
                  </a:cubicBezTo>
                  <a:lnTo>
                    <a:pt x="57" y="103"/>
                  </a:lnTo>
                  <a:close/>
                  <a:moveTo>
                    <a:pt x="41" y="108"/>
                  </a:moveTo>
                  <a:cubicBezTo>
                    <a:pt x="57" y="108"/>
                    <a:pt x="57" y="108"/>
                    <a:pt x="57" y="108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41" y="114"/>
                    <a:pt x="41" y="114"/>
                    <a:pt x="41" y="114"/>
                  </a:cubicBezTo>
                  <a:lnTo>
                    <a:pt x="41" y="108"/>
                  </a:lnTo>
                  <a:close/>
                  <a:moveTo>
                    <a:pt x="57" y="38"/>
                  </a:moveTo>
                  <a:cubicBezTo>
                    <a:pt x="57" y="43"/>
                    <a:pt x="57" y="43"/>
                    <a:pt x="57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8"/>
                    <a:pt x="41" y="38"/>
                    <a:pt x="41" y="38"/>
                  </a:cubicBezTo>
                  <a:lnTo>
                    <a:pt x="57" y="38"/>
                  </a:lnTo>
                  <a:close/>
                  <a:moveTo>
                    <a:pt x="36" y="5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5"/>
                    <a:pt x="19" y="5"/>
                    <a:pt x="19" y="5"/>
                  </a:cubicBezTo>
                  <a:lnTo>
                    <a:pt x="36" y="5"/>
                  </a:lnTo>
                  <a:close/>
                  <a:moveTo>
                    <a:pt x="19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19" y="114"/>
                    <a:pt x="19" y="114"/>
                    <a:pt x="19" y="114"/>
                  </a:cubicBezTo>
                  <a:lnTo>
                    <a:pt x="19" y="30"/>
                  </a:lnTo>
                  <a:close/>
                  <a:moveTo>
                    <a:pt x="158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158" y="119"/>
                    <a:pt x="158" y="119"/>
                    <a:pt x="158" y="119"/>
                  </a:cubicBezTo>
                  <a:lnTo>
                    <a:pt x="158" y="1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" name="Rectangle 465"/>
            <p:cNvSpPr>
              <a:spLocks noChangeArrowheads="1"/>
            </p:cNvSpPr>
            <p:nvPr userDrawn="1"/>
          </p:nvSpPr>
          <p:spPr bwMode="auto">
            <a:xfrm>
              <a:off x="8053913" y="6423026"/>
              <a:ext cx="23813" cy="234950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" name="Rectangle 466"/>
            <p:cNvSpPr>
              <a:spLocks noChangeArrowheads="1"/>
            </p:cNvSpPr>
            <p:nvPr userDrawn="1"/>
          </p:nvSpPr>
          <p:spPr bwMode="auto">
            <a:xfrm>
              <a:off x="7828488" y="6486526"/>
              <a:ext cx="19050" cy="128588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467"/>
            <p:cNvSpPr>
              <a:spLocks noEditPoints="1"/>
            </p:cNvSpPr>
            <p:nvPr userDrawn="1"/>
          </p:nvSpPr>
          <p:spPr bwMode="auto">
            <a:xfrm>
              <a:off x="4467750" y="6278563"/>
              <a:ext cx="134938" cy="441325"/>
            </a:xfrm>
            <a:custGeom>
              <a:avLst/>
              <a:gdLst>
                <a:gd name="T0" fmla="*/ 33 w 35"/>
                <a:gd name="T1" fmla="*/ 113 h 113"/>
                <a:gd name="T2" fmla="*/ 7 w 35"/>
                <a:gd name="T3" fmla="*/ 113 h 113"/>
                <a:gd name="T4" fmla="*/ 0 w 35"/>
                <a:gd name="T5" fmla="*/ 107 h 113"/>
                <a:gd name="T6" fmla="*/ 0 w 35"/>
                <a:gd name="T7" fmla="*/ 6 h 113"/>
                <a:gd name="T8" fmla="*/ 7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7 w 35"/>
                <a:gd name="T19" fmla="*/ 4 h 113"/>
                <a:gd name="T20" fmla="*/ 5 w 35"/>
                <a:gd name="T21" fmla="*/ 6 h 113"/>
                <a:gd name="T22" fmla="*/ 5 w 35"/>
                <a:gd name="T23" fmla="*/ 107 h 113"/>
                <a:gd name="T24" fmla="*/ 7 w 35"/>
                <a:gd name="T25" fmla="*/ 109 h 113"/>
                <a:gd name="T26" fmla="*/ 31 w 35"/>
                <a:gd name="T27" fmla="*/ 109 h 113"/>
                <a:gd name="T28" fmla="*/ 31 w 35"/>
                <a:gd name="T29" fmla="*/ 4 h 113"/>
                <a:gd name="T30" fmla="*/ 7 w 35"/>
                <a:gd name="T31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3" y="113"/>
                    <a:pt x="0" y="110"/>
                    <a:pt x="0" y="10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8"/>
                    <a:pt x="6" y="109"/>
                    <a:pt x="7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468"/>
            <p:cNvSpPr>
              <a:spLocks noEditPoints="1"/>
            </p:cNvSpPr>
            <p:nvPr userDrawn="1"/>
          </p:nvSpPr>
          <p:spPr bwMode="auto">
            <a:xfrm>
              <a:off x="4701113" y="6278563"/>
              <a:ext cx="134938" cy="441325"/>
            </a:xfrm>
            <a:custGeom>
              <a:avLst/>
              <a:gdLst>
                <a:gd name="T0" fmla="*/ 33 w 35"/>
                <a:gd name="T1" fmla="*/ 113 h 113"/>
                <a:gd name="T2" fmla="*/ 3 w 35"/>
                <a:gd name="T3" fmla="*/ 113 h 113"/>
                <a:gd name="T4" fmla="*/ 0 w 35"/>
                <a:gd name="T5" fmla="*/ 111 h 113"/>
                <a:gd name="T6" fmla="*/ 0 w 35"/>
                <a:gd name="T7" fmla="*/ 2 h 113"/>
                <a:gd name="T8" fmla="*/ 3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5 w 35"/>
                <a:gd name="T19" fmla="*/ 109 h 113"/>
                <a:gd name="T20" fmla="*/ 31 w 35"/>
                <a:gd name="T21" fmla="*/ 109 h 113"/>
                <a:gd name="T22" fmla="*/ 31 w 35"/>
                <a:gd name="T23" fmla="*/ 4 h 113"/>
                <a:gd name="T24" fmla="*/ 5 w 35"/>
                <a:gd name="T25" fmla="*/ 4 h 113"/>
                <a:gd name="T26" fmla="*/ 5 w 35"/>
                <a:gd name="T27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3" y="113"/>
                    <a:pt x="3" y="113"/>
                    <a:pt x="3" y="113"/>
                  </a:cubicBezTo>
                  <a:cubicBezTo>
                    <a:pt x="1" y="113"/>
                    <a:pt x="0" y="112"/>
                    <a:pt x="0" y="1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5" y="109"/>
                  </a:move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0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469"/>
            <p:cNvSpPr>
              <a:spLocks noEditPoints="1"/>
            </p:cNvSpPr>
            <p:nvPr userDrawn="1"/>
          </p:nvSpPr>
          <p:spPr bwMode="auto">
            <a:xfrm>
              <a:off x="4586813" y="6208713"/>
              <a:ext cx="133350" cy="511175"/>
            </a:xfrm>
            <a:custGeom>
              <a:avLst/>
              <a:gdLst>
                <a:gd name="T0" fmla="*/ 33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9 h 131"/>
                <a:gd name="T16" fmla="*/ 33 w 35"/>
                <a:gd name="T17" fmla="*/ 131 h 131"/>
                <a:gd name="T18" fmla="*/ 4 w 35"/>
                <a:gd name="T19" fmla="*/ 127 h 131"/>
                <a:gd name="T20" fmla="*/ 30 w 35"/>
                <a:gd name="T21" fmla="*/ 127 h 131"/>
                <a:gd name="T22" fmla="*/ 30 w 35"/>
                <a:gd name="T23" fmla="*/ 7 h 131"/>
                <a:gd name="T24" fmla="*/ 28 w 35"/>
                <a:gd name="T25" fmla="*/ 5 h 131"/>
                <a:gd name="T26" fmla="*/ 6 w 35"/>
                <a:gd name="T27" fmla="*/ 5 h 131"/>
                <a:gd name="T28" fmla="*/ 4 w 35"/>
                <a:gd name="T29" fmla="*/ 7 h 131"/>
                <a:gd name="T30" fmla="*/ 4 w 35"/>
                <a:gd name="T3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31">
                  <a:moveTo>
                    <a:pt x="33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0"/>
                    <a:pt x="34" y="131"/>
                    <a:pt x="33" y="131"/>
                  </a:cubicBezTo>
                  <a:close/>
                  <a:moveTo>
                    <a:pt x="4" y="127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29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470"/>
            <p:cNvSpPr>
              <a:spLocks noEditPoints="1"/>
            </p:cNvSpPr>
            <p:nvPr userDrawn="1"/>
          </p:nvSpPr>
          <p:spPr bwMode="auto">
            <a:xfrm>
              <a:off x="4820175" y="6208713"/>
              <a:ext cx="133350" cy="511175"/>
            </a:xfrm>
            <a:custGeom>
              <a:avLst/>
              <a:gdLst>
                <a:gd name="T0" fmla="*/ 28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5 h 131"/>
                <a:gd name="T16" fmla="*/ 28 w 35"/>
                <a:gd name="T17" fmla="*/ 131 h 131"/>
                <a:gd name="T18" fmla="*/ 4 w 35"/>
                <a:gd name="T19" fmla="*/ 127 h 131"/>
                <a:gd name="T20" fmla="*/ 28 w 35"/>
                <a:gd name="T21" fmla="*/ 127 h 131"/>
                <a:gd name="T22" fmla="*/ 31 w 35"/>
                <a:gd name="T23" fmla="*/ 125 h 131"/>
                <a:gd name="T24" fmla="*/ 31 w 35"/>
                <a:gd name="T25" fmla="*/ 7 h 131"/>
                <a:gd name="T26" fmla="*/ 28 w 35"/>
                <a:gd name="T27" fmla="*/ 5 h 131"/>
                <a:gd name="T28" fmla="*/ 6 w 35"/>
                <a:gd name="T29" fmla="*/ 5 h 131"/>
                <a:gd name="T30" fmla="*/ 4 w 35"/>
                <a:gd name="T31" fmla="*/ 7 h 131"/>
                <a:gd name="T32" fmla="*/ 4 w 35"/>
                <a:gd name="T33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31">
                  <a:moveTo>
                    <a:pt x="28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8"/>
                    <a:pt x="32" y="131"/>
                    <a:pt x="28" y="131"/>
                  </a:cubicBezTo>
                  <a:close/>
                  <a:moveTo>
                    <a:pt x="4" y="127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0" y="127"/>
                    <a:pt x="31" y="126"/>
                    <a:pt x="31" y="12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" name="Freeform 471"/>
            <p:cNvSpPr>
              <a:spLocks noEditPoints="1"/>
            </p:cNvSpPr>
            <p:nvPr userDrawn="1"/>
          </p:nvSpPr>
          <p:spPr bwMode="auto">
            <a:xfrm>
              <a:off x="4502675" y="6321426"/>
              <a:ext cx="65088" cy="66675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" name="Freeform 472"/>
            <p:cNvSpPr>
              <a:spLocks noEditPoints="1"/>
            </p:cNvSpPr>
            <p:nvPr userDrawn="1"/>
          </p:nvSpPr>
          <p:spPr bwMode="auto">
            <a:xfrm>
              <a:off x="4855100" y="6618288"/>
              <a:ext cx="65088" cy="69850"/>
            </a:xfrm>
            <a:custGeom>
              <a:avLst/>
              <a:gdLst>
                <a:gd name="T0" fmla="*/ 8 w 17"/>
                <a:gd name="T1" fmla="*/ 18 h 18"/>
                <a:gd name="T2" fmla="*/ 0 w 17"/>
                <a:gd name="T3" fmla="*/ 9 h 18"/>
                <a:gd name="T4" fmla="*/ 8 w 17"/>
                <a:gd name="T5" fmla="*/ 0 h 18"/>
                <a:gd name="T6" fmla="*/ 17 w 17"/>
                <a:gd name="T7" fmla="*/ 9 h 18"/>
                <a:gd name="T8" fmla="*/ 8 w 17"/>
                <a:gd name="T9" fmla="*/ 18 h 18"/>
                <a:gd name="T10" fmla="*/ 8 w 17"/>
                <a:gd name="T11" fmla="*/ 5 h 18"/>
                <a:gd name="T12" fmla="*/ 4 w 17"/>
                <a:gd name="T13" fmla="*/ 9 h 18"/>
                <a:gd name="T14" fmla="*/ 8 w 17"/>
                <a:gd name="T15" fmla="*/ 13 h 18"/>
                <a:gd name="T16" fmla="*/ 13 w 17"/>
                <a:gd name="T17" fmla="*/ 9 h 18"/>
                <a:gd name="T18" fmla="*/ 8 w 17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8"/>
                    <a:pt x="8" y="18"/>
                  </a:cubicBezTo>
                  <a:close/>
                  <a:moveTo>
                    <a:pt x="8" y="5"/>
                  </a:moveTo>
                  <a:cubicBezTo>
                    <a:pt x="6" y="5"/>
                    <a:pt x="4" y="6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6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Freeform 473"/>
            <p:cNvSpPr>
              <a:spLocks/>
            </p:cNvSpPr>
            <p:nvPr userDrawn="1"/>
          </p:nvSpPr>
          <p:spPr bwMode="auto">
            <a:xfrm>
              <a:off x="4502675" y="6669088"/>
              <a:ext cx="65088" cy="19050"/>
            </a:xfrm>
            <a:custGeom>
              <a:avLst/>
              <a:gdLst>
                <a:gd name="T0" fmla="*/ 15 w 17"/>
                <a:gd name="T1" fmla="*/ 5 h 5"/>
                <a:gd name="T2" fmla="*/ 2 w 17"/>
                <a:gd name="T3" fmla="*/ 5 h 5"/>
                <a:gd name="T4" fmla="*/ 0 w 17"/>
                <a:gd name="T5" fmla="*/ 2 h 5"/>
                <a:gd name="T6" fmla="*/ 2 w 17"/>
                <a:gd name="T7" fmla="*/ 0 h 5"/>
                <a:gd name="T8" fmla="*/ 15 w 17"/>
                <a:gd name="T9" fmla="*/ 0 h 5"/>
                <a:gd name="T10" fmla="*/ 17 w 17"/>
                <a:gd name="T11" fmla="*/ 2 h 5"/>
                <a:gd name="T12" fmla="*/ 15 w 1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474"/>
            <p:cNvSpPr>
              <a:spLocks/>
            </p:cNvSpPr>
            <p:nvPr userDrawn="1"/>
          </p:nvSpPr>
          <p:spPr bwMode="auto">
            <a:xfrm>
              <a:off x="4502675" y="663733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475"/>
            <p:cNvSpPr>
              <a:spLocks/>
            </p:cNvSpPr>
            <p:nvPr userDrawn="1"/>
          </p:nvSpPr>
          <p:spPr bwMode="auto">
            <a:xfrm>
              <a:off x="4502675" y="6602413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476"/>
            <p:cNvSpPr>
              <a:spLocks/>
            </p:cNvSpPr>
            <p:nvPr userDrawn="1"/>
          </p:nvSpPr>
          <p:spPr bwMode="auto">
            <a:xfrm>
              <a:off x="4736038" y="6669088"/>
              <a:ext cx="68263" cy="19050"/>
            </a:xfrm>
            <a:custGeom>
              <a:avLst/>
              <a:gdLst>
                <a:gd name="T0" fmla="*/ 15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5 w 18"/>
                <a:gd name="T9" fmla="*/ 0 h 5"/>
                <a:gd name="T10" fmla="*/ 18 w 18"/>
                <a:gd name="T11" fmla="*/ 2 h 5"/>
                <a:gd name="T12" fmla="*/ 15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9" name="Freeform 477"/>
            <p:cNvSpPr>
              <a:spLocks/>
            </p:cNvSpPr>
            <p:nvPr userDrawn="1"/>
          </p:nvSpPr>
          <p:spPr bwMode="auto">
            <a:xfrm>
              <a:off x="4736038" y="6637338"/>
              <a:ext cx="68263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0" name="Freeform 478"/>
            <p:cNvSpPr>
              <a:spLocks/>
            </p:cNvSpPr>
            <p:nvPr userDrawn="1"/>
          </p:nvSpPr>
          <p:spPr bwMode="auto">
            <a:xfrm>
              <a:off x="4736038" y="6602413"/>
              <a:ext cx="68263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Freeform 479"/>
            <p:cNvSpPr>
              <a:spLocks/>
            </p:cNvSpPr>
            <p:nvPr userDrawn="1"/>
          </p:nvSpPr>
          <p:spPr bwMode="auto">
            <a:xfrm>
              <a:off x="4855100" y="631348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Freeform 480"/>
            <p:cNvSpPr>
              <a:spLocks/>
            </p:cNvSpPr>
            <p:nvPr userDrawn="1"/>
          </p:nvSpPr>
          <p:spPr bwMode="auto">
            <a:xfrm>
              <a:off x="4855100" y="6278563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481"/>
            <p:cNvSpPr>
              <a:spLocks/>
            </p:cNvSpPr>
            <p:nvPr userDrawn="1"/>
          </p:nvSpPr>
          <p:spPr bwMode="auto">
            <a:xfrm>
              <a:off x="4855100" y="624363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482"/>
            <p:cNvSpPr>
              <a:spLocks noEditPoints="1"/>
            </p:cNvSpPr>
            <p:nvPr userDrawn="1"/>
          </p:nvSpPr>
          <p:spPr bwMode="auto">
            <a:xfrm>
              <a:off x="4502675" y="6423026"/>
              <a:ext cx="65088" cy="136525"/>
            </a:xfrm>
            <a:custGeom>
              <a:avLst/>
              <a:gdLst>
                <a:gd name="T0" fmla="*/ 15 w 17"/>
                <a:gd name="T1" fmla="*/ 35 h 35"/>
                <a:gd name="T2" fmla="*/ 2 w 17"/>
                <a:gd name="T3" fmla="*/ 35 h 35"/>
                <a:gd name="T4" fmla="*/ 0 w 17"/>
                <a:gd name="T5" fmla="*/ 33 h 35"/>
                <a:gd name="T6" fmla="*/ 0 w 17"/>
                <a:gd name="T7" fmla="*/ 2 h 35"/>
                <a:gd name="T8" fmla="*/ 2 w 17"/>
                <a:gd name="T9" fmla="*/ 0 h 35"/>
                <a:gd name="T10" fmla="*/ 15 w 17"/>
                <a:gd name="T11" fmla="*/ 0 h 35"/>
                <a:gd name="T12" fmla="*/ 17 w 17"/>
                <a:gd name="T13" fmla="*/ 2 h 35"/>
                <a:gd name="T14" fmla="*/ 17 w 17"/>
                <a:gd name="T15" fmla="*/ 33 h 35"/>
                <a:gd name="T16" fmla="*/ 15 w 17"/>
                <a:gd name="T17" fmla="*/ 35 h 35"/>
                <a:gd name="T18" fmla="*/ 4 w 17"/>
                <a:gd name="T19" fmla="*/ 30 h 35"/>
                <a:gd name="T20" fmla="*/ 13 w 17"/>
                <a:gd name="T21" fmla="*/ 30 h 35"/>
                <a:gd name="T22" fmla="*/ 13 w 17"/>
                <a:gd name="T23" fmla="*/ 4 h 35"/>
                <a:gd name="T24" fmla="*/ 4 w 17"/>
                <a:gd name="T25" fmla="*/ 4 h 35"/>
                <a:gd name="T26" fmla="*/ 4 w 17"/>
                <a:gd name="T2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5">
                  <a:moveTo>
                    <a:pt x="15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6" y="35"/>
                    <a:pt x="15" y="35"/>
                  </a:cubicBezTo>
                  <a:close/>
                  <a:moveTo>
                    <a:pt x="4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5" name="Freeform 483"/>
            <p:cNvSpPr>
              <a:spLocks noEditPoints="1"/>
            </p:cNvSpPr>
            <p:nvPr userDrawn="1"/>
          </p:nvSpPr>
          <p:spPr bwMode="auto">
            <a:xfrm>
              <a:off x="4621738" y="6243638"/>
              <a:ext cx="65088" cy="230188"/>
            </a:xfrm>
            <a:custGeom>
              <a:avLst/>
              <a:gdLst>
                <a:gd name="T0" fmla="*/ 15 w 17"/>
                <a:gd name="T1" fmla="*/ 59 h 59"/>
                <a:gd name="T2" fmla="*/ 2 w 17"/>
                <a:gd name="T3" fmla="*/ 59 h 59"/>
                <a:gd name="T4" fmla="*/ 0 w 17"/>
                <a:gd name="T5" fmla="*/ 57 h 59"/>
                <a:gd name="T6" fmla="*/ 0 w 17"/>
                <a:gd name="T7" fmla="*/ 2 h 59"/>
                <a:gd name="T8" fmla="*/ 2 w 17"/>
                <a:gd name="T9" fmla="*/ 0 h 59"/>
                <a:gd name="T10" fmla="*/ 15 w 17"/>
                <a:gd name="T11" fmla="*/ 0 h 59"/>
                <a:gd name="T12" fmla="*/ 17 w 17"/>
                <a:gd name="T13" fmla="*/ 2 h 59"/>
                <a:gd name="T14" fmla="*/ 17 w 17"/>
                <a:gd name="T15" fmla="*/ 57 h 59"/>
                <a:gd name="T16" fmla="*/ 15 w 17"/>
                <a:gd name="T17" fmla="*/ 59 h 59"/>
                <a:gd name="T18" fmla="*/ 4 w 17"/>
                <a:gd name="T19" fmla="*/ 55 h 59"/>
                <a:gd name="T20" fmla="*/ 13 w 17"/>
                <a:gd name="T21" fmla="*/ 55 h 59"/>
                <a:gd name="T22" fmla="*/ 13 w 17"/>
                <a:gd name="T23" fmla="*/ 4 h 59"/>
                <a:gd name="T24" fmla="*/ 4 w 17"/>
                <a:gd name="T25" fmla="*/ 4 h 59"/>
                <a:gd name="T26" fmla="*/ 4 w 17"/>
                <a:gd name="T2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59">
                  <a:moveTo>
                    <a:pt x="15" y="59"/>
                  </a:move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6" y="59"/>
                    <a:pt x="15" y="59"/>
                  </a:cubicBezTo>
                  <a:close/>
                  <a:moveTo>
                    <a:pt x="4" y="55"/>
                  </a:moveTo>
                  <a:cubicBezTo>
                    <a:pt x="13" y="55"/>
                    <a:pt x="13" y="55"/>
                    <a:pt x="13" y="5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6" name="Freeform 484"/>
            <p:cNvSpPr>
              <a:spLocks noEditPoints="1"/>
            </p:cNvSpPr>
            <p:nvPr userDrawn="1"/>
          </p:nvSpPr>
          <p:spPr bwMode="auto">
            <a:xfrm>
              <a:off x="4621738" y="6637338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0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0 h 13"/>
                <a:gd name="T16" fmla="*/ 15 w 17"/>
                <a:gd name="T17" fmla="*/ 13 h 13"/>
                <a:gd name="T18" fmla="*/ 4 w 17"/>
                <a:gd name="T19" fmla="*/ 8 h 13"/>
                <a:gd name="T20" fmla="*/ 13 w 17"/>
                <a:gd name="T21" fmla="*/ 8 h 13"/>
                <a:gd name="T22" fmla="*/ 13 w 17"/>
                <a:gd name="T23" fmla="*/ 4 h 13"/>
                <a:gd name="T24" fmla="*/ 4 w 17"/>
                <a:gd name="T25" fmla="*/ 4 h 13"/>
                <a:gd name="T26" fmla="*/ 4 w 17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Freeform 485"/>
            <p:cNvSpPr>
              <a:spLocks noEditPoints="1"/>
            </p:cNvSpPr>
            <p:nvPr userDrawn="1"/>
          </p:nvSpPr>
          <p:spPr bwMode="auto">
            <a:xfrm>
              <a:off x="4621738" y="6489701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Freeform 486"/>
            <p:cNvSpPr>
              <a:spLocks/>
            </p:cNvSpPr>
            <p:nvPr userDrawn="1"/>
          </p:nvSpPr>
          <p:spPr bwMode="auto">
            <a:xfrm>
              <a:off x="4629675" y="6559551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487"/>
            <p:cNvSpPr>
              <a:spLocks/>
            </p:cNvSpPr>
            <p:nvPr userDrawn="1"/>
          </p:nvSpPr>
          <p:spPr bwMode="auto">
            <a:xfrm>
              <a:off x="4659838" y="6559551"/>
              <a:ext cx="19050" cy="58738"/>
            </a:xfrm>
            <a:custGeom>
              <a:avLst/>
              <a:gdLst>
                <a:gd name="T0" fmla="*/ 3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3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3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488"/>
            <p:cNvSpPr>
              <a:spLocks noEditPoints="1"/>
            </p:cNvSpPr>
            <p:nvPr userDrawn="1"/>
          </p:nvSpPr>
          <p:spPr bwMode="auto">
            <a:xfrm>
              <a:off x="4855100" y="6489701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Freeform 489"/>
            <p:cNvSpPr>
              <a:spLocks noEditPoints="1"/>
            </p:cNvSpPr>
            <p:nvPr userDrawn="1"/>
          </p:nvSpPr>
          <p:spPr bwMode="auto">
            <a:xfrm>
              <a:off x="4855100" y="6345238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Freeform 490"/>
            <p:cNvSpPr>
              <a:spLocks/>
            </p:cNvSpPr>
            <p:nvPr userDrawn="1"/>
          </p:nvSpPr>
          <p:spPr bwMode="auto">
            <a:xfrm>
              <a:off x="4863038" y="6415088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3" name="Freeform 491"/>
            <p:cNvSpPr>
              <a:spLocks/>
            </p:cNvSpPr>
            <p:nvPr userDrawn="1"/>
          </p:nvSpPr>
          <p:spPr bwMode="auto">
            <a:xfrm>
              <a:off x="4863038" y="6559551"/>
              <a:ext cx="14288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4" name="Freeform 492"/>
            <p:cNvSpPr>
              <a:spLocks/>
            </p:cNvSpPr>
            <p:nvPr userDrawn="1"/>
          </p:nvSpPr>
          <p:spPr bwMode="auto">
            <a:xfrm>
              <a:off x="4896375" y="6559551"/>
              <a:ext cx="15875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5" name="Freeform 493"/>
            <p:cNvSpPr>
              <a:spLocks/>
            </p:cNvSpPr>
            <p:nvPr userDrawn="1"/>
          </p:nvSpPr>
          <p:spPr bwMode="auto">
            <a:xfrm>
              <a:off x="4896375" y="6415088"/>
              <a:ext cx="15875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Freeform 494"/>
            <p:cNvSpPr>
              <a:spLocks noEditPoints="1"/>
            </p:cNvSpPr>
            <p:nvPr userDrawn="1"/>
          </p:nvSpPr>
          <p:spPr bwMode="auto">
            <a:xfrm>
              <a:off x="4736038" y="6457951"/>
              <a:ext cx="68263" cy="125413"/>
            </a:xfrm>
            <a:custGeom>
              <a:avLst/>
              <a:gdLst>
                <a:gd name="T0" fmla="*/ 15 w 18"/>
                <a:gd name="T1" fmla="*/ 32 h 32"/>
                <a:gd name="T2" fmla="*/ 2 w 18"/>
                <a:gd name="T3" fmla="*/ 32 h 32"/>
                <a:gd name="T4" fmla="*/ 0 w 18"/>
                <a:gd name="T5" fmla="*/ 30 h 32"/>
                <a:gd name="T6" fmla="*/ 0 w 18"/>
                <a:gd name="T7" fmla="*/ 2 h 32"/>
                <a:gd name="T8" fmla="*/ 2 w 18"/>
                <a:gd name="T9" fmla="*/ 0 h 32"/>
                <a:gd name="T10" fmla="*/ 15 w 18"/>
                <a:gd name="T11" fmla="*/ 0 h 32"/>
                <a:gd name="T12" fmla="*/ 18 w 18"/>
                <a:gd name="T13" fmla="*/ 2 h 32"/>
                <a:gd name="T14" fmla="*/ 18 w 18"/>
                <a:gd name="T15" fmla="*/ 30 h 32"/>
                <a:gd name="T16" fmla="*/ 15 w 18"/>
                <a:gd name="T17" fmla="*/ 32 h 32"/>
                <a:gd name="T18" fmla="*/ 4 w 18"/>
                <a:gd name="T19" fmla="*/ 28 h 32"/>
                <a:gd name="T20" fmla="*/ 13 w 18"/>
                <a:gd name="T21" fmla="*/ 28 h 32"/>
                <a:gd name="T22" fmla="*/ 13 w 18"/>
                <a:gd name="T23" fmla="*/ 4 h 32"/>
                <a:gd name="T24" fmla="*/ 4 w 18"/>
                <a:gd name="T25" fmla="*/ 4 h 32"/>
                <a:gd name="T26" fmla="*/ 4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15" y="32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7" y="32"/>
                    <a:pt x="15" y="32"/>
                  </a:cubicBezTo>
                  <a:close/>
                  <a:moveTo>
                    <a:pt x="4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Freeform 495"/>
            <p:cNvSpPr>
              <a:spLocks noEditPoints="1"/>
            </p:cNvSpPr>
            <p:nvPr userDrawn="1"/>
          </p:nvSpPr>
          <p:spPr bwMode="auto">
            <a:xfrm>
              <a:off x="4736038" y="6313488"/>
              <a:ext cx="68263" cy="50800"/>
            </a:xfrm>
            <a:custGeom>
              <a:avLst/>
              <a:gdLst>
                <a:gd name="T0" fmla="*/ 15 w 18"/>
                <a:gd name="T1" fmla="*/ 13 h 13"/>
                <a:gd name="T2" fmla="*/ 2 w 18"/>
                <a:gd name="T3" fmla="*/ 13 h 13"/>
                <a:gd name="T4" fmla="*/ 0 w 18"/>
                <a:gd name="T5" fmla="*/ 10 h 13"/>
                <a:gd name="T6" fmla="*/ 0 w 18"/>
                <a:gd name="T7" fmla="*/ 2 h 13"/>
                <a:gd name="T8" fmla="*/ 2 w 18"/>
                <a:gd name="T9" fmla="*/ 0 h 13"/>
                <a:gd name="T10" fmla="*/ 15 w 18"/>
                <a:gd name="T11" fmla="*/ 0 h 13"/>
                <a:gd name="T12" fmla="*/ 18 w 18"/>
                <a:gd name="T13" fmla="*/ 2 h 13"/>
                <a:gd name="T14" fmla="*/ 18 w 18"/>
                <a:gd name="T15" fmla="*/ 10 h 13"/>
                <a:gd name="T16" fmla="*/ 15 w 18"/>
                <a:gd name="T17" fmla="*/ 13 h 13"/>
                <a:gd name="T18" fmla="*/ 4 w 18"/>
                <a:gd name="T19" fmla="*/ 8 h 13"/>
                <a:gd name="T20" fmla="*/ 13 w 18"/>
                <a:gd name="T21" fmla="*/ 8 h 13"/>
                <a:gd name="T22" fmla="*/ 13 w 18"/>
                <a:gd name="T23" fmla="*/ 4 h 13"/>
                <a:gd name="T24" fmla="*/ 4 w 18"/>
                <a:gd name="T25" fmla="*/ 4 h 13"/>
                <a:gd name="T26" fmla="*/ 4 w 18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2"/>
                    <a:pt x="17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8" name="Freeform 496"/>
            <p:cNvSpPr>
              <a:spLocks/>
            </p:cNvSpPr>
            <p:nvPr userDrawn="1"/>
          </p:nvSpPr>
          <p:spPr bwMode="auto">
            <a:xfrm>
              <a:off x="4778900" y="6380163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9" name="Freeform 497"/>
            <p:cNvSpPr>
              <a:spLocks/>
            </p:cNvSpPr>
            <p:nvPr userDrawn="1"/>
          </p:nvSpPr>
          <p:spPr bwMode="auto">
            <a:xfrm>
              <a:off x="4743975" y="6380163"/>
              <a:ext cx="19050" cy="58738"/>
            </a:xfrm>
            <a:custGeom>
              <a:avLst/>
              <a:gdLst>
                <a:gd name="T0" fmla="*/ 2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2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2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0" name="Freeform 498"/>
            <p:cNvSpPr>
              <a:spLocks noEditPoints="1"/>
            </p:cNvSpPr>
            <p:nvPr userDrawn="1"/>
          </p:nvSpPr>
          <p:spPr bwMode="auto">
            <a:xfrm>
              <a:off x="1613425" y="6208713"/>
              <a:ext cx="523875" cy="534988"/>
            </a:xfrm>
            <a:custGeom>
              <a:avLst/>
              <a:gdLst>
                <a:gd name="T0" fmla="*/ 109 w 137"/>
                <a:gd name="T1" fmla="*/ 4 h 137"/>
                <a:gd name="T2" fmla="*/ 27 w 137"/>
                <a:gd name="T3" fmla="*/ 4 h 137"/>
                <a:gd name="T4" fmla="*/ 0 w 137"/>
                <a:gd name="T5" fmla="*/ 13 h 137"/>
                <a:gd name="T6" fmla="*/ 27 w 137"/>
                <a:gd name="T7" fmla="*/ 23 h 137"/>
                <a:gd name="T8" fmla="*/ 34 w 137"/>
                <a:gd name="T9" fmla="*/ 31 h 137"/>
                <a:gd name="T10" fmla="*/ 27 w 137"/>
                <a:gd name="T11" fmla="*/ 77 h 137"/>
                <a:gd name="T12" fmla="*/ 32 w 137"/>
                <a:gd name="T13" fmla="*/ 89 h 137"/>
                <a:gd name="T14" fmla="*/ 27 w 137"/>
                <a:gd name="T15" fmla="*/ 94 h 137"/>
                <a:gd name="T16" fmla="*/ 19 w 137"/>
                <a:gd name="T17" fmla="*/ 115 h 137"/>
                <a:gd name="T18" fmla="*/ 20 w 137"/>
                <a:gd name="T19" fmla="*/ 137 h 137"/>
                <a:gd name="T20" fmla="*/ 121 w 137"/>
                <a:gd name="T21" fmla="*/ 126 h 137"/>
                <a:gd name="T22" fmla="*/ 109 w 137"/>
                <a:gd name="T23" fmla="*/ 114 h 137"/>
                <a:gd name="T24" fmla="*/ 109 w 137"/>
                <a:gd name="T25" fmla="*/ 97 h 137"/>
                <a:gd name="T26" fmla="*/ 108 w 137"/>
                <a:gd name="T27" fmla="*/ 96 h 137"/>
                <a:gd name="T28" fmla="*/ 108 w 137"/>
                <a:gd name="T29" fmla="*/ 91 h 137"/>
                <a:gd name="T30" fmla="*/ 109 w 137"/>
                <a:gd name="T31" fmla="*/ 89 h 137"/>
                <a:gd name="T32" fmla="*/ 105 w 137"/>
                <a:gd name="T33" fmla="*/ 43 h 137"/>
                <a:gd name="T34" fmla="*/ 108 w 137"/>
                <a:gd name="T35" fmla="*/ 34 h 137"/>
                <a:gd name="T36" fmla="*/ 109 w 137"/>
                <a:gd name="T37" fmla="*/ 32 h 137"/>
                <a:gd name="T38" fmla="*/ 119 w 137"/>
                <a:gd name="T39" fmla="*/ 23 h 137"/>
                <a:gd name="T40" fmla="*/ 125 w 137"/>
                <a:gd name="T41" fmla="*/ 2 h 137"/>
                <a:gd name="T42" fmla="*/ 18 w 137"/>
                <a:gd name="T43" fmla="*/ 13 h 137"/>
                <a:gd name="T44" fmla="*/ 21 w 137"/>
                <a:gd name="T45" fmla="*/ 18 h 137"/>
                <a:gd name="T46" fmla="*/ 27 w 137"/>
                <a:gd name="T47" fmla="*/ 18 h 137"/>
                <a:gd name="T48" fmla="*/ 115 w 137"/>
                <a:gd name="T49" fmla="*/ 132 h 137"/>
                <a:gd name="T50" fmla="*/ 21 w 137"/>
                <a:gd name="T51" fmla="*/ 119 h 137"/>
                <a:gd name="T52" fmla="*/ 102 w 137"/>
                <a:gd name="T53" fmla="*/ 32 h 137"/>
                <a:gd name="T54" fmla="*/ 105 w 137"/>
                <a:gd name="T55" fmla="*/ 48 h 137"/>
                <a:gd name="T56" fmla="*/ 94 w 137"/>
                <a:gd name="T57" fmla="*/ 97 h 137"/>
                <a:gd name="T58" fmla="*/ 93 w 137"/>
                <a:gd name="T59" fmla="*/ 98 h 137"/>
                <a:gd name="T60" fmla="*/ 95 w 137"/>
                <a:gd name="T61" fmla="*/ 100 h 137"/>
                <a:gd name="T62" fmla="*/ 96 w 137"/>
                <a:gd name="T63" fmla="*/ 100 h 137"/>
                <a:gd name="T64" fmla="*/ 105 w 137"/>
                <a:gd name="T65" fmla="*/ 100 h 137"/>
                <a:gd name="T66" fmla="*/ 32 w 137"/>
                <a:gd name="T67" fmla="*/ 94 h 137"/>
                <a:gd name="T68" fmla="*/ 36 w 137"/>
                <a:gd name="T69" fmla="*/ 82 h 137"/>
                <a:gd name="T70" fmla="*/ 32 w 137"/>
                <a:gd name="T71" fmla="*/ 36 h 137"/>
                <a:gd name="T72" fmla="*/ 41 w 137"/>
                <a:gd name="T73" fmla="*/ 36 h 137"/>
                <a:gd name="T74" fmla="*/ 41 w 137"/>
                <a:gd name="T75" fmla="*/ 36 h 137"/>
                <a:gd name="T76" fmla="*/ 43 w 137"/>
                <a:gd name="T77" fmla="*/ 34 h 137"/>
                <a:gd name="T78" fmla="*/ 43 w 137"/>
                <a:gd name="T79" fmla="*/ 33 h 137"/>
                <a:gd name="T80" fmla="*/ 32 w 137"/>
                <a:gd name="T81" fmla="*/ 23 h 137"/>
                <a:gd name="T82" fmla="*/ 103 w 137"/>
                <a:gd name="T83" fmla="*/ 4 h 137"/>
                <a:gd name="T84" fmla="*/ 102 w 137"/>
                <a:gd name="T85" fmla="*/ 32 h 137"/>
                <a:gd name="T86" fmla="*/ 115 w 137"/>
                <a:gd name="T87" fmla="*/ 18 h 137"/>
                <a:gd name="T88" fmla="*/ 125 w 137"/>
                <a:gd name="T89" fmla="*/ 20 h 137"/>
                <a:gd name="T90" fmla="*/ 132 w 137"/>
                <a:gd name="T91" fmla="*/ 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37">
                  <a:moveTo>
                    <a:pt x="125" y="2"/>
                  </a:moveTo>
                  <a:cubicBezTo>
                    <a:pt x="123" y="2"/>
                    <a:pt x="121" y="3"/>
                    <a:pt x="11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8" y="1"/>
                    <a:pt x="105" y="0"/>
                    <a:pt x="10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1"/>
                    <a:pt x="2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3" y="2"/>
                    <a:pt x="11" y="2"/>
                  </a:cubicBezTo>
                  <a:cubicBezTo>
                    <a:pt x="5" y="2"/>
                    <a:pt x="0" y="7"/>
                    <a:pt x="0" y="13"/>
                  </a:cubicBezTo>
                  <a:cubicBezTo>
                    <a:pt x="0" y="20"/>
                    <a:pt x="5" y="25"/>
                    <a:pt x="11" y="25"/>
                  </a:cubicBezTo>
                  <a:cubicBezTo>
                    <a:pt x="13" y="25"/>
                    <a:pt x="16" y="24"/>
                    <a:pt x="18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8" y="27"/>
                  </a:cubicBezTo>
                  <a:cubicBezTo>
                    <a:pt x="30" y="28"/>
                    <a:pt x="33" y="29"/>
                    <a:pt x="34" y="31"/>
                  </a:cubicBezTo>
                  <a:cubicBezTo>
                    <a:pt x="32" y="31"/>
                    <a:pt x="30" y="31"/>
                    <a:pt x="29" y="32"/>
                  </a:cubicBezTo>
                  <a:cubicBezTo>
                    <a:pt x="28" y="32"/>
                    <a:pt x="27" y="33"/>
                    <a:pt x="27" y="3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0" y="89"/>
                    <a:pt x="29" y="89"/>
                    <a:pt x="28" y="90"/>
                  </a:cubicBezTo>
                  <a:cubicBezTo>
                    <a:pt x="27" y="91"/>
                    <a:pt x="27" y="92"/>
                    <a:pt x="27" y="9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4"/>
                    <a:pt x="19" y="114"/>
                    <a:pt x="19" y="115"/>
                  </a:cubicBezTo>
                  <a:cubicBezTo>
                    <a:pt x="18" y="115"/>
                    <a:pt x="16" y="118"/>
                    <a:pt x="16" y="126"/>
                  </a:cubicBezTo>
                  <a:cubicBezTo>
                    <a:pt x="16" y="133"/>
                    <a:pt x="18" y="136"/>
                    <a:pt x="19" y="136"/>
                  </a:cubicBezTo>
                  <a:cubicBezTo>
                    <a:pt x="19" y="137"/>
                    <a:pt x="20" y="137"/>
                    <a:pt x="20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7" y="137"/>
                    <a:pt x="117" y="137"/>
                    <a:pt x="118" y="136"/>
                  </a:cubicBezTo>
                  <a:cubicBezTo>
                    <a:pt x="118" y="136"/>
                    <a:pt x="121" y="133"/>
                    <a:pt x="121" y="126"/>
                  </a:cubicBezTo>
                  <a:cubicBezTo>
                    <a:pt x="121" y="118"/>
                    <a:pt x="118" y="115"/>
                    <a:pt x="118" y="115"/>
                  </a:cubicBezTo>
                  <a:cubicBezTo>
                    <a:pt x="117" y="114"/>
                    <a:pt x="117" y="114"/>
                    <a:pt x="116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6" y="95"/>
                    <a:pt x="104" y="95"/>
                    <a:pt x="102" y="95"/>
                  </a:cubicBezTo>
                  <a:cubicBezTo>
                    <a:pt x="104" y="93"/>
                    <a:pt x="106" y="92"/>
                    <a:pt x="108" y="9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5"/>
                    <a:pt x="107" y="43"/>
                    <a:pt x="105" y="4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1" y="24"/>
                    <a:pt x="123" y="25"/>
                    <a:pt x="125" y="25"/>
                  </a:cubicBezTo>
                  <a:cubicBezTo>
                    <a:pt x="132" y="25"/>
                    <a:pt x="137" y="20"/>
                    <a:pt x="137" y="13"/>
                  </a:cubicBezTo>
                  <a:cubicBezTo>
                    <a:pt x="137" y="7"/>
                    <a:pt x="132" y="2"/>
                    <a:pt x="125" y="2"/>
                  </a:cubicBezTo>
                  <a:close/>
                  <a:moveTo>
                    <a:pt x="4" y="13"/>
                  </a:moveTo>
                  <a:cubicBezTo>
                    <a:pt x="4" y="10"/>
                    <a:pt x="7" y="7"/>
                    <a:pt x="11" y="7"/>
                  </a:cubicBezTo>
                  <a:cubicBezTo>
                    <a:pt x="15" y="7"/>
                    <a:pt x="18" y="10"/>
                    <a:pt x="18" y="13"/>
                  </a:cubicBezTo>
                  <a:cubicBezTo>
                    <a:pt x="18" y="17"/>
                    <a:pt x="15" y="20"/>
                    <a:pt x="11" y="20"/>
                  </a:cubicBezTo>
                  <a:cubicBezTo>
                    <a:pt x="7" y="20"/>
                    <a:pt x="4" y="17"/>
                    <a:pt x="4" y="13"/>
                  </a:cubicBezTo>
                  <a:close/>
                  <a:moveTo>
                    <a:pt x="21" y="18"/>
                  </a:moveTo>
                  <a:cubicBezTo>
                    <a:pt x="23" y="15"/>
                    <a:pt x="23" y="12"/>
                    <a:pt x="21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1" y="18"/>
                  </a:lnTo>
                  <a:close/>
                  <a:moveTo>
                    <a:pt x="116" y="126"/>
                  </a:moveTo>
                  <a:cubicBezTo>
                    <a:pt x="116" y="128"/>
                    <a:pt x="116" y="130"/>
                    <a:pt x="115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0" y="130"/>
                    <a:pt x="20" y="128"/>
                    <a:pt x="20" y="126"/>
                  </a:cubicBezTo>
                  <a:cubicBezTo>
                    <a:pt x="20" y="123"/>
                    <a:pt x="20" y="121"/>
                    <a:pt x="21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6" y="121"/>
                    <a:pt x="116" y="123"/>
                    <a:pt x="116" y="126"/>
                  </a:cubicBezTo>
                  <a:close/>
                  <a:moveTo>
                    <a:pt x="102" y="32"/>
                  </a:moveTo>
                  <a:cubicBezTo>
                    <a:pt x="101" y="32"/>
                    <a:pt x="100" y="33"/>
                    <a:pt x="100" y="3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6"/>
                    <a:pt x="102" y="48"/>
                    <a:pt x="105" y="4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02" y="89"/>
                    <a:pt x="96" y="93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4" y="99"/>
                    <a:pt x="94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9" y="99"/>
                    <a:pt x="102" y="99"/>
                    <a:pt x="105" y="100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4" y="94"/>
                    <a:pt x="36" y="91"/>
                    <a:pt x="36" y="89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0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5"/>
                    <a:pt x="37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5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1" y="29"/>
                    <a:pt x="34" y="25"/>
                    <a:pt x="32" y="2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5"/>
                    <a:pt x="33" y="4"/>
                    <a:pt x="3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5" y="5"/>
                    <a:pt x="105" y="7"/>
                  </a:cubicBezTo>
                  <a:cubicBezTo>
                    <a:pt x="105" y="30"/>
                    <a:pt x="105" y="30"/>
                    <a:pt x="105" y="30"/>
                  </a:cubicBezTo>
                  <a:lnTo>
                    <a:pt x="102" y="32"/>
                  </a:lnTo>
                  <a:close/>
                  <a:moveTo>
                    <a:pt x="109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4" y="12"/>
                    <a:pt x="114" y="15"/>
                    <a:pt x="115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9"/>
                  </a:lnTo>
                  <a:close/>
                  <a:moveTo>
                    <a:pt x="125" y="20"/>
                  </a:moveTo>
                  <a:cubicBezTo>
                    <a:pt x="122" y="20"/>
                    <a:pt x="119" y="17"/>
                    <a:pt x="119" y="13"/>
                  </a:cubicBezTo>
                  <a:cubicBezTo>
                    <a:pt x="119" y="10"/>
                    <a:pt x="122" y="7"/>
                    <a:pt x="125" y="7"/>
                  </a:cubicBezTo>
                  <a:cubicBezTo>
                    <a:pt x="129" y="7"/>
                    <a:pt x="132" y="10"/>
                    <a:pt x="132" y="13"/>
                  </a:cubicBezTo>
                  <a:cubicBezTo>
                    <a:pt x="132" y="15"/>
                    <a:pt x="132" y="17"/>
                    <a:pt x="130" y="18"/>
                  </a:cubicBezTo>
                  <a:cubicBezTo>
                    <a:pt x="129" y="20"/>
                    <a:pt x="127" y="20"/>
                    <a:pt x="125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1" name="Freeform 499"/>
            <p:cNvSpPr>
              <a:spLocks/>
            </p:cNvSpPr>
            <p:nvPr userDrawn="1"/>
          </p:nvSpPr>
          <p:spPr bwMode="auto">
            <a:xfrm>
              <a:off x="1795988" y="6286501"/>
              <a:ext cx="165100" cy="47625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5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10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" name="Freeform 500"/>
            <p:cNvSpPr>
              <a:spLocks/>
            </p:cNvSpPr>
            <p:nvPr userDrawn="1"/>
          </p:nvSpPr>
          <p:spPr bwMode="auto">
            <a:xfrm>
              <a:off x="1795988" y="6376988"/>
              <a:ext cx="165100" cy="46038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4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" name="Freeform 501"/>
            <p:cNvSpPr>
              <a:spLocks/>
            </p:cNvSpPr>
            <p:nvPr userDrawn="1"/>
          </p:nvSpPr>
          <p:spPr bwMode="auto">
            <a:xfrm>
              <a:off x="1792813" y="6465888"/>
              <a:ext cx="168275" cy="47625"/>
            </a:xfrm>
            <a:custGeom>
              <a:avLst/>
              <a:gdLst>
                <a:gd name="T0" fmla="*/ 42 w 44"/>
                <a:gd name="T1" fmla="*/ 5 h 12"/>
                <a:gd name="T2" fmla="*/ 39 w 44"/>
                <a:gd name="T3" fmla="*/ 5 h 12"/>
                <a:gd name="T4" fmla="*/ 35 w 44"/>
                <a:gd name="T5" fmla="*/ 1 h 12"/>
                <a:gd name="T6" fmla="*/ 32 w 44"/>
                <a:gd name="T7" fmla="*/ 1 h 12"/>
                <a:gd name="T8" fmla="*/ 27 w 44"/>
                <a:gd name="T9" fmla="*/ 5 h 12"/>
                <a:gd name="T10" fmla="*/ 26 w 44"/>
                <a:gd name="T11" fmla="*/ 2 h 12"/>
                <a:gd name="T12" fmla="*/ 24 w 44"/>
                <a:gd name="T13" fmla="*/ 0 h 12"/>
                <a:gd name="T14" fmla="*/ 22 w 44"/>
                <a:gd name="T15" fmla="*/ 0 h 12"/>
                <a:gd name="T16" fmla="*/ 13 w 44"/>
                <a:gd name="T17" fmla="*/ 4 h 12"/>
                <a:gd name="T18" fmla="*/ 10 w 44"/>
                <a:gd name="T19" fmla="*/ 3 h 12"/>
                <a:gd name="T20" fmla="*/ 8 w 44"/>
                <a:gd name="T21" fmla="*/ 2 h 12"/>
                <a:gd name="T22" fmla="*/ 2 w 44"/>
                <a:gd name="T23" fmla="*/ 5 h 12"/>
                <a:gd name="T24" fmla="*/ 1 w 44"/>
                <a:gd name="T25" fmla="*/ 8 h 12"/>
                <a:gd name="T26" fmla="*/ 4 w 44"/>
                <a:gd name="T27" fmla="*/ 9 h 12"/>
                <a:gd name="T28" fmla="*/ 9 w 44"/>
                <a:gd name="T29" fmla="*/ 7 h 12"/>
                <a:gd name="T30" fmla="*/ 12 w 44"/>
                <a:gd name="T31" fmla="*/ 9 h 12"/>
                <a:gd name="T32" fmla="*/ 14 w 44"/>
                <a:gd name="T33" fmla="*/ 9 h 12"/>
                <a:gd name="T34" fmla="*/ 22 w 44"/>
                <a:gd name="T35" fmla="*/ 5 h 12"/>
                <a:gd name="T36" fmla="*/ 23 w 44"/>
                <a:gd name="T37" fmla="*/ 10 h 12"/>
                <a:gd name="T38" fmla="*/ 25 w 44"/>
                <a:gd name="T39" fmla="*/ 11 h 12"/>
                <a:gd name="T40" fmla="*/ 27 w 44"/>
                <a:gd name="T41" fmla="*/ 11 h 12"/>
                <a:gd name="T42" fmla="*/ 33 w 44"/>
                <a:gd name="T43" fmla="*/ 6 h 12"/>
                <a:gd name="T44" fmla="*/ 36 w 44"/>
                <a:gd name="T45" fmla="*/ 8 h 12"/>
                <a:gd name="T46" fmla="*/ 38 w 44"/>
                <a:gd name="T47" fmla="*/ 9 h 12"/>
                <a:gd name="T48" fmla="*/ 42 w 44"/>
                <a:gd name="T49" fmla="*/ 9 h 12"/>
                <a:gd name="T50" fmla="*/ 44 w 44"/>
                <a:gd name="T51" fmla="*/ 7 h 12"/>
                <a:gd name="T52" fmla="*/ 42 w 44"/>
                <a:gd name="T5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12">
                  <a:moveTo>
                    <a:pt x="42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3" y="0"/>
                    <a:pt x="32" y="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7"/>
                    <a:pt x="1" y="8"/>
                  </a:cubicBezTo>
                  <a:cubicBezTo>
                    <a:pt x="1" y="9"/>
                    <a:pt x="3" y="10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7" y="9"/>
                    <a:pt x="38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4" y="8"/>
                    <a:pt x="44" y="7"/>
                  </a:cubicBezTo>
                  <a:cubicBezTo>
                    <a:pt x="44" y="6"/>
                    <a:pt x="43" y="5"/>
                    <a:pt x="4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4" name="Freeform 502"/>
            <p:cNvSpPr>
              <a:spLocks/>
            </p:cNvSpPr>
            <p:nvPr userDrawn="1"/>
          </p:nvSpPr>
          <p:spPr bwMode="auto">
            <a:xfrm>
              <a:off x="1792813" y="6556376"/>
              <a:ext cx="152400" cy="46038"/>
            </a:xfrm>
            <a:custGeom>
              <a:avLst/>
              <a:gdLst>
                <a:gd name="T0" fmla="*/ 35 w 40"/>
                <a:gd name="T1" fmla="*/ 1 h 12"/>
                <a:gd name="T2" fmla="*/ 32 w 40"/>
                <a:gd name="T3" fmla="*/ 0 h 12"/>
                <a:gd name="T4" fmla="*/ 27 w 40"/>
                <a:gd name="T5" fmla="*/ 5 h 12"/>
                <a:gd name="T6" fmla="*/ 26 w 40"/>
                <a:gd name="T7" fmla="*/ 2 h 12"/>
                <a:gd name="T8" fmla="*/ 24 w 40"/>
                <a:gd name="T9" fmla="*/ 0 h 12"/>
                <a:gd name="T10" fmla="*/ 22 w 40"/>
                <a:gd name="T11" fmla="*/ 0 h 12"/>
                <a:gd name="T12" fmla="*/ 13 w 40"/>
                <a:gd name="T13" fmla="*/ 4 h 12"/>
                <a:gd name="T14" fmla="*/ 10 w 40"/>
                <a:gd name="T15" fmla="*/ 3 h 12"/>
                <a:gd name="T16" fmla="*/ 8 w 40"/>
                <a:gd name="T17" fmla="*/ 2 h 12"/>
                <a:gd name="T18" fmla="*/ 2 w 40"/>
                <a:gd name="T19" fmla="*/ 5 h 12"/>
                <a:gd name="T20" fmla="*/ 1 w 40"/>
                <a:gd name="T21" fmla="*/ 8 h 12"/>
                <a:gd name="T22" fmla="*/ 4 w 40"/>
                <a:gd name="T23" fmla="*/ 9 h 12"/>
                <a:gd name="T24" fmla="*/ 9 w 40"/>
                <a:gd name="T25" fmla="*/ 7 h 12"/>
                <a:gd name="T26" fmla="*/ 12 w 40"/>
                <a:gd name="T27" fmla="*/ 9 h 12"/>
                <a:gd name="T28" fmla="*/ 14 w 40"/>
                <a:gd name="T29" fmla="*/ 9 h 12"/>
                <a:gd name="T30" fmla="*/ 22 w 40"/>
                <a:gd name="T31" fmla="*/ 5 h 12"/>
                <a:gd name="T32" fmla="*/ 23 w 40"/>
                <a:gd name="T33" fmla="*/ 10 h 12"/>
                <a:gd name="T34" fmla="*/ 25 w 40"/>
                <a:gd name="T35" fmla="*/ 11 h 12"/>
                <a:gd name="T36" fmla="*/ 27 w 40"/>
                <a:gd name="T37" fmla="*/ 11 h 12"/>
                <a:gd name="T38" fmla="*/ 33 w 40"/>
                <a:gd name="T39" fmla="*/ 5 h 12"/>
                <a:gd name="T40" fmla="*/ 36 w 40"/>
                <a:gd name="T41" fmla="*/ 8 h 12"/>
                <a:gd name="T42" fmla="*/ 38 w 40"/>
                <a:gd name="T43" fmla="*/ 9 h 12"/>
                <a:gd name="T44" fmla="*/ 40 w 40"/>
                <a:gd name="T45" fmla="*/ 8 h 12"/>
                <a:gd name="T46" fmla="*/ 39 w 40"/>
                <a:gd name="T47" fmla="*/ 5 h 12"/>
                <a:gd name="T48" fmla="*/ 35 w 40"/>
                <a:gd name="T4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2">
                  <a:moveTo>
                    <a:pt x="35" y="1"/>
                  </a:moveTo>
                  <a:cubicBezTo>
                    <a:pt x="35" y="0"/>
                    <a:pt x="33" y="0"/>
                    <a:pt x="32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9"/>
                    <a:pt x="40" y="8"/>
                    <a:pt x="40" y="8"/>
                  </a:cubicBezTo>
                  <a:cubicBezTo>
                    <a:pt x="40" y="7"/>
                    <a:pt x="40" y="6"/>
                    <a:pt x="39" y="5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5" name="Freeform 503"/>
            <p:cNvSpPr>
              <a:spLocks/>
            </p:cNvSpPr>
            <p:nvPr userDrawn="1"/>
          </p:nvSpPr>
          <p:spPr bwMode="auto">
            <a:xfrm>
              <a:off x="1483250" y="6521451"/>
              <a:ext cx="168275" cy="182563"/>
            </a:xfrm>
            <a:custGeom>
              <a:avLst/>
              <a:gdLst>
                <a:gd name="T0" fmla="*/ 0 w 44"/>
                <a:gd name="T1" fmla="*/ 2 h 47"/>
                <a:gd name="T2" fmla="*/ 3 w 44"/>
                <a:gd name="T3" fmla="*/ 35 h 47"/>
                <a:gd name="T4" fmla="*/ 15 w 44"/>
                <a:gd name="T5" fmla="*/ 47 h 47"/>
                <a:gd name="T6" fmla="*/ 42 w 44"/>
                <a:gd name="T7" fmla="*/ 47 h 47"/>
                <a:gd name="T8" fmla="*/ 44 w 44"/>
                <a:gd name="T9" fmla="*/ 45 h 47"/>
                <a:gd name="T10" fmla="*/ 42 w 44"/>
                <a:gd name="T11" fmla="*/ 43 h 47"/>
                <a:gd name="T12" fmla="*/ 15 w 44"/>
                <a:gd name="T13" fmla="*/ 43 h 47"/>
                <a:gd name="T14" fmla="*/ 7 w 44"/>
                <a:gd name="T15" fmla="*/ 34 h 47"/>
                <a:gd name="T16" fmla="*/ 4 w 44"/>
                <a:gd name="T17" fmla="*/ 2 h 47"/>
                <a:gd name="T18" fmla="*/ 2 w 44"/>
                <a:gd name="T19" fmla="*/ 0 h 47"/>
                <a:gd name="T20" fmla="*/ 0 w 44"/>
                <a:gd name="T21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7">
                  <a:moveTo>
                    <a:pt x="0" y="2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42"/>
                    <a:pt x="9" y="47"/>
                    <a:pt x="1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6"/>
                    <a:pt x="44" y="45"/>
                  </a:cubicBezTo>
                  <a:cubicBezTo>
                    <a:pt x="44" y="44"/>
                    <a:pt x="43" y="43"/>
                    <a:pt x="42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1" y="43"/>
                    <a:pt x="7" y="39"/>
                    <a:pt x="7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6" name="Freeform 504"/>
            <p:cNvSpPr>
              <a:spLocks/>
            </p:cNvSpPr>
            <p:nvPr userDrawn="1"/>
          </p:nvSpPr>
          <p:spPr bwMode="auto">
            <a:xfrm>
              <a:off x="2091263" y="6567488"/>
              <a:ext cx="152400" cy="136525"/>
            </a:xfrm>
            <a:custGeom>
              <a:avLst/>
              <a:gdLst>
                <a:gd name="T0" fmla="*/ 2 w 40"/>
                <a:gd name="T1" fmla="*/ 35 h 35"/>
                <a:gd name="T2" fmla="*/ 18 w 40"/>
                <a:gd name="T3" fmla="*/ 35 h 35"/>
                <a:gd name="T4" fmla="*/ 27 w 40"/>
                <a:gd name="T5" fmla="*/ 27 h 35"/>
                <a:gd name="T6" fmla="*/ 39 w 40"/>
                <a:gd name="T7" fmla="*/ 4 h 35"/>
                <a:gd name="T8" fmla="*/ 39 w 40"/>
                <a:gd name="T9" fmla="*/ 1 h 35"/>
                <a:gd name="T10" fmla="*/ 36 w 40"/>
                <a:gd name="T11" fmla="*/ 1 h 35"/>
                <a:gd name="T12" fmla="*/ 23 w 40"/>
                <a:gd name="T13" fmla="*/ 26 h 35"/>
                <a:gd name="T14" fmla="*/ 18 w 40"/>
                <a:gd name="T15" fmla="*/ 31 h 35"/>
                <a:gd name="T16" fmla="*/ 2 w 40"/>
                <a:gd name="T17" fmla="*/ 31 h 35"/>
                <a:gd name="T18" fmla="*/ 0 w 40"/>
                <a:gd name="T19" fmla="*/ 33 h 35"/>
                <a:gd name="T20" fmla="*/ 2 w 40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5">
                  <a:moveTo>
                    <a:pt x="2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22" y="35"/>
                    <a:pt x="26" y="32"/>
                    <a:pt x="27" y="27"/>
                  </a:cubicBezTo>
                  <a:cubicBezTo>
                    <a:pt x="29" y="21"/>
                    <a:pt x="32" y="11"/>
                    <a:pt x="39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0"/>
                    <a:pt x="37" y="0"/>
                    <a:pt x="36" y="1"/>
                  </a:cubicBezTo>
                  <a:cubicBezTo>
                    <a:pt x="28" y="9"/>
                    <a:pt x="25" y="20"/>
                    <a:pt x="23" y="26"/>
                  </a:cubicBezTo>
                  <a:cubicBezTo>
                    <a:pt x="23" y="29"/>
                    <a:pt x="21" y="31"/>
                    <a:pt x="18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7" name="Freeform 505"/>
            <p:cNvSpPr>
              <a:spLocks/>
            </p:cNvSpPr>
            <p:nvPr userDrawn="1"/>
          </p:nvSpPr>
          <p:spPr bwMode="auto">
            <a:xfrm>
              <a:off x="2691338" y="6735763"/>
              <a:ext cx="160338" cy="15875"/>
            </a:xfrm>
            <a:custGeom>
              <a:avLst/>
              <a:gdLst>
                <a:gd name="T0" fmla="*/ 2 w 42"/>
                <a:gd name="T1" fmla="*/ 4 h 4"/>
                <a:gd name="T2" fmla="*/ 40 w 42"/>
                <a:gd name="T3" fmla="*/ 4 h 4"/>
                <a:gd name="T4" fmla="*/ 42 w 42"/>
                <a:gd name="T5" fmla="*/ 2 h 4"/>
                <a:gd name="T6" fmla="*/ 40 w 42"/>
                <a:gd name="T7" fmla="*/ 0 h 4"/>
                <a:gd name="T8" fmla="*/ 2 w 42"/>
                <a:gd name="T9" fmla="*/ 0 h 4"/>
                <a:gd name="T10" fmla="*/ 0 w 42"/>
                <a:gd name="T11" fmla="*/ 2 h 4"/>
                <a:gd name="T12" fmla="*/ 2 w 4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Freeform 506"/>
            <p:cNvSpPr>
              <a:spLocks/>
            </p:cNvSpPr>
            <p:nvPr userDrawn="1"/>
          </p:nvSpPr>
          <p:spPr bwMode="auto">
            <a:xfrm>
              <a:off x="3348563" y="6634163"/>
              <a:ext cx="222250" cy="101600"/>
            </a:xfrm>
            <a:custGeom>
              <a:avLst/>
              <a:gdLst>
                <a:gd name="T0" fmla="*/ 0 w 58"/>
                <a:gd name="T1" fmla="*/ 2 h 26"/>
                <a:gd name="T2" fmla="*/ 0 w 58"/>
                <a:gd name="T3" fmla="*/ 14 h 26"/>
                <a:gd name="T4" fmla="*/ 11 w 58"/>
                <a:gd name="T5" fmla="*/ 26 h 26"/>
                <a:gd name="T6" fmla="*/ 56 w 58"/>
                <a:gd name="T7" fmla="*/ 26 h 26"/>
                <a:gd name="T8" fmla="*/ 58 w 58"/>
                <a:gd name="T9" fmla="*/ 24 h 26"/>
                <a:gd name="T10" fmla="*/ 56 w 58"/>
                <a:gd name="T11" fmla="*/ 22 h 26"/>
                <a:gd name="T12" fmla="*/ 11 w 58"/>
                <a:gd name="T13" fmla="*/ 22 h 26"/>
                <a:gd name="T14" fmla="*/ 4 w 58"/>
                <a:gd name="T15" fmla="*/ 14 h 26"/>
                <a:gd name="T16" fmla="*/ 4 w 58"/>
                <a:gd name="T17" fmla="*/ 2 h 26"/>
                <a:gd name="T18" fmla="*/ 2 w 58"/>
                <a:gd name="T19" fmla="*/ 0 h 26"/>
                <a:gd name="T20" fmla="*/ 0 w 5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26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8" y="25"/>
                    <a:pt x="58" y="24"/>
                  </a:cubicBezTo>
                  <a:cubicBezTo>
                    <a:pt x="58" y="23"/>
                    <a:pt x="57" y="22"/>
                    <a:pt x="56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7" y="22"/>
                    <a:pt x="4" y="18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9" name="Freeform 507"/>
            <p:cNvSpPr>
              <a:spLocks/>
            </p:cNvSpPr>
            <p:nvPr userDrawn="1"/>
          </p:nvSpPr>
          <p:spPr bwMode="auto">
            <a:xfrm>
              <a:off x="3926413" y="6580188"/>
              <a:ext cx="133350" cy="190500"/>
            </a:xfrm>
            <a:custGeom>
              <a:avLst/>
              <a:gdLst>
                <a:gd name="T0" fmla="*/ 0 w 35"/>
                <a:gd name="T1" fmla="*/ 2 h 49"/>
                <a:gd name="T2" fmla="*/ 0 w 35"/>
                <a:gd name="T3" fmla="*/ 38 h 49"/>
                <a:gd name="T4" fmla="*/ 0 w 35"/>
                <a:gd name="T5" fmla="*/ 38 h 49"/>
                <a:gd name="T6" fmla="*/ 5 w 35"/>
                <a:gd name="T7" fmla="*/ 44 h 49"/>
                <a:gd name="T8" fmla="*/ 31 w 35"/>
                <a:gd name="T9" fmla="*/ 49 h 49"/>
                <a:gd name="T10" fmla="*/ 33 w 35"/>
                <a:gd name="T11" fmla="*/ 49 h 49"/>
                <a:gd name="T12" fmla="*/ 35 w 35"/>
                <a:gd name="T13" fmla="*/ 47 h 49"/>
                <a:gd name="T14" fmla="*/ 33 w 35"/>
                <a:gd name="T15" fmla="*/ 45 h 49"/>
                <a:gd name="T16" fmla="*/ 31 w 35"/>
                <a:gd name="T17" fmla="*/ 45 h 49"/>
                <a:gd name="T18" fmla="*/ 7 w 35"/>
                <a:gd name="T19" fmla="*/ 41 h 49"/>
                <a:gd name="T20" fmla="*/ 4 w 35"/>
                <a:gd name="T21" fmla="*/ 38 h 49"/>
                <a:gd name="T22" fmla="*/ 4 w 35"/>
                <a:gd name="T23" fmla="*/ 38 h 49"/>
                <a:gd name="T24" fmla="*/ 4 w 35"/>
                <a:gd name="T25" fmla="*/ 37 h 49"/>
                <a:gd name="T26" fmla="*/ 3 w 35"/>
                <a:gd name="T27" fmla="*/ 38 h 49"/>
                <a:gd name="T28" fmla="*/ 4 w 35"/>
                <a:gd name="T29" fmla="*/ 38 h 49"/>
                <a:gd name="T30" fmla="*/ 4 w 35"/>
                <a:gd name="T31" fmla="*/ 37 h 49"/>
                <a:gd name="T32" fmla="*/ 3 w 35"/>
                <a:gd name="T33" fmla="*/ 38 h 49"/>
                <a:gd name="T34" fmla="*/ 4 w 35"/>
                <a:gd name="T35" fmla="*/ 38 h 49"/>
                <a:gd name="T36" fmla="*/ 2 w 35"/>
                <a:gd name="T37" fmla="*/ 38 h 49"/>
                <a:gd name="T38" fmla="*/ 4 w 35"/>
                <a:gd name="T39" fmla="*/ 38 h 49"/>
                <a:gd name="T40" fmla="*/ 4 w 35"/>
                <a:gd name="T41" fmla="*/ 2 h 49"/>
                <a:gd name="T42" fmla="*/ 2 w 35"/>
                <a:gd name="T43" fmla="*/ 0 h 49"/>
                <a:gd name="T44" fmla="*/ 0 w 35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9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41"/>
                    <a:pt x="5" y="44"/>
                  </a:cubicBezTo>
                  <a:cubicBezTo>
                    <a:pt x="9" y="47"/>
                    <a:pt x="16" y="49"/>
                    <a:pt x="31" y="49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4" y="49"/>
                    <a:pt x="35" y="48"/>
                    <a:pt x="35" y="47"/>
                  </a:cubicBezTo>
                  <a:cubicBezTo>
                    <a:pt x="35" y="46"/>
                    <a:pt x="34" y="45"/>
                    <a:pt x="33" y="45"/>
                  </a:cubicBezTo>
                  <a:cubicBezTo>
                    <a:pt x="32" y="45"/>
                    <a:pt x="32" y="45"/>
                    <a:pt x="31" y="45"/>
                  </a:cubicBezTo>
                  <a:cubicBezTo>
                    <a:pt x="17" y="45"/>
                    <a:pt x="10" y="43"/>
                    <a:pt x="7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0" name="Freeform 508"/>
            <p:cNvSpPr>
              <a:spLocks/>
            </p:cNvSpPr>
            <p:nvPr userDrawn="1"/>
          </p:nvSpPr>
          <p:spPr bwMode="auto">
            <a:xfrm>
              <a:off x="4334400" y="6751638"/>
              <a:ext cx="684213" cy="14288"/>
            </a:xfrm>
            <a:custGeom>
              <a:avLst/>
              <a:gdLst>
                <a:gd name="T0" fmla="*/ 2 w 179"/>
                <a:gd name="T1" fmla="*/ 4 h 4"/>
                <a:gd name="T2" fmla="*/ 177 w 179"/>
                <a:gd name="T3" fmla="*/ 4 h 4"/>
                <a:gd name="T4" fmla="*/ 179 w 179"/>
                <a:gd name="T5" fmla="*/ 2 h 4"/>
                <a:gd name="T6" fmla="*/ 177 w 179"/>
                <a:gd name="T7" fmla="*/ 0 h 4"/>
                <a:gd name="T8" fmla="*/ 2 w 179"/>
                <a:gd name="T9" fmla="*/ 0 h 4"/>
                <a:gd name="T10" fmla="*/ 0 w 179"/>
                <a:gd name="T11" fmla="*/ 2 h 4"/>
                <a:gd name="T12" fmla="*/ 2 w 17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4">
                  <a:moveTo>
                    <a:pt x="2" y="4"/>
                  </a:moveTo>
                  <a:cubicBezTo>
                    <a:pt x="177" y="4"/>
                    <a:pt x="177" y="4"/>
                    <a:pt x="177" y="4"/>
                  </a:cubicBezTo>
                  <a:cubicBezTo>
                    <a:pt x="178" y="4"/>
                    <a:pt x="179" y="3"/>
                    <a:pt x="179" y="2"/>
                  </a:cubicBezTo>
                  <a:cubicBezTo>
                    <a:pt x="179" y="1"/>
                    <a:pt x="178" y="0"/>
                    <a:pt x="17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1" name="Freeform 509"/>
            <p:cNvSpPr>
              <a:spLocks/>
            </p:cNvSpPr>
            <p:nvPr userDrawn="1"/>
          </p:nvSpPr>
          <p:spPr bwMode="auto">
            <a:xfrm>
              <a:off x="6212413" y="6711951"/>
              <a:ext cx="369888" cy="53975"/>
            </a:xfrm>
            <a:custGeom>
              <a:avLst/>
              <a:gdLst>
                <a:gd name="T0" fmla="*/ 2 w 97"/>
                <a:gd name="T1" fmla="*/ 14 h 14"/>
                <a:gd name="T2" fmla="*/ 30 w 97"/>
                <a:gd name="T3" fmla="*/ 14 h 14"/>
                <a:gd name="T4" fmla="*/ 37 w 97"/>
                <a:gd name="T5" fmla="*/ 7 h 14"/>
                <a:gd name="T6" fmla="*/ 39 w 97"/>
                <a:gd name="T7" fmla="*/ 4 h 14"/>
                <a:gd name="T8" fmla="*/ 95 w 97"/>
                <a:gd name="T9" fmla="*/ 4 h 14"/>
                <a:gd name="T10" fmla="*/ 97 w 97"/>
                <a:gd name="T11" fmla="*/ 2 h 14"/>
                <a:gd name="T12" fmla="*/ 95 w 97"/>
                <a:gd name="T13" fmla="*/ 0 h 14"/>
                <a:gd name="T14" fmla="*/ 39 w 97"/>
                <a:gd name="T15" fmla="*/ 0 h 14"/>
                <a:gd name="T16" fmla="*/ 33 w 97"/>
                <a:gd name="T17" fmla="*/ 7 h 14"/>
                <a:gd name="T18" fmla="*/ 30 w 97"/>
                <a:gd name="T19" fmla="*/ 10 h 14"/>
                <a:gd name="T20" fmla="*/ 2 w 97"/>
                <a:gd name="T21" fmla="*/ 10 h 14"/>
                <a:gd name="T22" fmla="*/ 0 w 97"/>
                <a:gd name="T23" fmla="*/ 12 h 14"/>
                <a:gd name="T24" fmla="*/ 2 w 97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">
                  <a:moveTo>
                    <a:pt x="2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3" y="14"/>
                    <a:pt x="36" y="11"/>
                    <a:pt x="37" y="7"/>
                  </a:cubicBezTo>
                  <a:cubicBezTo>
                    <a:pt x="37" y="6"/>
                    <a:pt x="38" y="4"/>
                    <a:pt x="39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4"/>
                    <a:pt x="97" y="3"/>
                    <a:pt x="97" y="2"/>
                  </a:cubicBezTo>
                  <a:cubicBezTo>
                    <a:pt x="97" y="1"/>
                    <a:pt x="96" y="0"/>
                    <a:pt x="9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3" y="3"/>
                    <a:pt x="33" y="7"/>
                  </a:cubicBezTo>
                  <a:cubicBezTo>
                    <a:pt x="32" y="9"/>
                    <a:pt x="31" y="10"/>
                    <a:pt x="3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" name="Freeform 510"/>
            <p:cNvSpPr>
              <a:spLocks/>
            </p:cNvSpPr>
            <p:nvPr userDrawn="1"/>
          </p:nvSpPr>
          <p:spPr bwMode="auto">
            <a:xfrm>
              <a:off x="8298388" y="6711951"/>
              <a:ext cx="271463" cy="15875"/>
            </a:xfrm>
            <a:custGeom>
              <a:avLst/>
              <a:gdLst>
                <a:gd name="T0" fmla="*/ 2 w 71"/>
                <a:gd name="T1" fmla="*/ 4 h 4"/>
                <a:gd name="T2" fmla="*/ 69 w 71"/>
                <a:gd name="T3" fmla="*/ 4 h 4"/>
                <a:gd name="T4" fmla="*/ 71 w 71"/>
                <a:gd name="T5" fmla="*/ 2 h 4"/>
                <a:gd name="T6" fmla="*/ 69 w 71"/>
                <a:gd name="T7" fmla="*/ 0 h 4"/>
                <a:gd name="T8" fmla="*/ 2 w 71"/>
                <a:gd name="T9" fmla="*/ 0 h 4"/>
                <a:gd name="T10" fmla="*/ 0 w 71"/>
                <a:gd name="T11" fmla="*/ 2 h 4"/>
                <a:gd name="T12" fmla="*/ 2 w 7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2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" name="Freeform 511"/>
            <p:cNvSpPr>
              <a:spLocks/>
            </p:cNvSpPr>
            <p:nvPr userDrawn="1"/>
          </p:nvSpPr>
          <p:spPr bwMode="auto">
            <a:xfrm>
              <a:off x="8822263" y="6572251"/>
              <a:ext cx="134938" cy="155575"/>
            </a:xfrm>
            <a:custGeom>
              <a:avLst/>
              <a:gdLst>
                <a:gd name="T0" fmla="*/ 2 w 35"/>
                <a:gd name="T1" fmla="*/ 40 h 40"/>
                <a:gd name="T2" fmla="*/ 6 w 35"/>
                <a:gd name="T3" fmla="*/ 40 h 40"/>
                <a:gd name="T4" fmla="*/ 17 w 35"/>
                <a:gd name="T5" fmla="*/ 40 h 40"/>
                <a:gd name="T6" fmla="*/ 35 w 35"/>
                <a:gd name="T7" fmla="*/ 23 h 40"/>
                <a:gd name="T8" fmla="*/ 35 w 35"/>
                <a:gd name="T9" fmla="*/ 2 h 40"/>
                <a:gd name="T10" fmla="*/ 33 w 35"/>
                <a:gd name="T11" fmla="*/ 0 h 40"/>
                <a:gd name="T12" fmla="*/ 31 w 35"/>
                <a:gd name="T13" fmla="*/ 2 h 40"/>
                <a:gd name="T14" fmla="*/ 31 w 35"/>
                <a:gd name="T15" fmla="*/ 23 h 40"/>
                <a:gd name="T16" fmla="*/ 17 w 35"/>
                <a:gd name="T17" fmla="*/ 36 h 40"/>
                <a:gd name="T18" fmla="*/ 6 w 35"/>
                <a:gd name="T19" fmla="*/ 36 h 40"/>
                <a:gd name="T20" fmla="*/ 2 w 35"/>
                <a:gd name="T21" fmla="*/ 36 h 40"/>
                <a:gd name="T22" fmla="*/ 0 w 35"/>
                <a:gd name="T23" fmla="*/ 38 h 40"/>
                <a:gd name="T24" fmla="*/ 2 w 35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0">
                  <a:moveTo>
                    <a:pt x="2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40"/>
                    <a:pt x="35" y="32"/>
                    <a:pt x="35" y="2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0"/>
                    <a:pt x="25" y="36"/>
                    <a:pt x="17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9"/>
                    <a:pt x="0" y="40"/>
                    <a:pt x="2" y="4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4" name="Freeform 512"/>
            <p:cNvSpPr>
              <a:spLocks/>
            </p:cNvSpPr>
            <p:nvPr userDrawn="1"/>
          </p:nvSpPr>
          <p:spPr bwMode="auto">
            <a:xfrm>
              <a:off x="8995300" y="6548438"/>
              <a:ext cx="492125" cy="211138"/>
            </a:xfrm>
            <a:custGeom>
              <a:avLst/>
              <a:gdLst>
                <a:gd name="T0" fmla="*/ 2 w 129"/>
                <a:gd name="T1" fmla="*/ 54 h 54"/>
                <a:gd name="T2" fmla="*/ 108 w 129"/>
                <a:gd name="T3" fmla="*/ 54 h 54"/>
                <a:gd name="T4" fmla="*/ 129 w 129"/>
                <a:gd name="T5" fmla="*/ 34 h 54"/>
                <a:gd name="T6" fmla="*/ 129 w 129"/>
                <a:gd name="T7" fmla="*/ 2 h 54"/>
                <a:gd name="T8" fmla="*/ 127 w 129"/>
                <a:gd name="T9" fmla="*/ 0 h 54"/>
                <a:gd name="T10" fmla="*/ 125 w 129"/>
                <a:gd name="T11" fmla="*/ 2 h 54"/>
                <a:gd name="T12" fmla="*/ 125 w 129"/>
                <a:gd name="T13" fmla="*/ 34 h 54"/>
                <a:gd name="T14" fmla="*/ 120 w 129"/>
                <a:gd name="T15" fmla="*/ 45 h 54"/>
                <a:gd name="T16" fmla="*/ 108 w 129"/>
                <a:gd name="T17" fmla="*/ 50 h 54"/>
                <a:gd name="T18" fmla="*/ 2 w 129"/>
                <a:gd name="T19" fmla="*/ 50 h 54"/>
                <a:gd name="T20" fmla="*/ 0 w 129"/>
                <a:gd name="T21" fmla="*/ 52 h 54"/>
                <a:gd name="T22" fmla="*/ 2 w 12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4">
                  <a:moveTo>
                    <a:pt x="2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19" y="54"/>
                    <a:pt x="129" y="45"/>
                    <a:pt x="129" y="3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8" y="0"/>
                    <a:pt x="127" y="0"/>
                  </a:cubicBezTo>
                  <a:cubicBezTo>
                    <a:pt x="125" y="0"/>
                    <a:pt x="125" y="1"/>
                    <a:pt x="125" y="2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8"/>
                    <a:pt x="123" y="42"/>
                    <a:pt x="120" y="45"/>
                  </a:cubicBezTo>
                  <a:cubicBezTo>
                    <a:pt x="117" y="48"/>
                    <a:pt x="113" y="50"/>
                    <a:pt x="108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5" name="Freeform 513"/>
            <p:cNvSpPr>
              <a:spLocks/>
            </p:cNvSpPr>
            <p:nvPr userDrawn="1"/>
          </p:nvSpPr>
          <p:spPr bwMode="auto">
            <a:xfrm>
              <a:off x="10681225" y="6369051"/>
              <a:ext cx="14288" cy="58738"/>
            </a:xfrm>
            <a:custGeom>
              <a:avLst/>
              <a:gdLst>
                <a:gd name="T0" fmla="*/ 0 w 4"/>
                <a:gd name="T1" fmla="*/ 2 h 15"/>
                <a:gd name="T2" fmla="*/ 0 w 4"/>
                <a:gd name="T3" fmla="*/ 13 h 15"/>
                <a:gd name="T4" fmla="*/ 2 w 4"/>
                <a:gd name="T5" fmla="*/ 15 h 15"/>
                <a:gd name="T6" fmla="*/ 4 w 4"/>
                <a:gd name="T7" fmla="*/ 13 h 15"/>
                <a:gd name="T8" fmla="*/ 4 w 4"/>
                <a:gd name="T9" fmla="*/ 2 h 15"/>
                <a:gd name="T10" fmla="*/ 2 w 4"/>
                <a:gd name="T11" fmla="*/ 0 h 15"/>
                <a:gd name="T12" fmla="*/ 0 w 4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0" y="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2" y="15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6" name="Freeform 514"/>
            <p:cNvSpPr>
              <a:spLocks/>
            </p:cNvSpPr>
            <p:nvPr userDrawn="1"/>
          </p:nvSpPr>
          <p:spPr bwMode="auto">
            <a:xfrm>
              <a:off x="10681225" y="6446838"/>
              <a:ext cx="14288" cy="53975"/>
            </a:xfrm>
            <a:custGeom>
              <a:avLst/>
              <a:gdLst>
                <a:gd name="T0" fmla="*/ 0 w 4"/>
                <a:gd name="T1" fmla="*/ 2 h 14"/>
                <a:gd name="T2" fmla="*/ 0 w 4"/>
                <a:gd name="T3" fmla="*/ 12 h 14"/>
                <a:gd name="T4" fmla="*/ 2 w 4"/>
                <a:gd name="T5" fmla="*/ 14 h 14"/>
                <a:gd name="T6" fmla="*/ 4 w 4"/>
                <a:gd name="T7" fmla="*/ 12 h 14"/>
                <a:gd name="T8" fmla="*/ 4 w 4"/>
                <a:gd name="T9" fmla="*/ 2 h 14"/>
                <a:gd name="T10" fmla="*/ 2 w 4"/>
                <a:gd name="T11" fmla="*/ 0 h 14"/>
                <a:gd name="T12" fmla="*/ 0 w 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2" y="14"/>
                  </a:cubicBezTo>
                  <a:cubicBezTo>
                    <a:pt x="3" y="14"/>
                    <a:pt x="4" y="13"/>
                    <a:pt x="4" y="1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7" name="Freeform 515"/>
            <p:cNvSpPr>
              <a:spLocks/>
            </p:cNvSpPr>
            <p:nvPr userDrawn="1"/>
          </p:nvSpPr>
          <p:spPr bwMode="auto">
            <a:xfrm>
              <a:off x="10681225" y="6529388"/>
              <a:ext cx="14288" cy="34925"/>
            </a:xfrm>
            <a:custGeom>
              <a:avLst/>
              <a:gdLst>
                <a:gd name="T0" fmla="*/ 0 w 4"/>
                <a:gd name="T1" fmla="*/ 2 h 9"/>
                <a:gd name="T2" fmla="*/ 0 w 4"/>
                <a:gd name="T3" fmla="*/ 7 h 9"/>
                <a:gd name="T4" fmla="*/ 2 w 4"/>
                <a:gd name="T5" fmla="*/ 9 h 9"/>
                <a:gd name="T6" fmla="*/ 4 w 4"/>
                <a:gd name="T7" fmla="*/ 7 h 9"/>
                <a:gd name="T8" fmla="*/ 4 w 4"/>
                <a:gd name="T9" fmla="*/ 2 h 9"/>
                <a:gd name="T10" fmla="*/ 2 w 4"/>
                <a:gd name="T11" fmla="*/ 0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2" y="9"/>
                  </a:cubicBezTo>
                  <a:cubicBezTo>
                    <a:pt x="3" y="9"/>
                    <a:pt x="4" y="8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8" name="Freeform 516"/>
            <p:cNvSpPr>
              <a:spLocks/>
            </p:cNvSpPr>
            <p:nvPr userDrawn="1"/>
          </p:nvSpPr>
          <p:spPr bwMode="auto">
            <a:xfrm>
              <a:off x="8276163" y="6264276"/>
              <a:ext cx="152400" cy="155575"/>
            </a:xfrm>
            <a:custGeom>
              <a:avLst/>
              <a:gdLst>
                <a:gd name="T0" fmla="*/ 21 w 40"/>
                <a:gd name="T1" fmla="*/ 13 h 40"/>
                <a:gd name="T2" fmla="*/ 16 w 40"/>
                <a:gd name="T3" fmla="*/ 8 h 40"/>
                <a:gd name="T4" fmla="*/ 11 w 40"/>
                <a:gd name="T5" fmla="*/ 13 h 40"/>
                <a:gd name="T6" fmla="*/ 17 w 40"/>
                <a:gd name="T7" fmla="*/ 19 h 40"/>
                <a:gd name="T8" fmla="*/ 20 w 40"/>
                <a:gd name="T9" fmla="*/ 19 h 40"/>
                <a:gd name="T10" fmla="*/ 32 w 40"/>
                <a:gd name="T11" fmla="*/ 18 h 40"/>
                <a:gd name="T12" fmla="*/ 35 w 40"/>
                <a:gd name="T13" fmla="*/ 20 h 40"/>
                <a:gd name="T14" fmla="*/ 33 w 40"/>
                <a:gd name="T15" fmla="*/ 31 h 40"/>
                <a:gd name="T16" fmla="*/ 28 w 40"/>
                <a:gd name="T17" fmla="*/ 38 h 40"/>
                <a:gd name="T18" fmla="*/ 21 w 40"/>
                <a:gd name="T19" fmla="*/ 34 h 40"/>
                <a:gd name="T20" fmla="*/ 18 w 40"/>
                <a:gd name="T21" fmla="*/ 37 h 40"/>
                <a:gd name="T22" fmla="*/ 20 w 40"/>
                <a:gd name="T23" fmla="*/ 33 h 40"/>
                <a:gd name="T24" fmla="*/ 18 w 40"/>
                <a:gd name="T25" fmla="*/ 26 h 40"/>
                <a:gd name="T26" fmla="*/ 12 w 40"/>
                <a:gd name="T27" fmla="*/ 23 h 40"/>
                <a:gd name="T28" fmla="*/ 4 w 40"/>
                <a:gd name="T29" fmla="*/ 15 h 40"/>
                <a:gd name="T30" fmla="*/ 9 w 40"/>
                <a:gd name="T31" fmla="*/ 7 h 40"/>
                <a:gd name="T32" fmla="*/ 16 w 40"/>
                <a:gd name="T33" fmla="*/ 4 h 40"/>
                <a:gd name="T34" fmla="*/ 23 w 40"/>
                <a:gd name="T35" fmla="*/ 11 h 40"/>
                <a:gd name="T36" fmla="*/ 21 w 40"/>
                <a:gd name="T37" fmla="*/ 15 h 40"/>
                <a:gd name="T38" fmla="*/ 21 w 40"/>
                <a:gd name="T39" fmla="*/ 15 h 40"/>
                <a:gd name="T40" fmla="*/ 21 w 40"/>
                <a:gd name="T41" fmla="*/ 15 h 40"/>
                <a:gd name="T42" fmla="*/ 21 w 40"/>
                <a:gd name="T43" fmla="*/ 15 h 40"/>
                <a:gd name="T44" fmla="*/ 21 w 40"/>
                <a:gd name="T45" fmla="*/ 18 h 40"/>
                <a:gd name="T46" fmla="*/ 25 w 40"/>
                <a:gd name="T47" fmla="*/ 16 h 40"/>
                <a:gd name="T48" fmla="*/ 24 w 40"/>
                <a:gd name="T49" fmla="*/ 4 h 40"/>
                <a:gd name="T50" fmla="*/ 10 w 40"/>
                <a:gd name="T51" fmla="*/ 1 h 40"/>
                <a:gd name="T52" fmla="*/ 3 w 40"/>
                <a:gd name="T53" fmla="*/ 8 h 40"/>
                <a:gd name="T54" fmla="*/ 4 w 40"/>
                <a:gd name="T55" fmla="*/ 22 h 40"/>
                <a:gd name="T56" fmla="*/ 14 w 40"/>
                <a:gd name="T57" fmla="*/ 28 h 40"/>
                <a:gd name="T58" fmla="*/ 16 w 40"/>
                <a:gd name="T59" fmla="*/ 31 h 40"/>
                <a:gd name="T60" fmla="*/ 16 w 40"/>
                <a:gd name="T61" fmla="*/ 35 h 40"/>
                <a:gd name="T62" fmla="*/ 16 w 40"/>
                <a:gd name="T63" fmla="*/ 36 h 40"/>
                <a:gd name="T64" fmla="*/ 19 w 40"/>
                <a:gd name="T65" fmla="*/ 38 h 40"/>
                <a:gd name="T66" fmla="*/ 21 w 40"/>
                <a:gd name="T67" fmla="*/ 38 h 40"/>
                <a:gd name="T68" fmla="*/ 29 w 40"/>
                <a:gd name="T69" fmla="*/ 40 h 40"/>
                <a:gd name="T70" fmla="*/ 40 w 40"/>
                <a:gd name="T71" fmla="*/ 24 h 40"/>
                <a:gd name="T72" fmla="*/ 38 w 40"/>
                <a:gd name="T73" fmla="*/ 17 h 40"/>
                <a:gd name="T74" fmla="*/ 29 w 40"/>
                <a:gd name="T75" fmla="*/ 14 h 40"/>
                <a:gd name="T76" fmla="*/ 19 w 40"/>
                <a:gd name="T77" fmla="*/ 15 h 40"/>
                <a:gd name="T78" fmla="*/ 18 w 40"/>
                <a:gd name="T79" fmla="*/ 15 h 40"/>
                <a:gd name="T80" fmla="*/ 15 w 40"/>
                <a:gd name="T81" fmla="*/ 13 h 40"/>
                <a:gd name="T82" fmla="*/ 16 w 40"/>
                <a:gd name="T83" fmla="*/ 12 h 40"/>
                <a:gd name="T84" fmla="*/ 16 w 40"/>
                <a:gd name="T85" fmla="*/ 12 h 40"/>
                <a:gd name="T86" fmla="*/ 16 w 40"/>
                <a:gd name="T87" fmla="*/ 12 h 40"/>
                <a:gd name="T88" fmla="*/ 16 w 40"/>
                <a:gd name="T89" fmla="*/ 12 h 40"/>
                <a:gd name="T90" fmla="*/ 17 w 40"/>
                <a:gd name="T91" fmla="*/ 13 h 40"/>
                <a:gd name="T92" fmla="*/ 19 w 40"/>
                <a:gd name="T9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40"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9" y="9"/>
                    <a:pt x="18" y="8"/>
                    <a:pt x="16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5"/>
                    <a:pt x="12" y="17"/>
                    <a:pt x="13" y="18"/>
                  </a:cubicBezTo>
                  <a:cubicBezTo>
                    <a:pt x="14" y="19"/>
                    <a:pt x="16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2" y="19"/>
                    <a:pt x="26" y="18"/>
                    <a:pt x="29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3" y="19"/>
                    <a:pt x="34" y="19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1"/>
                    <a:pt x="36" y="23"/>
                    <a:pt x="36" y="24"/>
                  </a:cubicBezTo>
                  <a:cubicBezTo>
                    <a:pt x="36" y="26"/>
                    <a:pt x="35" y="29"/>
                    <a:pt x="33" y="31"/>
                  </a:cubicBezTo>
                  <a:cubicBezTo>
                    <a:pt x="31" y="33"/>
                    <a:pt x="28" y="35"/>
                    <a:pt x="26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6" y="35"/>
                    <a:pt x="23" y="34"/>
                    <a:pt x="21" y="34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5"/>
                    <a:pt x="20" y="33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0" y="28"/>
                    <a:pt x="19" y="27"/>
                    <a:pt x="18" y="26"/>
                  </a:cubicBezTo>
                  <a:cubicBezTo>
                    <a:pt x="17" y="25"/>
                    <a:pt x="16" y="24"/>
                    <a:pt x="15" y="24"/>
                  </a:cubicBezTo>
                  <a:cubicBezTo>
                    <a:pt x="14" y="24"/>
                    <a:pt x="13" y="24"/>
                    <a:pt x="12" y="23"/>
                  </a:cubicBezTo>
                  <a:cubicBezTo>
                    <a:pt x="10" y="22"/>
                    <a:pt x="9" y="21"/>
                    <a:pt x="7" y="19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3" y="4"/>
                    <a:pt x="15" y="4"/>
                    <a:pt x="16" y="4"/>
                  </a:cubicBezTo>
                  <a:cubicBezTo>
                    <a:pt x="18" y="4"/>
                    <a:pt x="19" y="4"/>
                    <a:pt x="21" y="6"/>
                  </a:cubicBezTo>
                  <a:cubicBezTo>
                    <a:pt x="23" y="8"/>
                    <a:pt x="23" y="10"/>
                    <a:pt x="23" y="11"/>
                  </a:cubicBezTo>
                  <a:cubicBezTo>
                    <a:pt x="23" y="12"/>
                    <a:pt x="23" y="13"/>
                    <a:pt x="22" y="14"/>
                  </a:cubicBezTo>
                  <a:cubicBezTo>
                    <a:pt x="22" y="14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21" y="18"/>
                  </a:cubicBezTo>
                  <a:cubicBezTo>
                    <a:pt x="21" y="19"/>
                    <a:pt x="23" y="19"/>
                    <a:pt x="24" y="18"/>
                  </a:cubicBezTo>
                  <a:cubicBezTo>
                    <a:pt x="24" y="18"/>
                    <a:pt x="25" y="17"/>
                    <a:pt x="25" y="16"/>
                  </a:cubicBezTo>
                  <a:cubicBezTo>
                    <a:pt x="26" y="15"/>
                    <a:pt x="27" y="13"/>
                    <a:pt x="27" y="11"/>
                  </a:cubicBezTo>
                  <a:cubicBezTo>
                    <a:pt x="27" y="9"/>
                    <a:pt x="26" y="6"/>
                    <a:pt x="24" y="4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5" y="5"/>
                    <a:pt x="4" y="6"/>
                    <a:pt x="3" y="8"/>
                  </a:cubicBezTo>
                  <a:cubicBezTo>
                    <a:pt x="2" y="10"/>
                    <a:pt x="1" y="12"/>
                    <a:pt x="0" y="15"/>
                  </a:cubicBezTo>
                  <a:cubicBezTo>
                    <a:pt x="0" y="17"/>
                    <a:pt x="1" y="19"/>
                    <a:pt x="4" y="22"/>
                  </a:cubicBezTo>
                  <a:cubicBezTo>
                    <a:pt x="7" y="25"/>
                    <a:pt x="9" y="27"/>
                    <a:pt x="11" y="27"/>
                  </a:cubicBezTo>
                  <a:cubicBezTo>
                    <a:pt x="12" y="28"/>
                    <a:pt x="13" y="28"/>
                    <a:pt x="14" y="28"/>
                  </a:cubicBezTo>
                  <a:cubicBezTo>
                    <a:pt x="14" y="28"/>
                    <a:pt x="15" y="28"/>
                    <a:pt x="15" y="29"/>
                  </a:cubicBezTo>
                  <a:cubicBezTo>
                    <a:pt x="16" y="29"/>
                    <a:pt x="16" y="30"/>
                    <a:pt x="16" y="31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7" y="38"/>
                  </a:cubicBezTo>
                  <a:cubicBezTo>
                    <a:pt x="17" y="38"/>
                    <a:pt x="18" y="39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21" y="38"/>
                  </a:cubicBezTo>
                  <a:cubicBezTo>
                    <a:pt x="22" y="38"/>
                    <a:pt x="24" y="39"/>
                    <a:pt x="27" y="40"/>
                  </a:cubicBezTo>
                  <a:cubicBezTo>
                    <a:pt x="27" y="40"/>
                    <a:pt x="28" y="40"/>
                    <a:pt x="29" y="40"/>
                  </a:cubicBezTo>
                  <a:cubicBezTo>
                    <a:pt x="30" y="38"/>
                    <a:pt x="33" y="36"/>
                    <a:pt x="36" y="34"/>
                  </a:cubicBezTo>
                  <a:cubicBezTo>
                    <a:pt x="38" y="31"/>
                    <a:pt x="40" y="28"/>
                    <a:pt x="40" y="24"/>
                  </a:cubicBezTo>
                  <a:cubicBezTo>
                    <a:pt x="40" y="22"/>
                    <a:pt x="40" y="19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6"/>
                    <a:pt x="35" y="15"/>
                    <a:pt x="34" y="15"/>
                  </a:cubicBezTo>
                  <a:cubicBezTo>
                    <a:pt x="32" y="14"/>
                    <a:pt x="30" y="14"/>
                    <a:pt x="29" y="14"/>
                  </a:cubicBezTo>
                  <a:cubicBezTo>
                    <a:pt x="26" y="14"/>
                    <a:pt x="24" y="14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8" y="16"/>
                    <a:pt x="19" y="16"/>
                  </a:cubicBezTo>
                  <a:cubicBezTo>
                    <a:pt x="20" y="16"/>
                    <a:pt x="21" y="15"/>
                    <a:pt x="21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9" name="Freeform 517"/>
            <p:cNvSpPr>
              <a:spLocks/>
            </p:cNvSpPr>
            <p:nvPr userDrawn="1"/>
          </p:nvSpPr>
          <p:spPr bwMode="auto">
            <a:xfrm>
              <a:off x="8409513" y="6361113"/>
              <a:ext cx="114300" cy="101600"/>
            </a:xfrm>
            <a:custGeom>
              <a:avLst/>
              <a:gdLst>
                <a:gd name="T0" fmla="*/ 1 w 30"/>
                <a:gd name="T1" fmla="*/ 4 h 26"/>
                <a:gd name="T2" fmla="*/ 26 w 30"/>
                <a:gd name="T3" fmla="*/ 25 h 26"/>
                <a:gd name="T4" fmla="*/ 29 w 30"/>
                <a:gd name="T5" fmla="*/ 25 h 26"/>
                <a:gd name="T6" fmla="*/ 29 w 30"/>
                <a:gd name="T7" fmla="*/ 22 h 26"/>
                <a:gd name="T8" fmla="*/ 4 w 30"/>
                <a:gd name="T9" fmla="*/ 1 h 26"/>
                <a:gd name="T10" fmla="*/ 1 w 30"/>
                <a:gd name="T11" fmla="*/ 1 h 26"/>
                <a:gd name="T12" fmla="*/ 1 w 30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1" y="4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7" y="26"/>
                    <a:pt x="29" y="26"/>
                    <a:pt x="29" y="25"/>
                  </a:cubicBezTo>
                  <a:cubicBezTo>
                    <a:pt x="30" y="24"/>
                    <a:pt x="30" y="23"/>
                    <a:pt x="29" y="2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0" name="Freeform 518"/>
            <p:cNvSpPr>
              <a:spLocks/>
            </p:cNvSpPr>
            <p:nvPr userDrawn="1"/>
          </p:nvSpPr>
          <p:spPr bwMode="auto">
            <a:xfrm>
              <a:off x="8363475" y="6400801"/>
              <a:ext cx="115888" cy="107950"/>
            </a:xfrm>
            <a:custGeom>
              <a:avLst/>
              <a:gdLst>
                <a:gd name="T0" fmla="*/ 1 w 30"/>
                <a:gd name="T1" fmla="*/ 4 h 28"/>
                <a:gd name="T2" fmla="*/ 27 w 30"/>
                <a:gd name="T3" fmla="*/ 27 h 28"/>
                <a:gd name="T4" fmla="*/ 30 w 30"/>
                <a:gd name="T5" fmla="*/ 27 h 28"/>
                <a:gd name="T6" fmla="*/ 29 w 30"/>
                <a:gd name="T7" fmla="*/ 24 h 28"/>
                <a:gd name="T8" fmla="*/ 4 w 30"/>
                <a:gd name="T9" fmla="*/ 1 h 28"/>
                <a:gd name="T10" fmla="*/ 1 w 30"/>
                <a:gd name="T11" fmla="*/ 1 h 28"/>
                <a:gd name="T12" fmla="*/ 1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1" y="4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9" y="27"/>
                    <a:pt x="30" y="27"/>
                  </a:cubicBezTo>
                  <a:cubicBezTo>
                    <a:pt x="30" y="26"/>
                    <a:pt x="30" y="25"/>
                    <a:pt x="29" y="2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1" name="Freeform 519"/>
            <p:cNvSpPr>
              <a:spLocks/>
            </p:cNvSpPr>
            <p:nvPr userDrawn="1"/>
          </p:nvSpPr>
          <p:spPr bwMode="auto">
            <a:xfrm>
              <a:off x="8485713" y="6384926"/>
              <a:ext cx="287338" cy="53975"/>
            </a:xfrm>
            <a:custGeom>
              <a:avLst/>
              <a:gdLst>
                <a:gd name="T0" fmla="*/ 2 w 75"/>
                <a:gd name="T1" fmla="*/ 14 h 14"/>
                <a:gd name="T2" fmla="*/ 64 w 75"/>
                <a:gd name="T3" fmla="*/ 5 h 14"/>
                <a:gd name="T4" fmla="*/ 64 w 75"/>
                <a:gd name="T5" fmla="*/ 5 h 14"/>
                <a:gd name="T6" fmla="*/ 64 w 75"/>
                <a:gd name="T7" fmla="*/ 5 h 14"/>
                <a:gd name="T8" fmla="*/ 64 w 75"/>
                <a:gd name="T9" fmla="*/ 4 h 14"/>
                <a:gd name="T10" fmla="*/ 68 w 75"/>
                <a:gd name="T11" fmla="*/ 5 h 14"/>
                <a:gd name="T12" fmla="*/ 71 w 75"/>
                <a:gd name="T13" fmla="*/ 10 h 14"/>
                <a:gd name="T14" fmla="*/ 73 w 75"/>
                <a:gd name="T15" fmla="*/ 12 h 14"/>
                <a:gd name="T16" fmla="*/ 75 w 75"/>
                <a:gd name="T17" fmla="*/ 10 h 14"/>
                <a:gd name="T18" fmla="*/ 70 w 75"/>
                <a:gd name="T19" fmla="*/ 2 h 14"/>
                <a:gd name="T20" fmla="*/ 64 w 75"/>
                <a:gd name="T21" fmla="*/ 0 h 14"/>
                <a:gd name="T22" fmla="*/ 63 w 75"/>
                <a:gd name="T23" fmla="*/ 1 h 14"/>
                <a:gd name="T24" fmla="*/ 63 w 75"/>
                <a:gd name="T25" fmla="*/ 3 h 14"/>
                <a:gd name="T26" fmla="*/ 63 w 75"/>
                <a:gd name="T27" fmla="*/ 1 h 14"/>
                <a:gd name="T28" fmla="*/ 1 w 75"/>
                <a:gd name="T29" fmla="*/ 10 h 14"/>
                <a:gd name="T30" fmla="*/ 0 w 75"/>
                <a:gd name="T31" fmla="*/ 12 h 14"/>
                <a:gd name="T32" fmla="*/ 2 w 7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4">
                  <a:moveTo>
                    <a:pt x="2" y="14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4"/>
                    <a:pt x="67" y="5"/>
                    <a:pt x="68" y="5"/>
                  </a:cubicBezTo>
                  <a:cubicBezTo>
                    <a:pt x="69" y="6"/>
                    <a:pt x="70" y="7"/>
                    <a:pt x="71" y="10"/>
                  </a:cubicBezTo>
                  <a:cubicBezTo>
                    <a:pt x="71" y="12"/>
                    <a:pt x="72" y="12"/>
                    <a:pt x="73" y="12"/>
                  </a:cubicBezTo>
                  <a:cubicBezTo>
                    <a:pt x="74" y="12"/>
                    <a:pt x="75" y="11"/>
                    <a:pt x="75" y="10"/>
                  </a:cubicBezTo>
                  <a:cubicBezTo>
                    <a:pt x="74" y="6"/>
                    <a:pt x="72" y="3"/>
                    <a:pt x="70" y="2"/>
                  </a:cubicBezTo>
                  <a:cubicBezTo>
                    <a:pt x="68" y="1"/>
                    <a:pt x="66" y="0"/>
                    <a:pt x="64" y="0"/>
                  </a:cubicBezTo>
                  <a:cubicBezTo>
                    <a:pt x="64" y="0"/>
                    <a:pt x="63" y="1"/>
                    <a:pt x="63" y="1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2" name="Freeform 520"/>
            <p:cNvSpPr>
              <a:spLocks/>
            </p:cNvSpPr>
            <p:nvPr userDrawn="1"/>
          </p:nvSpPr>
          <p:spPr bwMode="auto">
            <a:xfrm>
              <a:off x="8634938" y="6497638"/>
              <a:ext cx="103188" cy="101600"/>
            </a:xfrm>
            <a:custGeom>
              <a:avLst/>
              <a:gdLst>
                <a:gd name="T0" fmla="*/ 21 w 27"/>
                <a:gd name="T1" fmla="*/ 5 h 26"/>
                <a:gd name="T2" fmla="*/ 20 w 27"/>
                <a:gd name="T3" fmla="*/ 6 h 26"/>
                <a:gd name="T4" fmla="*/ 23 w 27"/>
                <a:gd name="T5" fmla="*/ 13 h 26"/>
                <a:gd name="T6" fmla="*/ 20 w 27"/>
                <a:gd name="T7" fmla="*/ 20 h 26"/>
                <a:gd name="T8" fmla="*/ 13 w 27"/>
                <a:gd name="T9" fmla="*/ 22 h 26"/>
                <a:gd name="T10" fmla="*/ 7 w 27"/>
                <a:gd name="T11" fmla="*/ 20 h 26"/>
                <a:gd name="T12" fmla="*/ 4 w 27"/>
                <a:gd name="T13" fmla="*/ 13 h 26"/>
                <a:gd name="T14" fmla="*/ 6 w 27"/>
                <a:gd name="T15" fmla="*/ 7 h 26"/>
                <a:gd name="T16" fmla="*/ 13 w 27"/>
                <a:gd name="T17" fmla="*/ 4 h 26"/>
                <a:gd name="T18" fmla="*/ 20 w 27"/>
                <a:gd name="T19" fmla="*/ 6 h 26"/>
                <a:gd name="T20" fmla="*/ 21 w 27"/>
                <a:gd name="T21" fmla="*/ 5 h 26"/>
                <a:gd name="T22" fmla="*/ 22 w 27"/>
                <a:gd name="T23" fmla="*/ 3 h 26"/>
                <a:gd name="T24" fmla="*/ 13 w 27"/>
                <a:gd name="T25" fmla="*/ 0 h 26"/>
                <a:gd name="T26" fmla="*/ 3 w 27"/>
                <a:gd name="T27" fmla="*/ 4 h 26"/>
                <a:gd name="T28" fmla="*/ 0 w 27"/>
                <a:gd name="T29" fmla="*/ 13 h 26"/>
                <a:gd name="T30" fmla="*/ 4 w 27"/>
                <a:gd name="T31" fmla="*/ 23 h 26"/>
                <a:gd name="T32" fmla="*/ 13 w 27"/>
                <a:gd name="T33" fmla="*/ 26 h 26"/>
                <a:gd name="T34" fmla="*/ 23 w 27"/>
                <a:gd name="T35" fmla="*/ 22 h 26"/>
                <a:gd name="T36" fmla="*/ 27 w 27"/>
                <a:gd name="T37" fmla="*/ 13 h 26"/>
                <a:gd name="T38" fmla="*/ 22 w 27"/>
                <a:gd name="T39" fmla="*/ 3 h 26"/>
                <a:gd name="T40" fmla="*/ 21 w 27"/>
                <a:gd name="T4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6">
                  <a:moveTo>
                    <a:pt x="21" y="5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2" y="8"/>
                    <a:pt x="23" y="11"/>
                    <a:pt x="23" y="13"/>
                  </a:cubicBezTo>
                  <a:cubicBezTo>
                    <a:pt x="23" y="15"/>
                    <a:pt x="22" y="18"/>
                    <a:pt x="20" y="20"/>
                  </a:cubicBezTo>
                  <a:cubicBezTo>
                    <a:pt x="18" y="21"/>
                    <a:pt x="16" y="22"/>
                    <a:pt x="13" y="22"/>
                  </a:cubicBezTo>
                  <a:cubicBezTo>
                    <a:pt x="11" y="22"/>
                    <a:pt x="8" y="22"/>
                    <a:pt x="7" y="20"/>
                  </a:cubicBezTo>
                  <a:cubicBezTo>
                    <a:pt x="5" y="18"/>
                    <a:pt x="4" y="16"/>
                    <a:pt x="4" y="13"/>
                  </a:cubicBezTo>
                  <a:cubicBezTo>
                    <a:pt x="4" y="11"/>
                    <a:pt x="5" y="8"/>
                    <a:pt x="6" y="7"/>
                  </a:cubicBezTo>
                  <a:cubicBezTo>
                    <a:pt x="8" y="5"/>
                    <a:pt x="11" y="4"/>
                    <a:pt x="13" y="4"/>
                  </a:cubicBezTo>
                  <a:cubicBezTo>
                    <a:pt x="15" y="4"/>
                    <a:pt x="18" y="4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6" y="0"/>
                    <a:pt x="13" y="0"/>
                  </a:cubicBezTo>
                  <a:cubicBezTo>
                    <a:pt x="10" y="0"/>
                    <a:pt x="6" y="1"/>
                    <a:pt x="3" y="4"/>
                  </a:cubicBezTo>
                  <a:cubicBezTo>
                    <a:pt x="1" y="6"/>
                    <a:pt x="0" y="10"/>
                    <a:pt x="0" y="13"/>
                  </a:cubicBezTo>
                  <a:cubicBezTo>
                    <a:pt x="0" y="17"/>
                    <a:pt x="1" y="20"/>
                    <a:pt x="4" y="23"/>
                  </a:cubicBezTo>
                  <a:cubicBezTo>
                    <a:pt x="6" y="25"/>
                    <a:pt x="10" y="26"/>
                    <a:pt x="13" y="26"/>
                  </a:cubicBezTo>
                  <a:cubicBezTo>
                    <a:pt x="17" y="26"/>
                    <a:pt x="20" y="25"/>
                    <a:pt x="23" y="22"/>
                  </a:cubicBezTo>
                  <a:cubicBezTo>
                    <a:pt x="25" y="20"/>
                    <a:pt x="27" y="16"/>
                    <a:pt x="27" y="13"/>
                  </a:cubicBezTo>
                  <a:cubicBezTo>
                    <a:pt x="27" y="10"/>
                    <a:pt x="25" y="6"/>
                    <a:pt x="22" y="3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3" name="Freeform 521"/>
            <p:cNvSpPr>
              <a:spLocks/>
            </p:cNvSpPr>
            <p:nvPr userDrawn="1"/>
          </p:nvSpPr>
          <p:spPr bwMode="auto">
            <a:xfrm>
              <a:off x="8661925" y="6618288"/>
              <a:ext cx="88900" cy="85725"/>
            </a:xfrm>
            <a:custGeom>
              <a:avLst/>
              <a:gdLst>
                <a:gd name="T0" fmla="*/ 3 w 23"/>
                <a:gd name="T1" fmla="*/ 21 h 22"/>
                <a:gd name="T2" fmla="*/ 22 w 23"/>
                <a:gd name="T3" fmla="*/ 3 h 22"/>
                <a:gd name="T4" fmla="*/ 22 w 23"/>
                <a:gd name="T5" fmla="*/ 1 h 22"/>
                <a:gd name="T6" fmla="*/ 19 w 23"/>
                <a:gd name="T7" fmla="*/ 0 h 22"/>
                <a:gd name="T8" fmla="*/ 0 w 23"/>
                <a:gd name="T9" fmla="*/ 18 h 22"/>
                <a:gd name="T10" fmla="*/ 0 w 23"/>
                <a:gd name="T11" fmla="*/ 21 h 22"/>
                <a:gd name="T12" fmla="*/ 3 w 23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3" y="21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1"/>
                    <a:pt x="0" y="21"/>
                  </a:cubicBezTo>
                  <a:cubicBezTo>
                    <a:pt x="1" y="22"/>
                    <a:pt x="2" y="22"/>
                    <a:pt x="3" y="2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4" name="Freeform 522"/>
            <p:cNvSpPr>
              <a:spLocks/>
            </p:cNvSpPr>
            <p:nvPr userDrawn="1"/>
          </p:nvSpPr>
          <p:spPr bwMode="auto">
            <a:xfrm>
              <a:off x="8731775" y="6497638"/>
              <a:ext cx="98425" cy="190500"/>
            </a:xfrm>
            <a:custGeom>
              <a:avLst/>
              <a:gdLst>
                <a:gd name="T0" fmla="*/ 4 w 26"/>
                <a:gd name="T1" fmla="*/ 48 h 49"/>
                <a:gd name="T2" fmla="*/ 11 w 26"/>
                <a:gd name="T3" fmla="*/ 42 h 49"/>
                <a:gd name="T4" fmla="*/ 20 w 26"/>
                <a:gd name="T5" fmla="*/ 30 h 49"/>
                <a:gd name="T6" fmla="*/ 22 w 26"/>
                <a:gd name="T7" fmla="*/ 20 h 49"/>
                <a:gd name="T8" fmla="*/ 22 w 26"/>
                <a:gd name="T9" fmla="*/ 16 h 49"/>
                <a:gd name="T10" fmla="*/ 25 w 26"/>
                <a:gd name="T11" fmla="*/ 3 h 49"/>
                <a:gd name="T12" fmla="*/ 25 w 26"/>
                <a:gd name="T13" fmla="*/ 1 h 49"/>
                <a:gd name="T14" fmla="*/ 22 w 26"/>
                <a:gd name="T15" fmla="*/ 1 h 49"/>
                <a:gd name="T16" fmla="*/ 18 w 26"/>
                <a:gd name="T17" fmla="*/ 16 h 49"/>
                <a:gd name="T18" fmla="*/ 18 w 26"/>
                <a:gd name="T19" fmla="*/ 20 h 49"/>
                <a:gd name="T20" fmla="*/ 16 w 26"/>
                <a:gd name="T21" fmla="*/ 28 h 49"/>
                <a:gd name="T22" fmla="*/ 8 w 26"/>
                <a:gd name="T23" fmla="*/ 39 h 49"/>
                <a:gd name="T24" fmla="*/ 3 w 26"/>
                <a:gd name="T25" fmla="*/ 43 h 49"/>
                <a:gd name="T26" fmla="*/ 2 w 26"/>
                <a:gd name="T27" fmla="*/ 45 h 49"/>
                <a:gd name="T28" fmla="*/ 1 w 26"/>
                <a:gd name="T29" fmla="*/ 45 h 49"/>
                <a:gd name="T30" fmla="*/ 1 w 26"/>
                <a:gd name="T31" fmla="*/ 48 h 49"/>
                <a:gd name="T32" fmla="*/ 4 w 26"/>
                <a:gd name="T3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9">
                  <a:moveTo>
                    <a:pt x="4" y="48"/>
                  </a:moveTo>
                  <a:cubicBezTo>
                    <a:pt x="4" y="48"/>
                    <a:pt x="7" y="46"/>
                    <a:pt x="11" y="42"/>
                  </a:cubicBezTo>
                  <a:cubicBezTo>
                    <a:pt x="14" y="39"/>
                    <a:pt x="18" y="35"/>
                    <a:pt x="20" y="30"/>
                  </a:cubicBezTo>
                  <a:cubicBezTo>
                    <a:pt x="21" y="27"/>
                    <a:pt x="22" y="23"/>
                    <a:pt x="22" y="20"/>
                  </a:cubicBezTo>
                  <a:cubicBezTo>
                    <a:pt x="22" y="19"/>
                    <a:pt x="22" y="18"/>
                    <a:pt x="22" y="16"/>
                  </a:cubicBezTo>
                  <a:cubicBezTo>
                    <a:pt x="22" y="12"/>
                    <a:pt x="22" y="8"/>
                    <a:pt x="25" y="3"/>
                  </a:cubicBezTo>
                  <a:cubicBezTo>
                    <a:pt x="26" y="2"/>
                    <a:pt x="26" y="1"/>
                    <a:pt x="25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8" y="6"/>
                    <a:pt x="18" y="12"/>
                    <a:pt x="18" y="16"/>
                  </a:cubicBezTo>
                  <a:cubicBezTo>
                    <a:pt x="18" y="18"/>
                    <a:pt x="18" y="19"/>
                    <a:pt x="18" y="20"/>
                  </a:cubicBezTo>
                  <a:cubicBezTo>
                    <a:pt x="18" y="23"/>
                    <a:pt x="17" y="26"/>
                    <a:pt x="16" y="28"/>
                  </a:cubicBezTo>
                  <a:cubicBezTo>
                    <a:pt x="15" y="32"/>
                    <a:pt x="11" y="36"/>
                    <a:pt x="8" y="39"/>
                  </a:cubicBezTo>
                  <a:cubicBezTo>
                    <a:pt x="6" y="41"/>
                    <a:pt x="4" y="42"/>
                    <a:pt x="3" y="43"/>
                  </a:cubicBezTo>
                  <a:cubicBezTo>
                    <a:pt x="3" y="44"/>
                    <a:pt x="2" y="44"/>
                    <a:pt x="2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3" y="49"/>
                    <a:pt x="4" y="48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5" name="Freeform 523"/>
            <p:cNvSpPr>
              <a:spLocks/>
            </p:cNvSpPr>
            <p:nvPr userDrawn="1"/>
          </p:nvSpPr>
          <p:spPr bwMode="auto">
            <a:xfrm>
              <a:off x="8460313" y="6419851"/>
              <a:ext cx="419100" cy="327025"/>
            </a:xfrm>
            <a:custGeom>
              <a:avLst/>
              <a:gdLst>
                <a:gd name="T0" fmla="*/ 24 w 110"/>
                <a:gd name="T1" fmla="*/ 8 h 84"/>
                <a:gd name="T2" fmla="*/ 24 w 110"/>
                <a:gd name="T3" fmla="*/ 10 h 84"/>
                <a:gd name="T4" fmla="*/ 31 w 110"/>
                <a:gd name="T5" fmla="*/ 9 h 84"/>
                <a:gd name="T6" fmla="*/ 56 w 110"/>
                <a:gd name="T7" fmla="*/ 6 h 84"/>
                <a:gd name="T8" fmla="*/ 79 w 110"/>
                <a:gd name="T9" fmla="*/ 4 h 84"/>
                <a:gd name="T10" fmla="*/ 81 w 110"/>
                <a:gd name="T11" fmla="*/ 4 h 84"/>
                <a:gd name="T12" fmla="*/ 87 w 110"/>
                <a:gd name="T13" fmla="*/ 6 h 84"/>
                <a:gd name="T14" fmla="*/ 100 w 110"/>
                <a:gd name="T15" fmla="*/ 17 h 84"/>
                <a:gd name="T16" fmla="*/ 106 w 110"/>
                <a:gd name="T17" fmla="*/ 35 h 84"/>
                <a:gd name="T18" fmla="*/ 101 w 110"/>
                <a:gd name="T19" fmla="*/ 54 h 84"/>
                <a:gd name="T20" fmla="*/ 64 w 110"/>
                <a:gd name="T21" fmla="*/ 80 h 84"/>
                <a:gd name="T22" fmla="*/ 42 w 110"/>
                <a:gd name="T23" fmla="*/ 72 h 84"/>
                <a:gd name="T24" fmla="*/ 27 w 110"/>
                <a:gd name="T25" fmla="*/ 55 h 84"/>
                <a:gd name="T26" fmla="*/ 14 w 110"/>
                <a:gd name="T27" fmla="*/ 37 h 84"/>
                <a:gd name="T28" fmla="*/ 7 w 110"/>
                <a:gd name="T29" fmla="*/ 25 h 84"/>
                <a:gd name="T30" fmla="*/ 7 w 110"/>
                <a:gd name="T31" fmla="*/ 25 h 84"/>
                <a:gd name="T32" fmla="*/ 7 w 110"/>
                <a:gd name="T33" fmla="*/ 25 h 84"/>
                <a:gd name="T34" fmla="*/ 4 w 110"/>
                <a:gd name="T35" fmla="*/ 18 h 84"/>
                <a:gd name="T36" fmla="*/ 6 w 110"/>
                <a:gd name="T37" fmla="*/ 14 h 84"/>
                <a:gd name="T38" fmla="*/ 9 w 110"/>
                <a:gd name="T39" fmla="*/ 12 h 84"/>
                <a:gd name="T40" fmla="*/ 19 w 110"/>
                <a:gd name="T41" fmla="*/ 10 h 84"/>
                <a:gd name="T42" fmla="*/ 23 w 110"/>
                <a:gd name="T43" fmla="*/ 10 h 84"/>
                <a:gd name="T44" fmla="*/ 24 w 110"/>
                <a:gd name="T45" fmla="*/ 10 h 84"/>
                <a:gd name="T46" fmla="*/ 24 w 110"/>
                <a:gd name="T47" fmla="*/ 10 h 84"/>
                <a:gd name="T48" fmla="*/ 24 w 110"/>
                <a:gd name="T49" fmla="*/ 8 h 84"/>
                <a:gd name="T50" fmla="*/ 24 w 110"/>
                <a:gd name="T51" fmla="*/ 6 h 84"/>
                <a:gd name="T52" fmla="*/ 15 w 110"/>
                <a:gd name="T53" fmla="*/ 7 h 84"/>
                <a:gd name="T54" fmla="*/ 8 w 110"/>
                <a:gd name="T55" fmla="*/ 8 h 84"/>
                <a:gd name="T56" fmla="*/ 3 w 110"/>
                <a:gd name="T57" fmla="*/ 11 h 84"/>
                <a:gd name="T58" fmla="*/ 0 w 110"/>
                <a:gd name="T59" fmla="*/ 18 h 84"/>
                <a:gd name="T60" fmla="*/ 4 w 110"/>
                <a:gd name="T61" fmla="*/ 28 h 84"/>
                <a:gd name="T62" fmla="*/ 5 w 110"/>
                <a:gd name="T63" fmla="*/ 26 h 84"/>
                <a:gd name="T64" fmla="*/ 4 w 110"/>
                <a:gd name="T65" fmla="*/ 27 h 84"/>
                <a:gd name="T66" fmla="*/ 23 w 110"/>
                <a:gd name="T67" fmla="*/ 57 h 84"/>
                <a:gd name="T68" fmla="*/ 39 w 110"/>
                <a:gd name="T69" fmla="*/ 75 h 84"/>
                <a:gd name="T70" fmla="*/ 64 w 110"/>
                <a:gd name="T71" fmla="*/ 84 h 84"/>
                <a:gd name="T72" fmla="*/ 105 w 110"/>
                <a:gd name="T73" fmla="*/ 55 h 84"/>
                <a:gd name="T74" fmla="*/ 110 w 110"/>
                <a:gd name="T75" fmla="*/ 35 h 84"/>
                <a:gd name="T76" fmla="*/ 98 w 110"/>
                <a:gd name="T77" fmla="*/ 9 h 84"/>
                <a:gd name="T78" fmla="*/ 89 w 110"/>
                <a:gd name="T79" fmla="*/ 3 h 84"/>
                <a:gd name="T80" fmla="*/ 82 w 110"/>
                <a:gd name="T81" fmla="*/ 0 h 84"/>
                <a:gd name="T82" fmla="*/ 79 w 110"/>
                <a:gd name="T83" fmla="*/ 0 h 84"/>
                <a:gd name="T84" fmla="*/ 47 w 110"/>
                <a:gd name="T85" fmla="*/ 3 h 84"/>
                <a:gd name="T86" fmla="*/ 24 w 110"/>
                <a:gd name="T87" fmla="*/ 6 h 84"/>
                <a:gd name="T88" fmla="*/ 24 w 110"/>
                <a:gd name="T89" fmla="*/ 8 h 84"/>
                <a:gd name="T90" fmla="*/ 24 w 110"/>
                <a:gd name="T91" fmla="*/ 6 h 84"/>
                <a:gd name="T92" fmla="*/ 24 w 110"/>
                <a:gd name="T93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84">
                  <a:moveTo>
                    <a:pt x="24" y="8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7" y="9"/>
                    <a:pt x="31" y="9"/>
                  </a:cubicBezTo>
                  <a:cubicBezTo>
                    <a:pt x="37" y="8"/>
                    <a:pt x="47" y="7"/>
                    <a:pt x="56" y="6"/>
                  </a:cubicBezTo>
                  <a:cubicBezTo>
                    <a:pt x="66" y="4"/>
                    <a:pt x="74" y="4"/>
                    <a:pt x="79" y="4"/>
                  </a:cubicBezTo>
                  <a:cubicBezTo>
                    <a:pt x="80" y="4"/>
                    <a:pt x="81" y="4"/>
                    <a:pt x="81" y="4"/>
                  </a:cubicBezTo>
                  <a:cubicBezTo>
                    <a:pt x="82" y="4"/>
                    <a:pt x="84" y="5"/>
                    <a:pt x="87" y="6"/>
                  </a:cubicBezTo>
                  <a:cubicBezTo>
                    <a:pt x="91" y="8"/>
                    <a:pt x="96" y="12"/>
                    <a:pt x="100" y="17"/>
                  </a:cubicBezTo>
                  <a:cubicBezTo>
                    <a:pt x="104" y="22"/>
                    <a:pt x="106" y="28"/>
                    <a:pt x="106" y="35"/>
                  </a:cubicBezTo>
                  <a:cubicBezTo>
                    <a:pt x="106" y="40"/>
                    <a:pt x="105" y="47"/>
                    <a:pt x="101" y="54"/>
                  </a:cubicBezTo>
                  <a:cubicBezTo>
                    <a:pt x="91" y="73"/>
                    <a:pt x="77" y="80"/>
                    <a:pt x="64" y="80"/>
                  </a:cubicBezTo>
                  <a:cubicBezTo>
                    <a:pt x="56" y="80"/>
                    <a:pt x="47" y="77"/>
                    <a:pt x="42" y="72"/>
                  </a:cubicBezTo>
                  <a:cubicBezTo>
                    <a:pt x="36" y="68"/>
                    <a:pt x="33" y="64"/>
                    <a:pt x="27" y="55"/>
                  </a:cubicBezTo>
                  <a:cubicBezTo>
                    <a:pt x="23" y="50"/>
                    <a:pt x="19" y="43"/>
                    <a:pt x="14" y="37"/>
                  </a:cubicBezTo>
                  <a:cubicBezTo>
                    <a:pt x="10" y="30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4" y="21"/>
                    <a:pt x="4" y="18"/>
                  </a:cubicBezTo>
                  <a:cubicBezTo>
                    <a:pt x="4" y="17"/>
                    <a:pt x="5" y="15"/>
                    <a:pt x="6" y="14"/>
                  </a:cubicBezTo>
                  <a:cubicBezTo>
                    <a:pt x="6" y="13"/>
                    <a:pt x="8" y="13"/>
                    <a:pt x="9" y="12"/>
                  </a:cubicBezTo>
                  <a:cubicBezTo>
                    <a:pt x="12" y="11"/>
                    <a:pt x="16" y="11"/>
                    <a:pt x="19" y="10"/>
                  </a:cubicBezTo>
                  <a:cubicBezTo>
                    <a:pt x="20" y="10"/>
                    <a:pt x="22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0" y="6"/>
                    <a:pt x="15" y="7"/>
                  </a:cubicBezTo>
                  <a:cubicBezTo>
                    <a:pt x="13" y="7"/>
                    <a:pt x="10" y="8"/>
                    <a:pt x="8" y="8"/>
                  </a:cubicBezTo>
                  <a:cubicBezTo>
                    <a:pt x="6" y="9"/>
                    <a:pt x="4" y="10"/>
                    <a:pt x="3" y="11"/>
                  </a:cubicBezTo>
                  <a:cubicBezTo>
                    <a:pt x="1" y="13"/>
                    <a:pt x="0" y="16"/>
                    <a:pt x="0" y="18"/>
                  </a:cubicBezTo>
                  <a:cubicBezTo>
                    <a:pt x="0" y="23"/>
                    <a:pt x="4" y="27"/>
                    <a:pt x="4" y="2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17" y="48"/>
                    <a:pt x="23" y="57"/>
                  </a:cubicBezTo>
                  <a:cubicBezTo>
                    <a:pt x="30" y="67"/>
                    <a:pt x="33" y="71"/>
                    <a:pt x="39" y="75"/>
                  </a:cubicBezTo>
                  <a:cubicBezTo>
                    <a:pt x="46" y="80"/>
                    <a:pt x="55" y="84"/>
                    <a:pt x="64" y="84"/>
                  </a:cubicBezTo>
                  <a:cubicBezTo>
                    <a:pt x="78" y="84"/>
                    <a:pt x="94" y="76"/>
                    <a:pt x="105" y="55"/>
                  </a:cubicBezTo>
                  <a:cubicBezTo>
                    <a:pt x="109" y="48"/>
                    <a:pt x="110" y="41"/>
                    <a:pt x="110" y="35"/>
                  </a:cubicBezTo>
                  <a:cubicBezTo>
                    <a:pt x="110" y="24"/>
                    <a:pt x="105" y="15"/>
                    <a:pt x="98" y="9"/>
                  </a:cubicBezTo>
                  <a:cubicBezTo>
                    <a:pt x="95" y="7"/>
                    <a:pt x="92" y="4"/>
                    <a:pt x="89" y="3"/>
                  </a:cubicBezTo>
                  <a:cubicBezTo>
                    <a:pt x="86" y="1"/>
                    <a:pt x="84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72" y="0"/>
                    <a:pt x="59" y="1"/>
                    <a:pt x="47" y="3"/>
                  </a:cubicBezTo>
                  <a:cubicBezTo>
                    <a:pt x="34" y="4"/>
                    <a:pt x="24" y="6"/>
                    <a:pt x="24" y="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6" name="Freeform 524"/>
            <p:cNvSpPr>
              <a:spLocks/>
            </p:cNvSpPr>
            <p:nvPr userDrawn="1"/>
          </p:nvSpPr>
          <p:spPr bwMode="auto">
            <a:xfrm>
              <a:off x="6587063" y="65643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7" name="Freeform 525"/>
            <p:cNvSpPr>
              <a:spLocks/>
            </p:cNvSpPr>
            <p:nvPr userDrawn="1"/>
          </p:nvSpPr>
          <p:spPr bwMode="auto">
            <a:xfrm>
              <a:off x="6655325" y="6591301"/>
              <a:ext cx="65088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8" name="Freeform 526"/>
            <p:cNvSpPr>
              <a:spLocks/>
            </p:cNvSpPr>
            <p:nvPr userDrawn="1"/>
          </p:nvSpPr>
          <p:spPr bwMode="auto">
            <a:xfrm>
              <a:off x="6747400" y="6591301"/>
              <a:ext cx="65088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6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9" name="Freeform 527"/>
            <p:cNvSpPr>
              <a:spLocks/>
            </p:cNvSpPr>
            <p:nvPr userDrawn="1"/>
          </p:nvSpPr>
          <p:spPr bwMode="auto">
            <a:xfrm>
              <a:off x="6807725" y="66151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5 w 17"/>
                <a:gd name="T11" fmla="*/ 10 h 17"/>
                <a:gd name="T12" fmla="*/ 4 w 17"/>
                <a:gd name="T13" fmla="*/ 8 h 17"/>
                <a:gd name="T14" fmla="*/ 8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1 w 17"/>
                <a:gd name="T31" fmla="*/ 11 h 17"/>
                <a:gd name="T32" fmla="*/ 9 w 17"/>
                <a:gd name="T33" fmla="*/ 17 h 17"/>
                <a:gd name="T34" fmla="*/ 12 w 17"/>
                <a:gd name="T35" fmla="*/ 16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1"/>
                    <a:pt x="0" y="5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" y="14"/>
                    <a:pt x="5" y="17"/>
                    <a:pt x="9" y="17"/>
                  </a:cubicBezTo>
                  <a:cubicBezTo>
                    <a:pt x="10" y="17"/>
                    <a:pt x="11" y="17"/>
                    <a:pt x="12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0" name="Freeform 528"/>
            <p:cNvSpPr>
              <a:spLocks/>
            </p:cNvSpPr>
            <p:nvPr userDrawn="1"/>
          </p:nvSpPr>
          <p:spPr bwMode="auto">
            <a:xfrm>
              <a:off x="6872813" y="6551613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8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5 h 17"/>
                <a:gd name="T16" fmla="*/ 9 w 17"/>
                <a:gd name="T17" fmla="*/ 4 h 17"/>
                <a:gd name="T18" fmla="*/ 13 w 17"/>
                <a:gd name="T19" fmla="*/ 8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2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3"/>
                    <a:pt x="12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1" name="Freeform 529"/>
            <p:cNvSpPr>
              <a:spLocks/>
            </p:cNvSpPr>
            <p:nvPr userDrawn="1"/>
          </p:nvSpPr>
          <p:spPr bwMode="auto">
            <a:xfrm>
              <a:off x="6864875" y="6607176"/>
              <a:ext cx="65088" cy="66675"/>
            </a:xfrm>
            <a:custGeom>
              <a:avLst/>
              <a:gdLst>
                <a:gd name="T0" fmla="*/ 14 w 17"/>
                <a:gd name="T1" fmla="*/ 6 h 17"/>
                <a:gd name="T2" fmla="*/ 12 w 17"/>
                <a:gd name="T3" fmla="*/ 7 h 17"/>
                <a:gd name="T4" fmla="*/ 13 w 17"/>
                <a:gd name="T5" fmla="*/ 8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6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2" name="Freeform 530"/>
            <p:cNvSpPr>
              <a:spLocks/>
            </p:cNvSpPr>
            <p:nvPr userDrawn="1"/>
          </p:nvSpPr>
          <p:spPr bwMode="auto">
            <a:xfrm>
              <a:off x="6834713" y="6657976"/>
              <a:ext cx="68263" cy="65088"/>
            </a:xfrm>
            <a:custGeom>
              <a:avLst/>
              <a:gdLst>
                <a:gd name="T0" fmla="*/ 15 w 18"/>
                <a:gd name="T1" fmla="*/ 7 h 17"/>
                <a:gd name="T2" fmla="*/ 13 w 18"/>
                <a:gd name="T3" fmla="*/ 7 h 17"/>
                <a:gd name="T4" fmla="*/ 14 w 18"/>
                <a:gd name="T5" fmla="*/ 9 h 17"/>
                <a:gd name="T6" fmla="*/ 10 w 18"/>
                <a:gd name="T7" fmla="*/ 13 h 17"/>
                <a:gd name="T8" fmla="*/ 9 w 18"/>
                <a:gd name="T9" fmla="*/ 13 h 17"/>
                <a:gd name="T10" fmla="*/ 5 w 18"/>
                <a:gd name="T11" fmla="*/ 10 h 17"/>
                <a:gd name="T12" fmla="*/ 4 w 18"/>
                <a:gd name="T13" fmla="*/ 9 h 17"/>
                <a:gd name="T14" fmla="*/ 8 w 18"/>
                <a:gd name="T15" fmla="*/ 4 h 17"/>
                <a:gd name="T16" fmla="*/ 9 w 18"/>
                <a:gd name="T17" fmla="*/ 4 h 17"/>
                <a:gd name="T18" fmla="*/ 13 w 18"/>
                <a:gd name="T19" fmla="*/ 7 h 17"/>
                <a:gd name="T20" fmla="*/ 15 w 18"/>
                <a:gd name="T21" fmla="*/ 7 h 17"/>
                <a:gd name="T22" fmla="*/ 17 w 18"/>
                <a:gd name="T23" fmla="*/ 6 h 17"/>
                <a:gd name="T24" fmla="*/ 9 w 18"/>
                <a:gd name="T25" fmla="*/ 0 h 17"/>
                <a:gd name="T26" fmla="*/ 6 w 18"/>
                <a:gd name="T27" fmla="*/ 1 h 17"/>
                <a:gd name="T28" fmla="*/ 0 w 18"/>
                <a:gd name="T29" fmla="*/ 9 h 17"/>
                <a:gd name="T30" fmla="*/ 1 w 18"/>
                <a:gd name="T31" fmla="*/ 11 h 17"/>
                <a:gd name="T32" fmla="*/ 9 w 18"/>
                <a:gd name="T33" fmla="*/ 17 h 17"/>
                <a:gd name="T34" fmla="*/ 12 w 18"/>
                <a:gd name="T35" fmla="*/ 17 h 17"/>
                <a:gd name="T36" fmla="*/ 18 w 18"/>
                <a:gd name="T37" fmla="*/ 9 h 17"/>
                <a:gd name="T38" fmla="*/ 17 w 18"/>
                <a:gd name="T39" fmla="*/ 6 h 17"/>
                <a:gd name="T40" fmla="*/ 15 w 18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14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6"/>
                    <a:pt x="18" y="12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3" name="Freeform 531"/>
            <p:cNvSpPr>
              <a:spLocks/>
            </p:cNvSpPr>
            <p:nvPr userDrawn="1"/>
          </p:nvSpPr>
          <p:spPr bwMode="auto">
            <a:xfrm>
              <a:off x="6785500" y="6688138"/>
              <a:ext cx="68263" cy="71438"/>
            </a:xfrm>
            <a:custGeom>
              <a:avLst/>
              <a:gdLst>
                <a:gd name="T0" fmla="*/ 15 w 18"/>
                <a:gd name="T1" fmla="*/ 7 h 18"/>
                <a:gd name="T2" fmla="*/ 13 w 18"/>
                <a:gd name="T3" fmla="*/ 8 h 18"/>
                <a:gd name="T4" fmla="*/ 14 w 18"/>
                <a:gd name="T5" fmla="*/ 9 h 18"/>
                <a:gd name="T6" fmla="*/ 10 w 18"/>
                <a:gd name="T7" fmla="*/ 13 h 18"/>
                <a:gd name="T8" fmla="*/ 9 w 18"/>
                <a:gd name="T9" fmla="*/ 14 h 18"/>
                <a:gd name="T10" fmla="*/ 5 w 18"/>
                <a:gd name="T11" fmla="*/ 10 h 18"/>
                <a:gd name="T12" fmla="*/ 4 w 18"/>
                <a:gd name="T13" fmla="*/ 9 h 18"/>
                <a:gd name="T14" fmla="*/ 8 w 18"/>
                <a:gd name="T15" fmla="*/ 5 h 18"/>
                <a:gd name="T16" fmla="*/ 9 w 18"/>
                <a:gd name="T17" fmla="*/ 4 h 18"/>
                <a:gd name="T18" fmla="*/ 13 w 18"/>
                <a:gd name="T19" fmla="*/ 8 h 18"/>
                <a:gd name="T20" fmla="*/ 15 w 18"/>
                <a:gd name="T21" fmla="*/ 7 h 18"/>
                <a:gd name="T22" fmla="*/ 17 w 18"/>
                <a:gd name="T23" fmla="*/ 6 h 18"/>
                <a:gd name="T24" fmla="*/ 9 w 18"/>
                <a:gd name="T25" fmla="*/ 0 h 18"/>
                <a:gd name="T26" fmla="*/ 6 w 18"/>
                <a:gd name="T27" fmla="*/ 1 h 18"/>
                <a:gd name="T28" fmla="*/ 0 w 18"/>
                <a:gd name="T29" fmla="*/ 9 h 18"/>
                <a:gd name="T30" fmla="*/ 1 w 18"/>
                <a:gd name="T31" fmla="*/ 12 h 18"/>
                <a:gd name="T32" fmla="*/ 9 w 18"/>
                <a:gd name="T33" fmla="*/ 18 h 18"/>
                <a:gd name="T34" fmla="*/ 12 w 18"/>
                <a:gd name="T35" fmla="*/ 17 h 18"/>
                <a:gd name="T36" fmla="*/ 18 w 18"/>
                <a:gd name="T37" fmla="*/ 9 h 18"/>
                <a:gd name="T38" fmla="*/ 17 w 18"/>
                <a:gd name="T39" fmla="*/ 6 h 18"/>
                <a:gd name="T40" fmla="*/ 15 w 18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9"/>
                    <a:pt x="14" y="9"/>
                  </a:cubicBezTo>
                  <a:cubicBezTo>
                    <a:pt x="14" y="11"/>
                    <a:pt x="12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7" y="14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11" y="4"/>
                    <a:pt x="13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2" y="15"/>
                    <a:pt x="5" y="18"/>
                    <a:pt x="9" y="18"/>
                  </a:cubicBezTo>
                  <a:cubicBezTo>
                    <a:pt x="10" y="18"/>
                    <a:pt x="11" y="17"/>
                    <a:pt x="12" y="17"/>
                  </a:cubicBezTo>
                  <a:cubicBezTo>
                    <a:pt x="15" y="16"/>
                    <a:pt x="18" y="13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4" name="Freeform 532"/>
            <p:cNvSpPr>
              <a:spLocks/>
            </p:cNvSpPr>
            <p:nvPr userDrawn="1"/>
          </p:nvSpPr>
          <p:spPr bwMode="auto">
            <a:xfrm>
              <a:off x="6750575" y="6723063"/>
              <a:ext cx="65088" cy="50800"/>
            </a:xfrm>
            <a:custGeom>
              <a:avLst/>
              <a:gdLst>
                <a:gd name="T0" fmla="*/ 13 w 17"/>
                <a:gd name="T1" fmla="*/ 6 h 13"/>
                <a:gd name="T2" fmla="*/ 10 w 17"/>
                <a:gd name="T3" fmla="*/ 9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5 h 13"/>
                <a:gd name="T12" fmla="*/ 4 w 17"/>
                <a:gd name="T13" fmla="*/ 3 h 13"/>
                <a:gd name="T14" fmla="*/ 3 w 17"/>
                <a:gd name="T15" fmla="*/ 1 h 13"/>
                <a:gd name="T16" fmla="*/ 0 w 17"/>
                <a:gd name="T17" fmla="*/ 2 h 13"/>
                <a:gd name="T18" fmla="*/ 0 w 17"/>
                <a:gd name="T19" fmla="*/ 5 h 13"/>
                <a:gd name="T20" fmla="*/ 0 w 17"/>
                <a:gd name="T21" fmla="*/ 8 h 13"/>
                <a:gd name="T22" fmla="*/ 0 w 17"/>
                <a:gd name="T23" fmla="*/ 8 h 13"/>
                <a:gd name="T24" fmla="*/ 8 w 17"/>
                <a:gd name="T25" fmla="*/ 13 h 13"/>
                <a:gd name="T26" fmla="*/ 11 w 17"/>
                <a:gd name="T27" fmla="*/ 13 h 13"/>
                <a:gd name="T28" fmla="*/ 17 w 17"/>
                <a:gd name="T29" fmla="*/ 6 h 13"/>
                <a:gd name="T30" fmla="*/ 15 w 17"/>
                <a:gd name="T31" fmla="*/ 4 h 13"/>
                <a:gd name="T32" fmla="*/ 13 w 17"/>
                <a:gd name="T3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6"/>
                  </a:move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8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4" y="12"/>
                    <a:pt x="16" y="9"/>
                    <a:pt x="17" y="6"/>
                  </a:cubicBezTo>
                  <a:cubicBezTo>
                    <a:pt x="17" y="5"/>
                    <a:pt x="16" y="4"/>
                    <a:pt x="15" y="4"/>
                  </a:cubicBezTo>
                  <a:cubicBezTo>
                    <a:pt x="14" y="4"/>
                    <a:pt x="13" y="5"/>
                    <a:pt x="13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5" name="Freeform 533"/>
            <p:cNvSpPr>
              <a:spLocks/>
            </p:cNvSpPr>
            <p:nvPr userDrawn="1"/>
          </p:nvSpPr>
          <p:spPr bwMode="auto">
            <a:xfrm>
              <a:off x="6671200" y="6704013"/>
              <a:ext cx="63500" cy="50800"/>
            </a:xfrm>
            <a:custGeom>
              <a:avLst/>
              <a:gdLst>
                <a:gd name="T0" fmla="*/ 13 w 17"/>
                <a:gd name="T1" fmla="*/ 4 h 13"/>
                <a:gd name="T2" fmla="*/ 10 w 17"/>
                <a:gd name="T3" fmla="*/ 8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4 h 13"/>
                <a:gd name="T12" fmla="*/ 4 w 17"/>
                <a:gd name="T13" fmla="*/ 3 h 13"/>
                <a:gd name="T14" fmla="*/ 3 w 17"/>
                <a:gd name="T15" fmla="*/ 0 h 13"/>
                <a:gd name="T16" fmla="*/ 0 w 17"/>
                <a:gd name="T17" fmla="*/ 1 h 13"/>
                <a:gd name="T18" fmla="*/ 0 w 17"/>
                <a:gd name="T19" fmla="*/ 4 h 13"/>
                <a:gd name="T20" fmla="*/ 0 w 17"/>
                <a:gd name="T21" fmla="*/ 7 h 13"/>
                <a:gd name="T22" fmla="*/ 0 w 17"/>
                <a:gd name="T23" fmla="*/ 7 h 13"/>
                <a:gd name="T24" fmla="*/ 8 w 17"/>
                <a:gd name="T25" fmla="*/ 13 h 13"/>
                <a:gd name="T26" fmla="*/ 11 w 17"/>
                <a:gd name="T27" fmla="*/ 12 h 13"/>
                <a:gd name="T28" fmla="*/ 17 w 17"/>
                <a:gd name="T29" fmla="*/ 5 h 13"/>
                <a:gd name="T30" fmla="*/ 15 w 17"/>
                <a:gd name="T31" fmla="*/ 3 h 13"/>
                <a:gd name="T32" fmla="*/ 13 w 17"/>
                <a:gd name="T3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4"/>
                  </a:moveTo>
                  <a:cubicBezTo>
                    <a:pt x="13" y="6"/>
                    <a:pt x="11" y="8"/>
                    <a:pt x="10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0"/>
                    <a:pt x="5" y="13"/>
                    <a:pt x="8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4" y="11"/>
                    <a:pt x="16" y="8"/>
                    <a:pt x="17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3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6" name="Freeform 534"/>
            <p:cNvSpPr>
              <a:spLocks/>
            </p:cNvSpPr>
            <p:nvPr userDrawn="1"/>
          </p:nvSpPr>
          <p:spPr bwMode="auto">
            <a:xfrm>
              <a:off x="6761688" y="6642101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7" name="Freeform 535"/>
            <p:cNvSpPr>
              <a:spLocks/>
            </p:cNvSpPr>
            <p:nvPr userDrawn="1"/>
          </p:nvSpPr>
          <p:spPr bwMode="auto">
            <a:xfrm>
              <a:off x="6693425" y="6629401"/>
              <a:ext cx="65088" cy="66675"/>
            </a:xfrm>
            <a:custGeom>
              <a:avLst/>
              <a:gdLst>
                <a:gd name="T0" fmla="*/ 14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7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8" name="Freeform 536"/>
            <p:cNvSpPr>
              <a:spLocks/>
            </p:cNvSpPr>
            <p:nvPr userDrawn="1"/>
          </p:nvSpPr>
          <p:spPr bwMode="auto">
            <a:xfrm>
              <a:off x="6715650" y="6677026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9" name="Freeform 537"/>
            <p:cNvSpPr>
              <a:spLocks/>
            </p:cNvSpPr>
            <p:nvPr userDrawn="1"/>
          </p:nvSpPr>
          <p:spPr bwMode="auto">
            <a:xfrm>
              <a:off x="6601350" y="66151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2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6 w 17"/>
                <a:gd name="T23" fmla="*/ 5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5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2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1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4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6" y="5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0" name="Freeform 538"/>
            <p:cNvSpPr>
              <a:spLocks/>
            </p:cNvSpPr>
            <p:nvPr userDrawn="1"/>
          </p:nvSpPr>
          <p:spPr bwMode="auto">
            <a:xfrm>
              <a:off x="6647388" y="6650038"/>
              <a:ext cx="65088" cy="69850"/>
            </a:xfrm>
            <a:custGeom>
              <a:avLst/>
              <a:gdLst>
                <a:gd name="T0" fmla="*/ 15 w 17"/>
                <a:gd name="T1" fmla="*/ 7 h 18"/>
                <a:gd name="T2" fmla="*/ 13 w 17"/>
                <a:gd name="T3" fmla="*/ 8 h 18"/>
                <a:gd name="T4" fmla="*/ 13 w 17"/>
                <a:gd name="T5" fmla="*/ 9 h 18"/>
                <a:gd name="T6" fmla="*/ 10 w 17"/>
                <a:gd name="T7" fmla="*/ 13 h 18"/>
                <a:gd name="T8" fmla="*/ 8 w 17"/>
                <a:gd name="T9" fmla="*/ 14 h 18"/>
                <a:gd name="T10" fmla="*/ 4 w 17"/>
                <a:gd name="T11" fmla="*/ 10 h 18"/>
                <a:gd name="T12" fmla="*/ 4 w 17"/>
                <a:gd name="T13" fmla="*/ 9 h 18"/>
                <a:gd name="T14" fmla="*/ 7 w 17"/>
                <a:gd name="T15" fmla="*/ 5 h 18"/>
                <a:gd name="T16" fmla="*/ 8 w 17"/>
                <a:gd name="T17" fmla="*/ 4 h 18"/>
                <a:gd name="T18" fmla="*/ 13 w 17"/>
                <a:gd name="T19" fmla="*/ 8 h 18"/>
                <a:gd name="T20" fmla="*/ 15 w 17"/>
                <a:gd name="T21" fmla="*/ 7 h 18"/>
                <a:gd name="T22" fmla="*/ 16 w 17"/>
                <a:gd name="T23" fmla="*/ 6 h 18"/>
                <a:gd name="T24" fmla="*/ 8 w 17"/>
                <a:gd name="T25" fmla="*/ 0 h 18"/>
                <a:gd name="T26" fmla="*/ 6 w 17"/>
                <a:gd name="T27" fmla="*/ 1 h 18"/>
                <a:gd name="T28" fmla="*/ 0 w 17"/>
                <a:gd name="T29" fmla="*/ 9 h 18"/>
                <a:gd name="T30" fmla="*/ 0 w 17"/>
                <a:gd name="T31" fmla="*/ 12 h 18"/>
                <a:gd name="T32" fmla="*/ 8 w 17"/>
                <a:gd name="T33" fmla="*/ 18 h 18"/>
                <a:gd name="T34" fmla="*/ 11 w 17"/>
                <a:gd name="T35" fmla="*/ 17 h 18"/>
                <a:gd name="T36" fmla="*/ 17 w 17"/>
                <a:gd name="T37" fmla="*/ 9 h 18"/>
                <a:gd name="T38" fmla="*/ 16 w 17"/>
                <a:gd name="T39" fmla="*/ 6 h 18"/>
                <a:gd name="T40" fmla="*/ 15 w 17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6" y="14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5"/>
                    <a:pt x="5" y="18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1" name="Freeform 539"/>
            <p:cNvSpPr>
              <a:spLocks/>
            </p:cNvSpPr>
            <p:nvPr userDrawn="1"/>
          </p:nvSpPr>
          <p:spPr bwMode="auto">
            <a:xfrm>
              <a:off x="6609288" y="6661151"/>
              <a:ext cx="61913" cy="66675"/>
            </a:xfrm>
            <a:custGeom>
              <a:avLst/>
              <a:gdLst>
                <a:gd name="T0" fmla="*/ 12 w 16"/>
                <a:gd name="T1" fmla="*/ 10 h 17"/>
                <a:gd name="T2" fmla="*/ 10 w 16"/>
                <a:gd name="T3" fmla="*/ 13 h 17"/>
                <a:gd name="T4" fmla="*/ 8 w 16"/>
                <a:gd name="T5" fmla="*/ 13 h 17"/>
                <a:gd name="T6" fmla="*/ 4 w 16"/>
                <a:gd name="T7" fmla="*/ 10 h 17"/>
                <a:gd name="T8" fmla="*/ 4 w 16"/>
                <a:gd name="T9" fmla="*/ 8 h 17"/>
                <a:gd name="T10" fmla="*/ 6 w 16"/>
                <a:gd name="T11" fmla="*/ 4 h 17"/>
                <a:gd name="T12" fmla="*/ 7 w 16"/>
                <a:gd name="T13" fmla="*/ 2 h 17"/>
                <a:gd name="T14" fmla="*/ 4 w 16"/>
                <a:gd name="T15" fmla="*/ 1 h 17"/>
                <a:gd name="T16" fmla="*/ 0 w 16"/>
                <a:gd name="T17" fmla="*/ 8 h 17"/>
                <a:gd name="T18" fmla="*/ 0 w 16"/>
                <a:gd name="T19" fmla="*/ 11 h 17"/>
                <a:gd name="T20" fmla="*/ 8 w 16"/>
                <a:gd name="T21" fmla="*/ 17 h 17"/>
                <a:gd name="T22" fmla="*/ 11 w 16"/>
                <a:gd name="T23" fmla="*/ 16 h 17"/>
                <a:gd name="T24" fmla="*/ 16 w 16"/>
                <a:gd name="T25" fmla="*/ 12 h 17"/>
                <a:gd name="T26" fmla="*/ 15 w 16"/>
                <a:gd name="T27" fmla="*/ 9 h 17"/>
                <a:gd name="T28" fmla="*/ 12 w 16"/>
                <a:gd name="T2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7">
                  <a:moveTo>
                    <a:pt x="12" y="10"/>
                  </a:moveTo>
                  <a:cubicBezTo>
                    <a:pt x="12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4" y="5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5" y="14"/>
                    <a:pt x="16" y="12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14" y="9"/>
                    <a:pt x="13" y="9"/>
                    <a:pt x="12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2" name="Freeform 540"/>
            <p:cNvSpPr>
              <a:spLocks/>
            </p:cNvSpPr>
            <p:nvPr userDrawn="1"/>
          </p:nvSpPr>
          <p:spPr bwMode="auto">
            <a:xfrm>
              <a:off x="6712475" y="6489701"/>
              <a:ext cx="119063" cy="120650"/>
            </a:xfrm>
            <a:custGeom>
              <a:avLst/>
              <a:gdLst>
                <a:gd name="T0" fmla="*/ 2 w 31"/>
                <a:gd name="T1" fmla="*/ 4 h 31"/>
                <a:gd name="T2" fmla="*/ 2 w 31"/>
                <a:gd name="T3" fmla="*/ 4 h 31"/>
                <a:gd name="T4" fmla="*/ 27 w 31"/>
                <a:gd name="T5" fmla="*/ 30 h 31"/>
                <a:gd name="T6" fmla="*/ 29 w 31"/>
                <a:gd name="T7" fmla="*/ 31 h 31"/>
                <a:gd name="T8" fmla="*/ 30 w 31"/>
                <a:gd name="T9" fmla="*/ 28 h 31"/>
                <a:gd name="T10" fmla="*/ 3 w 31"/>
                <a:gd name="T11" fmla="*/ 0 h 31"/>
                <a:gd name="T12" fmla="*/ 1 w 31"/>
                <a:gd name="T13" fmla="*/ 1 h 31"/>
                <a:gd name="T14" fmla="*/ 2 w 31"/>
                <a:gd name="T1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19" y="12"/>
                    <a:pt x="27" y="30"/>
                  </a:cubicBezTo>
                  <a:cubicBezTo>
                    <a:pt x="27" y="31"/>
                    <a:pt x="28" y="31"/>
                    <a:pt x="29" y="31"/>
                  </a:cubicBezTo>
                  <a:cubicBezTo>
                    <a:pt x="30" y="30"/>
                    <a:pt x="31" y="29"/>
                    <a:pt x="30" y="28"/>
                  </a:cubicBezTo>
                  <a:cubicBezTo>
                    <a:pt x="21" y="8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3" name="Freeform 541"/>
            <p:cNvSpPr>
              <a:spLocks/>
            </p:cNvSpPr>
            <p:nvPr userDrawn="1"/>
          </p:nvSpPr>
          <p:spPr bwMode="auto">
            <a:xfrm>
              <a:off x="6788675" y="6551613"/>
              <a:ext cx="69850" cy="31750"/>
            </a:xfrm>
            <a:custGeom>
              <a:avLst/>
              <a:gdLst>
                <a:gd name="T0" fmla="*/ 3 w 18"/>
                <a:gd name="T1" fmla="*/ 5 h 8"/>
                <a:gd name="T2" fmla="*/ 3 w 18"/>
                <a:gd name="T3" fmla="*/ 4 h 8"/>
                <a:gd name="T4" fmla="*/ 3 w 18"/>
                <a:gd name="T5" fmla="*/ 5 h 8"/>
                <a:gd name="T6" fmla="*/ 3 w 18"/>
                <a:gd name="T7" fmla="*/ 5 h 8"/>
                <a:gd name="T8" fmla="*/ 3 w 18"/>
                <a:gd name="T9" fmla="*/ 4 h 8"/>
                <a:gd name="T10" fmla="*/ 3 w 18"/>
                <a:gd name="T11" fmla="*/ 5 h 8"/>
                <a:gd name="T12" fmla="*/ 4 w 18"/>
                <a:gd name="T13" fmla="*/ 5 h 8"/>
                <a:gd name="T14" fmla="*/ 6 w 18"/>
                <a:gd name="T15" fmla="*/ 4 h 8"/>
                <a:gd name="T16" fmla="*/ 15 w 18"/>
                <a:gd name="T17" fmla="*/ 7 h 8"/>
                <a:gd name="T18" fmla="*/ 17 w 18"/>
                <a:gd name="T19" fmla="*/ 6 h 8"/>
                <a:gd name="T20" fmla="*/ 17 w 18"/>
                <a:gd name="T21" fmla="*/ 4 h 8"/>
                <a:gd name="T22" fmla="*/ 6 w 18"/>
                <a:gd name="T23" fmla="*/ 0 h 8"/>
                <a:gd name="T24" fmla="*/ 2 w 18"/>
                <a:gd name="T25" fmla="*/ 1 h 8"/>
                <a:gd name="T26" fmla="*/ 1 w 18"/>
                <a:gd name="T27" fmla="*/ 4 h 8"/>
                <a:gd name="T28" fmla="*/ 3 w 18"/>
                <a:gd name="T2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8">
                  <a:moveTo>
                    <a:pt x="3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8" y="4"/>
                    <a:pt x="11" y="5"/>
                    <a:pt x="15" y="7"/>
                  </a:cubicBezTo>
                  <a:cubicBezTo>
                    <a:pt x="15" y="8"/>
                    <a:pt x="17" y="7"/>
                    <a:pt x="17" y="6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3" y="1"/>
                    <a:pt x="9" y="0"/>
                    <a:pt x="6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4" name="Freeform 542"/>
            <p:cNvSpPr>
              <a:spLocks/>
            </p:cNvSpPr>
            <p:nvPr userDrawn="1"/>
          </p:nvSpPr>
          <p:spPr bwMode="auto">
            <a:xfrm>
              <a:off x="6761688" y="6529388"/>
              <a:ext cx="23813" cy="57150"/>
            </a:xfrm>
            <a:custGeom>
              <a:avLst/>
              <a:gdLst>
                <a:gd name="T0" fmla="*/ 5 w 6"/>
                <a:gd name="T1" fmla="*/ 12 h 15"/>
                <a:gd name="T2" fmla="*/ 5 w 6"/>
                <a:gd name="T3" fmla="*/ 12 h 15"/>
                <a:gd name="T4" fmla="*/ 4 w 6"/>
                <a:gd name="T5" fmla="*/ 11 h 15"/>
                <a:gd name="T6" fmla="*/ 5 w 6"/>
                <a:gd name="T7" fmla="*/ 2 h 15"/>
                <a:gd name="T8" fmla="*/ 4 w 6"/>
                <a:gd name="T9" fmla="*/ 0 h 15"/>
                <a:gd name="T10" fmla="*/ 2 w 6"/>
                <a:gd name="T11" fmla="*/ 1 h 15"/>
                <a:gd name="T12" fmla="*/ 0 w 6"/>
                <a:gd name="T13" fmla="*/ 11 h 15"/>
                <a:gd name="T14" fmla="*/ 1 w 6"/>
                <a:gd name="T15" fmla="*/ 13 h 15"/>
                <a:gd name="T16" fmla="*/ 3 w 6"/>
                <a:gd name="T17" fmla="*/ 15 h 15"/>
                <a:gd name="T18" fmla="*/ 5 w 6"/>
                <a:gd name="T1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4" y="9"/>
                    <a:pt x="5" y="6"/>
                    <a:pt x="5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5"/>
                    <a:pt x="0" y="9"/>
                    <a:pt x="0" y="11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5" name="Freeform 543"/>
            <p:cNvSpPr>
              <a:spLocks/>
            </p:cNvSpPr>
            <p:nvPr userDrawn="1"/>
          </p:nvSpPr>
          <p:spPr bwMode="auto">
            <a:xfrm>
              <a:off x="6712475" y="6251576"/>
              <a:ext cx="92075" cy="371475"/>
            </a:xfrm>
            <a:custGeom>
              <a:avLst/>
              <a:gdLst>
                <a:gd name="T0" fmla="*/ 8 w 24"/>
                <a:gd name="T1" fmla="*/ 92 h 95"/>
                <a:gd name="T2" fmla="*/ 8 w 24"/>
                <a:gd name="T3" fmla="*/ 92 h 95"/>
                <a:gd name="T4" fmla="*/ 4 w 24"/>
                <a:gd name="T5" fmla="*/ 67 h 95"/>
                <a:gd name="T6" fmla="*/ 23 w 24"/>
                <a:gd name="T7" fmla="*/ 4 h 95"/>
                <a:gd name="T8" fmla="*/ 23 w 24"/>
                <a:gd name="T9" fmla="*/ 1 h 95"/>
                <a:gd name="T10" fmla="*/ 20 w 24"/>
                <a:gd name="T11" fmla="*/ 2 h 95"/>
                <a:gd name="T12" fmla="*/ 0 w 24"/>
                <a:gd name="T13" fmla="*/ 67 h 95"/>
                <a:gd name="T14" fmla="*/ 5 w 24"/>
                <a:gd name="T15" fmla="*/ 94 h 95"/>
                <a:gd name="T16" fmla="*/ 7 w 24"/>
                <a:gd name="T17" fmla="*/ 95 h 95"/>
                <a:gd name="T18" fmla="*/ 8 w 24"/>
                <a:gd name="T1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5">
                  <a:moveTo>
                    <a:pt x="8" y="92"/>
                  </a:moveTo>
                  <a:cubicBezTo>
                    <a:pt x="8" y="92"/>
                    <a:pt x="8" y="92"/>
                    <a:pt x="8" y="92"/>
                  </a:cubicBezTo>
                  <a:cubicBezTo>
                    <a:pt x="8" y="91"/>
                    <a:pt x="4" y="82"/>
                    <a:pt x="4" y="67"/>
                  </a:cubicBezTo>
                  <a:cubicBezTo>
                    <a:pt x="4" y="51"/>
                    <a:pt x="8" y="29"/>
                    <a:pt x="23" y="4"/>
                  </a:cubicBezTo>
                  <a:cubicBezTo>
                    <a:pt x="24" y="3"/>
                    <a:pt x="24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4" y="27"/>
                    <a:pt x="0" y="50"/>
                    <a:pt x="0" y="67"/>
                  </a:cubicBezTo>
                  <a:cubicBezTo>
                    <a:pt x="0" y="84"/>
                    <a:pt x="5" y="94"/>
                    <a:pt x="5" y="94"/>
                  </a:cubicBezTo>
                  <a:cubicBezTo>
                    <a:pt x="5" y="95"/>
                    <a:pt x="6" y="95"/>
                    <a:pt x="7" y="95"/>
                  </a:cubicBezTo>
                  <a:cubicBezTo>
                    <a:pt x="8" y="95"/>
                    <a:pt x="9" y="93"/>
                    <a:pt x="8" y="9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6" name="Freeform 544"/>
            <p:cNvSpPr>
              <a:spLocks/>
            </p:cNvSpPr>
            <p:nvPr userDrawn="1"/>
          </p:nvSpPr>
          <p:spPr bwMode="auto">
            <a:xfrm>
              <a:off x="6647388" y="6540501"/>
              <a:ext cx="84138" cy="42863"/>
            </a:xfrm>
            <a:custGeom>
              <a:avLst/>
              <a:gdLst>
                <a:gd name="T0" fmla="*/ 4 w 22"/>
                <a:gd name="T1" fmla="*/ 10 h 11"/>
                <a:gd name="T2" fmla="*/ 4 w 22"/>
                <a:gd name="T3" fmla="*/ 10 h 11"/>
                <a:gd name="T4" fmla="*/ 4 w 22"/>
                <a:gd name="T5" fmla="*/ 10 h 11"/>
                <a:gd name="T6" fmla="*/ 4 w 22"/>
                <a:gd name="T7" fmla="*/ 10 h 11"/>
                <a:gd name="T8" fmla="*/ 4 w 22"/>
                <a:gd name="T9" fmla="*/ 10 h 11"/>
                <a:gd name="T10" fmla="*/ 4 w 22"/>
                <a:gd name="T11" fmla="*/ 10 h 11"/>
                <a:gd name="T12" fmla="*/ 20 w 22"/>
                <a:gd name="T13" fmla="*/ 4 h 11"/>
                <a:gd name="T14" fmla="*/ 22 w 22"/>
                <a:gd name="T15" fmla="*/ 2 h 11"/>
                <a:gd name="T16" fmla="*/ 20 w 22"/>
                <a:gd name="T17" fmla="*/ 0 h 11"/>
                <a:gd name="T18" fmla="*/ 1 w 22"/>
                <a:gd name="T19" fmla="*/ 8 h 11"/>
                <a:gd name="T20" fmla="*/ 1 w 22"/>
                <a:gd name="T21" fmla="*/ 10 h 11"/>
                <a:gd name="T22" fmla="*/ 4 w 22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1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9" y="5"/>
                    <a:pt x="20" y="4"/>
                  </a:cubicBezTo>
                  <a:cubicBezTo>
                    <a:pt x="21" y="4"/>
                    <a:pt x="22" y="3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7" y="1"/>
                    <a:pt x="1" y="7"/>
                    <a:pt x="1" y="8"/>
                  </a:cubicBezTo>
                  <a:cubicBezTo>
                    <a:pt x="0" y="8"/>
                    <a:pt x="0" y="10"/>
                    <a:pt x="1" y="10"/>
                  </a:cubicBezTo>
                  <a:cubicBezTo>
                    <a:pt x="2" y="11"/>
                    <a:pt x="3" y="11"/>
                    <a:pt x="4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7" name="Freeform 545"/>
            <p:cNvSpPr>
              <a:spLocks/>
            </p:cNvSpPr>
            <p:nvPr userDrawn="1"/>
          </p:nvSpPr>
          <p:spPr bwMode="auto">
            <a:xfrm>
              <a:off x="6701363" y="6564313"/>
              <a:ext cx="33338" cy="30163"/>
            </a:xfrm>
            <a:custGeom>
              <a:avLst/>
              <a:gdLst>
                <a:gd name="T0" fmla="*/ 4 w 9"/>
                <a:gd name="T1" fmla="*/ 7 h 8"/>
                <a:gd name="T2" fmla="*/ 3 w 9"/>
                <a:gd name="T3" fmla="*/ 6 h 8"/>
                <a:gd name="T4" fmla="*/ 4 w 9"/>
                <a:gd name="T5" fmla="*/ 7 h 8"/>
                <a:gd name="T6" fmla="*/ 4 w 9"/>
                <a:gd name="T7" fmla="*/ 7 h 8"/>
                <a:gd name="T8" fmla="*/ 3 w 9"/>
                <a:gd name="T9" fmla="*/ 6 h 8"/>
                <a:gd name="T10" fmla="*/ 4 w 9"/>
                <a:gd name="T11" fmla="*/ 7 h 8"/>
                <a:gd name="T12" fmla="*/ 5 w 9"/>
                <a:gd name="T13" fmla="*/ 6 h 8"/>
                <a:gd name="T14" fmla="*/ 8 w 9"/>
                <a:gd name="T15" fmla="*/ 4 h 8"/>
                <a:gd name="T16" fmla="*/ 9 w 9"/>
                <a:gd name="T17" fmla="*/ 1 h 8"/>
                <a:gd name="T18" fmla="*/ 6 w 9"/>
                <a:gd name="T19" fmla="*/ 0 h 8"/>
                <a:gd name="T20" fmla="*/ 0 w 9"/>
                <a:gd name="T21" fmla="*/ 5 h 8"/>
                <a:gd name="T22" fmla="*/ 1 w 9"/>
                <a:gd name="T23" fmla="*/ 8 h 8"/>
                <a:gd name="T24" fmla="*/ 4 w 9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9" y="2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8" name="Freeform 546"/>
            <p:cNvSpPr>
              <a:spLocks/>
            </p:cNvSpPr>
            <p:nvPr userDrawn="1"/>
          </p:nvSpPr>
          <p:spPr bwMode="auto">
            <a:xfrm>
              <a:off x="6487050" y="6310313"/>
              <a:ext cx="287338" cy="133350"/>
            </a:xfrm>
            <a:custGeom>
              <a:avLst/>
              <a:gdLst>
                <a:gd name="T0" fmla="*/ 4 w 75"/>
                <a:gd name="T1" fmla="*/ 33 h 34"/>
                <a:gd name="T2" fmla="*/ 4 w 75"/>
                <a:gd name="T3" fmla="*/ 33 h 34"/>
                <a:gd name="T4" fmla="*/ 73 w 75"/>
                <a:gd name="T5" fmla="*/ 5 h 34"/>
                <a:gd name="T6" fmla="*/ 75 w 75"/>
                <a:gd name="T7" fmla="*/ 2 h 34"/>
                <a:gd name="T8" fmla="*/ 73 w 75"/>
                <a:gd name="T9" fmla="*/ 1 h 34"/>
                <a:gd name="T10" fmla="*/ 1 w 75"/>
                <a:gd name="T11" fmla="*/ 30 h 34"/>
                <a:gd name="T12" fmla="*/ 1 w 75"/>
                <a:gd name="T13" fmla="*/ 33 h 34"/>
                <a:gd name="T14" fmla="*/ 4 w 75"/>
                <a:gd name="T1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4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7" y="30"/>
                    <a:pt x="33" y="10"/>
                    <a:pt x="73" y="5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1"/>
                  </a:cubicBezTo>
                  <a:cubicBezTo>
                    <a:pt x="28" y="6"/>
                    <a:pt x="2" y="30"/>
                    <a:pt x="1" y="30"/>
                  </a:cubicBezTo>
                  <a:cubicBezTo>
                    <a:pt x="1" y="31"/>
                    <a:pt x="0" y="32"/>
                    <a:pt x="1" y="33"/>
                  </a:cubicBezTo>
                  <a:cubicBezTo>
                    <a:pt x="2" y="34"/>
                    <a:pt x="3" y="34"/>
                    <a:pt x="4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9" name="Freeform 547"/>
            <p:cNvSpPr>
              <a:spLocks/>
            </p:cNvSpPr>
            <p:nvPr userDrawn="1"/>
          </p:nvSpPr>
          <p:spPr bwMode="auto">
            <a:xfrm>
              <a:off x="6533088" y="6200776"/>
              <a:ext cx="138113" cy="125413"/>
            </a:xfrm>
            <a:custGeom>
              <a:avLst/>
              <a:gdLst>
                <a:gd name="T0" fmla="*/ 2 w 36"/>
                <a:gd name="T1" fmla="*/ 2 h 32"/>
                <a:gd name="T2" fmla="*/ 2 w 36"/>
                <a:gd name="T3" fmla="*/ 4 h 32"/>
                <a:gd name="T4" fmla="*/ 2 w 36"/>
                <a:gd name="T5" fmla="*/ 4 h 32"/>
                <a:gd name="T6" fmla="*/ 22 w 36"/>
                <a:gd name="T7" fmla="*/ 13 h 32"/>
                <a:gd name="T8" fmla="*/ 31 w 36"/>
                <a:gd name="T9" fmla="*/ 25 h 32"/>
                <a:gd name="T10" fmla="*/ 32 w 36"/>
                <a:gd name="T11" fmla="*/ 29 h 32"/>
                <a:gd name="T12" fmla="*/ 32 w 36"/>
                <a:gd name="T13" fmla="*/ 30 h 32"/>
                <a:gd name="T14" fmla="*/ 32 w 36"/>
                <a:gd name="T15" fmla="*/ 30 h 32"/>
                <a:gd name="T16" fmla="*/ 32 w 36"/>
                <a:gd name="T17" fmla="*/ 30 h 32"/>
                <a:gd name="T18" fmla="*/ 34 w 36"/>
                <a:gd name="T19" fmla="*/ 30 h 32"/>
                <a:gd name="T20" fmla="*/ 35 w 36"/>
                <a:gd name="T21" fmla="*/ 28 h 32"/>
                <a:gd name="T22" fmla="*/ 34 w 36"/>
                <a:gd name="T23" fmla="*/ 28 h 32"/>
                <a:gd name="T24" fmla="*/ 17 w 36"/>
                <a:gd name="T25" fmla="*/ 19 h 32"/>
                <a:gd name="T26" fmla="*/ 4 w 36"/>
                <a:gd name="T27" fmla="*/ 1 h 32"/>
                <a:gd name="T28" fmla="*/ 2 w 36"/>
                <a:gd name="T29" fmla="*/ 2 h 32"/>
                <a:gd name="T30" fmla="*/ 2 w 36"/>
                <a:gd name="T31" fmla="*/ 4 h 32"/>
                <a:gd name="T32" fmla="*/ 2 w 36"/>
                <a:gd name="T33" fmla="*/ 2 h 32"/>
                <a:gd name="T34" fmla="*/ 0 w 36"/>
                <a:gd name="T35" fmla="*/ 2 h 32"/>
                <a:gd name="T36" fmla="*/ 14 w 36"/>
                <a:gd name="T37" fmla="*/ 22 h 32"/>
                <a:gd name="T38" fmla="*/ 34 w 36"/>
                <a:gd name="T39" fmla="*/ 32 h 32"/>
                <a:gd name="T40" fmla="*/ 36 w 36"/>
                <a:gd name="T41" fmla="*/ 32 h 32"/>
                <a:gd name="T42" fmla="*/ 36 w 36"/>
                <a:gd name="T43" fmla="*/ 30 h 32"/>
                <a:gd name="T44" fmla="*/ 25 w 36"/>
                <a:gd name="T45" fmla="*/ 10 h 32"/>
                <a:gd name="T46" fmla="*/ 3 w 36"/>
                <a:gd name="T47" fmla="*/ 0 h 32"/>
                <a:gd name="T48" fmla="*/ 1 w 36"/>
                <a:gd name="T49" fmla="*/ 1 h 32"/>
                <a:gd name="T50" fmla="*/ 0 w 36"/>
                <a:gd name="T51" fmla="*/ 2 h 32"/>
                <a:gd name="T52" fmla="*/ 2 w 36"/>
                <a:gd name="T5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32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13" y="5"/>
                    <a:pt x="22" y="13"/>
                  </a:cubicBezTo>
                  <a:cubicBezTo>
                    <a:pt x="27" y="17"/>
                    <a:pt x="29" y="22"/>
                    <a:pt x="31" y="25"/>
                  </a:cubicBezTo>
                  <a:cubicBezTo>
                    <a:pt x="31" y="27"/>
                    <a:pt x="32" y="28"/>
                    <a:pt x="32" y="29"/>
                  </a:cubicBezTo>
                  <a:cubicBezTo>
                    <a:pt x="32" y="29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23" y="25"/>
                    <a:pt x="17" y="19"/>
                  </a:cubicBezTo>
                  <a:cubicBezTo>
                    <a:pt x="10" y="13"/>
                    <a:pt x="5" y="5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7" y="15"/>
                    <a:pt x="14" y="22"/>
                  </a:cubicBezTo>
                  <a:cubicBezTo>
                    <a:pt x="22" y="29"/>
                    <a:pt x="34" y="32"/>
                    <a:pt x="34" y="32"/>
                  </a:cubicBezTo>
                  <a:cubicBezTo>
                    <a:pt x="35" y="32"/>
                    <a:pt x="35" y="32"/>
                    <a:pt x="36" y="32"/>
                  </a:cubicBezTo>
                  <a:cubicBezTo>
                    <a:pt x="36" y="31"/>
                    <a:pt x="36" y="31"/>
                    <a:pt x="36" y="30"/>
                  </a:cubicBezTo>
                  <a:cubicBezTo>
                    <a:pt x="36" y="30"/>
                    <a:pt x="35" y="20"/>
                    <a:pt x="25" y="10"/>
                  </a:cubicBezTo>
                  <a:cubicBezTo>
                    <a:pt x="14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0" name="Freeform 548"/>
            <p:cNvSpPr>
              <a:spLocks/>
            </p:cNvSpPr>
            <p:nvPr userDrawn="1"/>
          </p:nvSpPr>
          <p:spPr bwMode="auto">
            <a:xfrm>
              <a:off x="6460063" y="6259513"/>
              <a:ext cx="146050" cy="93663"/>
            </a:xfrm>
            <a:custGeom>
              <a:avLst/>
              <a:gdLst>
                <a:gd name="T0" fmla="*/ 2 w 38"/>
                <a:gd name="T1" fmla="*/ 2 h 24"/>
                <a:gd name="T2" fmla="*/ 2 w 38"/>
                <a:gd name="T3" fmla="*/ 4 h 24"/>
                <a:gd name="T4" fmla="*/ 2 w 38"/>
                <a:gd name="T5" fmla="*/ 4 h 24"/>
                <a:gd name="T6" fmla="*/ 6 w 38"/>
                <a:gd name="T7" fmla="*/ 4 h 24"/>
                <a:gd name="T8" fmla="*/ 22 w 38"/>
                <a:gd name="T9" fmla="*/ 8 h 24"/>
                <a:gd name="T10" fmla="*/ 32 w 38"/>
                <a:gd name="T11" fmla="*/ 18 h 24"/>
                <a:gd name="T12" fmla="*/ 34 w 38"/>
                <a:gd name="T13" fmla="*/ 21 h 24"/>
                <a:gd name="T14" fmla="*/ 34 w 38"/>
                <a:gd name="T15" fmla="*/ 22 h 24"/>
                <a:gd name="T16" fmla="*/ 34 w 38"/>
                <a:gd name="T17" fmla="*/ 22 h 24"/>
                <a:gd name="T18" fmla="*/ 34 w 38"/>
                <a:gd name="T19" fmla="*/ 22 h 24"/>
                <a:gd name="T20" fmla="*/ 34 w 38"/>
                <a:gd name="T21" fmla="*/ 22 h 24"/>
                <a:gd name="T22" fmla="*/ 34 w 38"/>
                <a:gd name="T23" fmla="*/ 22 h 24"/>
                <a:gd name="T24" fmla="*/ 34 w 38"/>
                <a:gd name="T25" fmla="*/ 22 h 24"/>
                <a:gd name="T26" fmla="*/ 34 w 38"/>
                <a:gd name="T27" fmla="*/ 22 h 24"/>
                <a:gd name="T28" fmla="*/ 34 w 38"/>
                <a:gd name="T29" fmla="*/ 22 h 24"/>
                <a:gd name="T30" fmla="*/ 36 w 38"/>
                <a:gd name="T31" fmla="*/ 22 h 24"/>
                <a:gd name="T32" fmla="*/ 36 w 38"/>
                <a:gd name="T33" fmla="*/ 20 h 24"/>
                <a:gd name="T34" fmla="*/ 36 w 38"/>
                <a:gd name="T35" fmla="*/ 20 h 24"/>
                <a:gd name="T36" fmla="*/ 18 w 38"/>
                <a:gd name="T37" fmla="*/ 15 h 24"/>
                <a:gd name="T38" fmla="*/ 9 w 38"/>
                <a:gd name="T39" fmla="*/ 8 h 24"/>
                <a:gd name="T40" fmla="*/ 4 w 38"/>
                <a:gd name="T41" fmla="*/ 1 h 24"/>
                <a:gd name="T42" fmla="*/ 2 w 38"/>
                <a:gd name="T43" fmla="*/ 2 h 24"/>
                <a:gd name="T44" fmla="*/ 2 w 38"/>
                <a:gd name="T45" fmla="*/ 4 h 24"/>
                <a:gd name="T46" fmla="*/ 2 w 38"/>
                <a:gd name="T47" fmla="*/ 2 h 24"/>
                <a:gd name="T48" fmla="*/ 0 w 38"/>
                <a:gd name="T49" fmla="*/ 3 h 24"/>
                <a:gd name="T50" fmla="*/ 6 w 38"/>
                <a:gd name="T51" fmla="*/ 10 h 24"/>
                <a:gd name="T52" fmla="*/ 16 w 38"/>
                <a:gd name="T53" fmla="*/ 18 h 24"/>
                <a:gd name="T54" fmla="*/ 36 w 38"/>
                <a:gd name="T55" fmla="*/ 24 h 24"/>
                <a:gd name="T56" fmla="*/ 38 w 38"/>
                <a:gd name="T57" fmla="*/ 23 h 24"/>
                <a:gd name="T58" fmla="*/ 38 w 38"/>
                <a:gd name="T59" fmla="*/ 21 h 24"/>
                <a:gd name="T60" fmla="*/ 24 w 38"/>
                <a:gd name="T61" fmla="*/ 5 h 24"/>
                <a:gd name="T62" fmla="*/ 6 w 38"/>
                <a:gd name="T63" fmla="*/ 0 h 24"/>
                <a:gd name="T64" fmla="*/ 1 w 38"/>
                <a:gd name="T65" fmla="*/ 0 h 24"/>
                <a:gd name="T66" fmla="*/ 0 w 38"/>
                <a:gd name="T67" fmla="*/ 1 h 24"/>
                <a:gd name="T68" fmla="*/ 0 w 38"/>
                <a:gd name="T69" fmla="*/ 3 h 24"/>
                <a:gd name="T70" fmla="*/ 2 w 38"/>
                <a:gd name="T7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24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9" y="4"/>
                    <a:pt x="16" y="5"/>
                    <a:pt x="22" y="8"/>
                  </a:cubicBezTo>
                  <a:cubicBezTo>
                    <a:pt x="27" y="11"/>
                    <a:pt x="30" y="15"/>
                    <a:pt x="32" y="18"/>
                  </a:cubicBezTo>
                  <a:cubicBezTo>
                    <a:pt x="33" y="19"/>
                    <a:pt x="33" y="20"/>
                    <a:pt x="34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25" y="19"/>
                    <a:pt x="18" y="15"/>
                  </a:cubicBezTo>
                  <a:cubicBezTo>
                    <a:pt x="15" y="13"/>
                    <a:pt x="11" y="10"/>
                    <a:pt x="9" y="8"/>
                  </a:cubicBezTo>
                  <a:cubicBezTo>
                    <a:pt x="6" y="5"/>
                    <a:pt x="4" y="3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8"/>
                    <a:pt x="6" y="10"/>
                  </a:cubicBezTo>
                  <a:cubicBezTo>
                    <a:pt x="9" y="13"/>
                    <a:pt x="12" y="16"/>
                    <a:pt x="16" y="18"/>
                  </a:cubicBezTo>
                  <a:cubicBezTo>
                    <a:pt x="25" y="24"/>
                    <a:pt x="36" y="24"/>
                    <a:pt x="36" y="24"/>
                  </a:cubicBezTo>
                  <a:cubicBezTo>
                    <a:pt x="37" y="24"/>
                    <a:pt x="37" y="24"/>
                    <a:pt x="38" y="23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8" y="21"/>
                    <a:pt x="35" y="12"/>
                    <a:pt x="24" y="5"/>
                  </a:cubicBezTo>
                  <a:cubicBezTo>
                    <a:pt x="17" y="1"/>
                    <a:pt x="10" y="0"/>
                    <a:pt x="6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1" name="Freeform 549"/>
            <p:cNvSpPr>
              <a:spLocks/>
            </p:cNvSpPr>
            <p:nvPr userDrawn="1"/>
          </p:nvSpPr>
          <p:spPr bwMode="auto">
            <a:xfrm>
              <a:off x="6394975" y="6313488"/>
              <a:ext cx="146050" cy="79375"/>
            </a:xfrm>
            <a:custGeom>
              <a:avLst/>
              <a:gdLst>
                <a:gd name="T0" fmla="*/ 2 w 38"/>
                <a:gd name="T1" fmla="*/ 3 h 20"/>
                <a:gd name="T2" fmla="*/ 3 w 38"/>
                <a:gd name="T3" fmla="*/ 5 h 20"/>
                <a:gd name="T4" fmla="*/ 3 w 38"/>
                <a:gd name="T5" fmla="*/ 5 h 20"/>
                <a:gd name="T6" fmla="*/ 8 w 38"/>
                <a:gd name="T7" fmla="*/ 4 h 20"/>
                <a:gd name="T8" fmla="*/ 19 w 38"/>
                <a:gd name="T9" fmla="*/ 7 h 20"/>
                <a:gd name="T10" fmla="*/ 31 w 38"/>
                <a:gd name="T11" fmla="*/ 15 h 20"/>
                <a:gd name="T12" fmla="*/ 33 w 38"/>
                <a:gd name="T13" fmla="*/ 18 h 20"/>
                <a:gd name="T14" fmla="*/ 34 w 38"/>
                <a:gd name="T15" fmla="*/ 19 h 20"/>
                <a:gd name="T16" fmla="*/ 34 w 38"/>
                <a:gd name="T17" fmla="*/ 19 h 20"/>
                <a:gd name="T18" fmla="*/ 34 w 38"/>
                <a:gd name="T19" fmla="*/ 19 h 20"/>
                <a:gd name="T20" fmla="*/ 36 w 38"/>
                <a:gd name="T21" fmla="*/ 18 h 20"/>
                <a:gd name="T22" fmla="*/ 36 w 38"/>
                <a:gd name="T23" fmla="*/ 16 h 20"/>
                <a:gd name="T24" fmla="*/ 35 w 38"/>
                <a:gd name="T25" fmla="*/ 16 h 20"/>
                <a:gd name="T26" fmla="*/ 34 w 38"/>
                <a:gd name="T27" fmla="*/ 16 h 20"/>
                <a:gd name="T28" fmla="*/ 17 w 38"/>
                <a:gd name="T29" fmla="*/ 13 h 20"/>
                <a:gd name="T30" fmla="*/ 4 w 38"/>
                <a:gd name="T31" fmla="*/ 2 h 20"/>
                <a:gd name="T32" fmla="*/ 2 w 38"/>
                <a:gd name="T33" fmla="*/ 3 h 20"/>
                <a:gd name="T34" fmla="*/ 3 w 38"/>
                <a:gd name="T35" fmla="*/ 5 h 20"/>
                <a:gd name="T36" fmla="*/ 2 w 38"/>
                <a:gd name="T37" fmla="*/ 3 h 20"/>
                <a:gd name="T38" fmla="*/ 0 w 38"/>
                <a:gd name="T39" fmla="*/ 4 h 20"/>
                <a:gd name="T40" fmla="*/ 15 w 38"/>
                <a:gd name="T41" fmla="*/ 16 h 20"/>
                <a:gd name="T42" fmla="*/ 34 w 38"/>
                <a:gd name="T43" fmla="*/ 20 h 20"/>
                <a:gd name="T44" fmla="*/ 36 w 38"/>
                <a:gd name="T45" fmla="*/ 20 h 20"/>
                <a:gd name="T46" fmla="*/ 37 w 38"/>
                <a:gd name="T47" fmla="*/ 19 h 20"/>
                <a:gd name="T48" fmla="*/ 37 w 38"/>
                <a:gd name="T49" fmla="*/ 17 h 20"/>
                <a:gd name="T50" fmla="*/ 21 w 38"/>
                <a:gd name="T51" fmla="*/ 3 h 20"/>
                <a:gd name="T52" fmla="*/ 8 w 38"/>
                <a:gd name="T53" fmla="*/ 0 h 20"/>
                <a:gd name="T54" fmla="*/ 2 w 38"/>
                <a:gd name="T55" fmla="*/ 1 h 20"/>
                <a:gd name="T56" fmla="*/ 0 w 38"/>
                <a:gd name="T57" fmla="*/ 2 h 20"/>
                <a:gd name="T58" fmla="*/ 0 w 38"/>
                <a:gd name="T59" fmla="*/ 4 h 20"/>
                <a:gd name="T60" fmla="*/ 2 w 38"/>
                <a:gd name="T6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" y="3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5" y="4"/>
                    <a:pt x="8" y="4"/>
                  </a:cubicBezTo>
                  <a:cubicBezTo>
                    <a:pt x="11" y="4"/>
                    <a:pt x="15" y="5"/>
                    <a:pt x="19" y="7"/>
                  </a:cubicBezTo>
                  <a:cubicBezTo>
                    <a:pt x="24" y="9"/>
                    <a:pt x="28" y="12"/>
                    <a:pt x="31" y="15"/>
                  </a:cubicBezTo>
                  <a:cubicBezTo>
                    <a:pt x="32" y="16"/>
                    <a:pt x="33" y="17"/>
                    <a:pt x="33" y="18"/>
                  </a:cubicBezTo>
                  <a:cubicBezTo>
                    <a:pt x="34" y="18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4" y="16"/>
                  </a:cubicBezTo>
                  <a:cubicBezTo>
                    <a:pt x="31" y="16"/>
                    <a:pt x="23" y="16"/>
                    <a:pt x="17" y="13"/>
                  </a:cubicBezTo>
                  <a:cubicBezTo>
                    <a:pt x="10" y="9"/>
                    <a:pt x="6" y="5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8"/>
                    <a:pt x="7" y="12"/>
                    <a:pt x="15" y="16"/>
                  </a:cubicBezTo>
                  <a:cubicBezTo>
                    <a:pt x="23" y="20"/>
                    <a:pt x="31" y="20"/>
                    <a:pt x="34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8" y="18"/>
                    <a:pt x="38" y="18"/>
                    <a:pt x="37" y="17"/>
                  </a:cubicBezTo>
                  <a:cubicBezTo>
                    <a:pt x="37" y="17"/>
                    <a:pt x="33" y="8"/>
                    <a:pt x="21" y="3"/>
                  </a:cubicBezTo>
                  <a:cubicBezTo>
                    <a:pt x="16" y="1"/>
                    <a:pt x="11" y="0"/>
                    <a:pt x="8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2" name="Freeform 550"/>
            <p:cNvSpPr>
              <a:spLocks/>
            </p:cNvSpPr>
            <p:nvPr userDrawn="1"/>
          </p:nvSpPr>
          <p:spPr bwMode="auto">
            <a:xfrm>
              <a:off x="6341000" y="6376988"/>
              <a:ext cx="149225" cy="53975"/>
            </a:xfrm>
            <a:custGeom>
              <a:avLst/>
              <a:gdLst>
                <a:gd name="T0" fmla="*/ 2 w 39"/>
                <a:gd name="T1" fmla="*/ 5 h 14"/>
                <a:gd name="T2" fmla="*/ 3 w 39"/>
                <a:gd name="T3" fmla="*/ 7 h 14"/>
                <a:gd name="T4" fmla="*/ 3 w 39"/>
                <a:gd name="T5" fmla="*/ 7 h 14"/>
                <a:gd name="T6" fmla="*/ 15 w 39"/>
                <a:gd name="T7" fmla="*/ 4 h 14"/>
                <a:gd name="T8" fmla="*/ 18 w 39"/>
                <a:gd name="T9" fmla="*/ 4 h 14"/>
                <a:gd name="T10" fmla="*/ 31 w 39"/>
                <a:gd name="T11" fmla="*/ 9 h 14"/>
                <a:gd name="T12" fmla="*/ 34 w 39"/>
                <a:gd name="T13" fmla="*/ 11 h 14"/>
                <a:gd name="T14" fmla="*/ 35 w 39"/>
                <a:gd name="T15" fmla="*/ 12 h 14"/>
                <a:gd name="T16" fmla="*/ 35 w 39"/>
                <a:gd name="T17" fmla="*/ 12 h 14"/>
                <a:gd name="T18" fmla="*/ 35 w 39"/>
                <a:gd name="T19" fmla="*/ 12 h 14"/>
                <a:gd name="T20" fmla="*/ 37 w 39"/>
                <a:gd name="T21" fmla="*/ 10 h 14"/>
                <a:gd name="T22" fmla="*/ 36 w 39"/>
                <a:gd name="T23" fmla="*/ 8 h 14"/>
                <a:gd name="T24" fmla="*/ 36 w 39"/>
                <a:gd name="T25" fmla="*/ 9 h 14"/>
                <a:gd name="T26" fmla="*/ 24 w 39"/>
                <a:gd name="T27" fmla="*/ 10 h 14"/>
                <a:gd name="T28" fmla="*/ 19 w 39"/>
                <a:gd name="T29" fmla="*/ 10 h 14"/>
                <a:gd name="T30" fmla="*/ 4 w 39"/>
                <a:gd name="T31" fmla="*/ 3 h 14"/>
                <a:gd name="T32" fmla="*/ 2 w 39"/>
                <a:gd name="T33" fmla="*/ 5 h 14"/>
                <a:gd name="T34" fmla="*/ 3 w 39"/>
                <a:gd name="T35" fmla="*/ 7 h 14"/>
                <a:gd name="T36" fmla="*/ 2 w 39"/>
                <a:gd name="T37" fmla="*/ 5 h 14"/>
                <a:gd name="T38" fmla="*/ 1 w 39"/>
                <a:gd name="T39" fmla="*/ 7 h 14"/>
                <a:gd name="T40" fmla="*/ 18 w 39"/>
                <a:gd name="T41" fmla="*/ 14 h 14"/>
                <a:gd name="T42" fmla="*/ 24 w 39"/>
                <a:gd name="T43" fmla="*/ 14 h 14"/>
                <a:gd name="T44" fmla="*/ 37 w 39"/>
                <a:gd name="T45" fmla="*/ 12 h 14"/>
                <a:gd name="T46" fmla="*/ 39 w 39"/>
                <a:gd name="T47" fmla="*/ 11 h 14"/>
                <a:gd name="T48" fmla="*/ 38 w 39"/>
                <a:gd name="T49" fmla="*/ 9 h 14"/>
                <a:gd name="T50" fmla="*/ 19 w 39"/>
                <a:gd name="T51" fmla="*/ 0 h 14"/>
                <a:gd name="T52" fmla="*/ 15 w 39"/>
                <a:gd name="T53" fmla="*/ 0 h 14"/>
                <a:gd name="T54" fmla="*/ 1 w 39"/>
                <a:gd name="T55" fmla="*/ 3 h 14"/>
                <a:gd name="T56" fmla="*/ 0 w 39"/>
                <a:gd name="T57" fmla="*/ 5 h 14"/>
                <a:gd name="T58" fmla="*/ 1 w 39"/>
                <a:gd name="T59" fmla="*/ 7 h 14"/>
                <a:gd name="T60" fmla="*/ 2 w 39"/>
                <a:gd name="T6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14">
                  <a:moveTo>
                    <a:pt x="2" y="5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9" y="4"/>
                    <a:pt x="15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4" y="5"/>
                    <a:pt x="28" y="7"/>
                    <a:pt x="31" y="9"/>
                  </a:cubicBezTo>
                  <a:cubicBezTo>
                    <a:pt x="33" y="10"/>
                    <a:pt x="34" y="10"/>
                    <a:pt x="34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0" y="10"/>
                    <a:pt x="24" y="10"/>
                  </a:cubicBezTo>
                  <a:cubicBezTo>
                    <a:pt x="22" y="10"/>
                    <a:pt x="20" y="10"/>
                    <a:pt x="19" y="10"/>
                  </a:cubicBezTo>
                  <a:cubicBezTo>
                    <a:pt x="11" y="9"/>
                    <a:pt x="7" y="6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9"/>
                    <a:pt x="10" y="13"/>
                    <a:pt x="18" y="14"/>
                  </a:cubicBezTo>
                  <a:cubicBezTo>
                    <a:pt x="20" y="14"/>
                    <a:pt x="22" y="14"/>
                    <a:pt x="24" y="14"/>
                  </a:cubicBezTo>
                  <a:cubicBezTo>
                    <a:pt x="31" y="14"/>
                    <a:pt x="37" y="12"/>
                    <a:pt x="37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8" y="9"/>
                    <a:pt x="31" y="2"/>
                    <a:pt x="19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7" y="0"/>
                    <a:pt x="2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1" y="6"/>
                    <a:pt x="1" y="7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3" name="Freeform 551"/>
            <p:cNvSpPr>
              <a:spLocks/>
            </p:cNvSpPr>
            <p:nvPr userDrawn="1"/>
          </p:nvSpPr>
          <p:spPr bwMode="auto">
            <a:xfrm>
              <a:off x="6356875" y="6438901"/>
              <a:ext cx="122238" cy="112713"/>
            </a:xfrm>
            <a:custGeom>
              <a:avLst/>
              <a:gdLst>
                <a:gd name="T0" fmla="*/ 2 w 32"/>
                <a:gd name="T1" fmla="*/ 27 h 29"/>
                <a:gd name="T2" fmla="*/ 4 w 32"/>
                <a:gd name="T3" fmla="*/ 27 h 29"/>
                <a:gd name="T4" fmla="*/ 4 w 32"/>
                <a:gd name="T5" fmla="*/ 27 h 29"/>
                <a:gd name="T6" fmla="*/ 13 w 32"/>
                <a:gd name="T7" fmla="*/ 13 h 29"/>
                <a:gd name="T8" fmla="*/ 25 w 32"/>
                <a:gd name="T9" fmla="*/ 6 h 29"/>
                <a:gd name="T10" fmla="*/ 29 w 32"/>
                <a:gd name="T11" fmla="*/ 5 h 29"/>
                <a:gd name="T12" fmla="*/ 30 w 32"/>
                <a:gd name="T13" fmla="*/ 4 h 29"/>
                <a:gd name="T14" fmla="*/ 30 w 32"/>
                <a:gd name="T15" fmla="*/ 4 h 29"/>
                <a:gd name="T16" fmla="*/ 30 w 32"/>
                <a:gd name="T17" fmla="*/ 4 h 29"/>
                <a:gd name="T18" fmla="*/ 30 w 32"/>
                <a:gd name="T19" fmla="*/ 2 h 29"/>
                <a:gd name="T20" fmla="*/ 28 w 32"/>
                <a:gd name="T21" fmla="*/ 2 h 29"/>
                <a:gd name="T22" fmla="*/ 28 w 32"/>
                <a:gd name="T23" fmla="*/ 2 h 29"/>
                <a:gd name="T24" fmla="*/ 18 w 32"/>
                <a:gd name="T25" fmla="*/ 17 h 29"/>
                <a:gd name="T26" fmla="*/ 2 w 32"/>
                <a:gd name="T27" fmla="*/ 25 h 29"/>
                <a:gd name="T28" fmla="*/ 2 w 32"/>
                <a:gd name="T29" fmla="*/ 27 h 29"/>
                <a:gd name="T30" fmla="*/ 4 w 32"/>
                <a:gd name="T31" fmla="*/ 27 h 29"/>
                <a:gd name="T32" fmla="*/ 2 w 32"/>
                <a:gd name="T33" fmla="*/ 27 h 29"/>
                <a:gd name="T34" fmla="*/ 3 w 32"/>
                <a:gd name="T35" fmla="*/ 29 h 29"/>
                <a:gd name="T36" fmla="*/ 20 w 32"/>
                <a:gd name="T37" fmla="*/ 20 h 29"/>
                <a:gd name="T38" fmla="*/ 32 w 32"/>
                <a:gd name="T39" fmla="*/ 3 h 29"/>
                <a:gd name="T40" fmla="*/ 32 w 32"/>
                <a:gd name="T41" fmla="*/ 1 h 29"/>
                <a:gd name="T42" fmla="*/ 30 w 32"/>
                <a:gd name="T43" fmla="*/ 0 h 29"/>
                <a:gd name="T44" fmla="*/ 10 w 32"/>
                <a:gd name="T45" fmla="*/ 10 h 29"/>
                <a:gd name="T46" fmla="*/ 0 w 32"/>
                <a:gd name="T47" fmla="*/ 26 h 29"/>
                <a:gd name="T48" fmla="*/ 1 w 32"/>
                <a:gd name="T49" fmla="*/ 28 h 29"/>
                <a:gd name="T50" fmla="*/ 3 w 32"/>
                <a:gd name="T51" fmla="*/ 29 h 29"/>
                <a:gd name="T52" fmla="*/ 2 w 32"/>
                <a:gd name="T5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29">
                  <a:moveTo>
                    <a:pt x="2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6"/>
                    <a:pt x="7" y="18"/>
                    <a:pt x="13" y="13"/>
                  </a:cubicBezTo>
                  <a:cubicBezTo>
                    <a:pt x="17" y="9"/>
                    <a:pt x="22" y="7"/>
                    <a:pt x="25" y="6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4" y="12"/>
                    <a:pt x="18" y="17"/>
                  </a:cubicBezTo>
                  <a:cubicBezTo>
                    <a:pt x="11" y="22"/>
                    <a:pt x="6" y="24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7" y="28"/>
                    <a:pt x="13" y="26"/>
                    <a:pt x="20" y="20"/>
                  </a:cubicBezTo>
                  <a:cubicBezTo>
                    <a:pt x="28" y="13"/>
                    <a:pt x="32" y="3"/>
                    <a:pt x="32" y="3"/>
                  </a:cubicBezTo>
                  <a:cubicBezTo>
                    <a:pt x="32" y="2"/>
                    <a:pt x="32" y="2"/>
                    <a:pt x="32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20" y="1"/>
                    <a:pt x="10" y="10"/>
                  </a:cubicBezTo>
                  <a:cubicBezTo>
                    <a:pt x="2" y="17"/>
                    <a:pt x="1" y="26"/>
                    <a:pt x="0" y="26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2" y="29"/>
                    <a:pt x="3" y="29"/>
                  </a:cubicBezTo>
                  <a:lnTo>
                    <a:pt x="2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4" name="Freeform 552"/>
            <p:cNvSpPr>
              <a:spLocks/>
            </p:cNvSpPr>
            <p:nvPr userDrawn="1"/>
          </p:nvSpPr>
          <p:spPr bwMode="auto">
            <a:xfrm>
              <a:off x="6471175" y="6446838"/>
              <a:ext cx="53975" cy="112713"/>
            </a:xfrm>
            <a:custGeom>
              <a:avLst/>
              <a:gdLst>
                <a:gd name="T0" fmla="*/ 3 w 14"/>
                <a:gd name="T1" fmla="*/ 27 h 29"/>
                <a:gd name="T2" fmla="*/ 5 w 14"/>
                <a:gd name="T3" fmla="*/ 27 h 29"/>
                <a:gd name="T4" fmla="*/ 5 w 14"/>
                <a:gd name="T5" fmla="*/ 27 h 29"/>
                <a:gd name="T6" fmla="*/ 4 w 14"/>
                <a:gd name="T7" fmla="*/ 21 h 29"/>
                <a:gd name="T8" fmla="*/ 5 w 14"/>
                <a:gd name="T9" fmla="*/ 14 h 29"/>
                <a:gd name="T10" fmla="*/ 10 w 14"/>
                <a:gd name="T11" fmla="*/ 6 h 29"/>
                <a:gd name="T12" fmla="*/ 12 w 14"/>
                <a:gd name="T13" fmla="*/ 4 h 29"/>
                <a:gd name="T14" fmla="*/ 13 w 14"/>
                <a:gd name="T15" fmla="*/ 4 h 29"/>
                <a:gd name="T16" fmla="*/ 13 w 14"/>
                <a:gd name="T17" fmla="*/ 4 h 29"/>
                <a:gd name="T18" fmla="*/ 13 w 14"/>
                <a:gd name="T19" fmla="*/ 4 h 29"/>
                <a:gd name="T20" fmla="*/ 13 w 14"/>
                <a:gd name="T21" fmla="*/ 3 h 29"/>
                <a:gd name="T22" fmla="*/ 13 w 14"/>
                <a:gd name="T23" fmla="*/ 4 h 29"/>
                <a:gd name="T24" fmla="*/ 13 w 14"/>
                <a:gd name="T25" fmla="*/ 4 h 29"/>
                <a:gd name="T26" fmla="*/ 13 w 14"/>
                <a:gd name="T27" fmla="*/ 3 h 29"/>
                <a:gd name="T28" fmla="*/ 13 w 14"/>
                <a:gd name="T29" fmla="*/ 4 h 29"/>
                <a:gd name="T30" fmla="*/ 12 w 14"/>
                <a:gd name="T31" fmla="*/ 2 h 29"/>
                <a:gd name="T32" fmla="*/ 10 w 14"/>
                <a:gd name="T33" fmla="*/ 2 h 29"/>
                <a:gd name="T34" fmla="*/ 10 w 14"/>
                <a:gd name="T35" fmla="*/ 2 h 29"/>
                <a:gd name="T36" fmla="*/ 10 w 14"/>
                <a:gd name="T37" fmla="*/ 6 h 29"/>
                <a:gd name="T38" fmla="*/ 9 w 14"/>
                <a:gd name="T39" fmla="*/ 16 h 29"/>
                <a:gd name="T40" fmla="*/ 2 w 14"/>
                <a:gd name="T41" fmla="*/ 26 h 29"/>
                <a:gd name="T42" fmla="*/ 3 w 14"/>
                <a:gd name="T43" fmla="*/ 27 h 29"/>
                <a:gd name="T44" fmla="*/ 5 w 14"/>
                <a:gd name="T45" fmla="*/ 27 h 29"/>
                <a:gd name="T46" fmla="*/ 3 w 14"/>
                <a:gd name="T47" fmla="*/ 27 h 29"/>
                <a:gd name="T48" fmla="*/ 4 w 14"/>
                <a:gd name="T49" fmla="*/ 29 h 29"/>
                <a:gd name="T50" fmla="*/ 12 w 14"/>
                <a:gd name="T51" fmla="*/ 18 h 29"/>
                <a:gd name="T52" fmla="*/ 14 w 14"/>
                <a:gd name="T53" fmla="*/ 6 h 29"/>
                <a:gd name="T54" fmla="*/ 14 w 14"/>
                <a:gd name="T55" fmla="*/ 2 h 29"/>
                <a:gd name="T56" fmla="*/ 13 w 14"/>
                <a:gd name="T57" fmla="*/ 0 h 29"/>
                <a:gd name="T58" fmla="*/ 11 w 14"/>
                <a:gd name="T59" fmla="*/ 0 h 29"/>
                <a:gd name="T60" fmla="*/ 1 w 14"/>
                <a:gd name="T61" fmla="*/ 13 h 29"/>
                <a:gd name="T62" fmla="*/ 0 w 14"/>
                <a:gd name="T63" fmla="*/ 21 h 29"/>
                <a:gd name="T64" fmla="*/ 1 w 14"/>
                <a:gd name="T65" fmla="*/ 28 h 29"/>
                <a:gd name="T66" fmla="*/ 2 w 14"/>
                <a:gd name="T67" fmla="*/ 29 h 29"/>
                <a:gd name="T68" fmla="*/ 4 w 14"/>
                <a:gd name="T69" fmla="*/ 29 h 29"/>
                <a:gd name="T70" fmla="*/ 3 w 14"/>
                <a:gd name="T7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29">
                  <a:moveTo>
                    <a:pt x="3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4"/>
                    <a:pt x="4" y="21"/>
                  </a:cubicBezTo>
                  <a:cubicBezTo>
                    <a:pt x="4" y="19"/>
                    <a:pt x="4" y="17"/>
                    <a:pt x="5" y="14"/>
                  </a:cubicBezTo>
                  <a:cubicBezTo>
                    <a:pt x="6" y="10"/>
                    <a:pt x="9" y="8"/>
                    <a:pt x="10" y="6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9"/>
                    <a:pt x="10" y="13"/>
                    <a:pt x="9" y="16"/>
                  </a:cubicBezTo>
                  <a:cubicBezTo>
                    <a:pt x="6" y="21"/>
                    <a:pt x="4" y="24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7"/>
                    <a:pt x="10" y="24"/>
                    <a:pt x="12" y="18"/>
                  </a:cubicBezTo>
                  <a:cubicBezTo>
                    <a:pt x="14" y="14"/>
                    <a:pt x="14" y="9"/>
                    <a:pt x="14" y="6"/>
                  </a:cubicBezTo>
                  <a:cubicBezTo>
                    <a:pt x="14" y="4"/>
                    <a:pt x="14" y="2"/>
                    <a:pt x="14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5" y="4"/>
                    <a:pt x="1" y="13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5"/>
                    <a:pt x="1" y="28"/>
                    <a:pt x="1" y="28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3" y="29"/>
                    <a:pt x="3" y="29"/>
                    <a:pt x="4" y="29"/>
                  </a:cubicBezTo>
                  <a:lnTo>
                    <a:pt x="3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5" name="Freeform 553"/>
            <p:cNvSpPr>
              <a:spLocks/>
            </p:cNvSpPr>
            <p:nvPr userDrawn="1"/>
          </p:nvSpPr>
          <p:spPr bwMode="auto">
            <a:xfrm>
              <a:off x="6533088" y="6415088"/>
              <a:ext cx="57150" cy="136525"/>
            </a:xfrm>
            <a:custGeom>
              <a:avLst/>
              <a:gdLst>
                <a:gd name="T0" fmla="*/ 5 w 15"/>
                <a:gd name="T1" fmla="*/ 33 h 35"/>
                <a:gd name="T2" fmla="*/ 6 w 15"/>
                <a:gd name="T3" fmla="*/ 32 h 35"/>
                <a:gd name="T4" fmla="*/ 6 w 15"/>
                <a:gd name="T5" fmla="*/ 32 h 35"/>
                <a:gd name="T6" fmla="*/ 4 w 15"/>
                <a:gd name="T7" fmla="*/ 22 h 35"/>
                <a:gd name="T8" fmla="*/ 5 w 15"/>
                <a:gd name="T9" fmla="*/ 17 h 35"/>
                <a:gd name="T10" fmla="*/ 10 w 15"/>
                <a:gd name="T11" fmla="*/ 7 h 35"/>
                <a:gd name="T12" fmla="*/ 12 w 15"/>
                <a:gd name="T13" fmla="*/ 4 h 35"/>
                <a:gd name="T14" fmla="*/ 13 w 15"/>
                <a:gd name="T15" fmla="*/ 4 h 35"/>
                <a:gd name="T16" fmla="*/ 13 w 15"/>
                <a:gd name="T17" fmla="*/ 4 h 35"/>
                <a:gd name="T18" fmla="*/ 13 w 15"/>
                <a:gd name="T19" fmla="*/ 4 h 35"/>
                <a:gd name="T20" fmla="*/ 12 w 15"/>
                <a:gd name="T21" fmla="*/ 3 h 35"/>
                <a:gd name="T22" fmla="*/ 13 w 15"/>
                <a:gd name="T23" fmla="*/ 4 h 35"/>
                <a:gd name="T24" fmla="*/ 13 w 15"/>
                <a:gd name="T25" fmla="*/ 4 h 35"/>
                <a:gd name="T26" fmla="*/ 12 w 15"/>
                <a:gd name="T27" fmla="*/ 3 h 35"/>
                <a:gd name="T28" fmla="*/ 13 w 15"/>
                <a:gd name="T29" fmla="*/ 4 h 35"/>
                <a:gd name="T30" fmla="*/ 12 w 15"/>
                <a:gd name="T31" fmla="*/ 2 h 35"/>
                <a:gd name="T32" fmla="*/ 10 w 15"/>
                <a:gd name="T33" fmla="*/ 3 h 35"/>
                <a:gd name="T34" fmla="*/ 10 w 15"/>
                <a:gd name="T35" fmla="*/ 3 h 35"/>
                <a:gd name="T36" fmla="*/ 11 w 15"/>
                <a:gd name="T37" fmla="*/ 12 h 35"/>
                <a:gd name="T38" fmla="*/ 10 w 15"/>
                <a:gd name="T39" fmla="*/ 19 h 35"/>
                <a:gd name="T40" fmla="*/ 3 w 15"/>
                <a:gd name="T41" fmla="*/ 31 h 35"/>
                <a:gd name="T42" fmla="*/ 5 w 15"/>
                <a:gd name="T43" fmla="*/ 33 h 35"/>
                <a:gd name="T44" fmla="*/ 6 w 15"/>
                <a:gd name="T45" fmla="*/ 32 h 35"/>
                <a:gd name="T46" fmla="*/ 5 w 15"/>
                <a:gd name="T47" fmla="*/ 33 h 35"/>
                <a:gd name="T48" fmla="*/ 6 w 15"/>
                <a:gd name="T49" fmla="*/ 34 h 35"/>
                <a:gd name="T50" fmla="*/ 14 w 15"/>
                <a:gd name="T51" fmla="*/ 20 h 35"/>
                <a:gd name="T52" fmla="*/ 15 w 15"/>
                <a:gd name="T53" fmla="*/ 12 h 35"/>
                <a:gd name="T54" fmla="*/ 13 w 15"/>
                <a:gd name="T55" fmla="*/ 2 h 35"/>
                <a:gd name="T56" fmla="*/ 12 w 15"/>
                <a:gd name="T57" fmla="*/ 0 h 35"/>
                <a:gd name="T58" fmla="*/ 10 w 15"/>
                <a:gd name="T59" fmla="*/ 0 h 35"/>
                <a:gd name="T60" fmla="*/ 1 w 15"/>
                <a:gd name="T61" fmla="*/ 16 h 35"/>
                <a:gd name="T62" fmla="*/ 0 w 15"/>
                <a:gd name="T63" fmla="*/ 22 h 35"/>
                <a:gd name="T64" fmla="*/ 3 w 15"/>
                <a:gd name="T65" fmla="*/ 33 h 35"/>
                <a:gd name="T66" fmla="*/ 4 w 15"/>
                <a:gd name="T67" fmla="*/ 35 h 35"/>
                <a:gd name="T68" fmla="*/ 6 w 15"/>
                <a:gd name="T69" fmla="*/ 34 h 35"/>
                <a:gd name="T70" fmla="*/ 5 w 15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35">
                  <a:moveTo>
                    <a:pt x="5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7"/>
                    <a:pt x="4" y="22"/>
                  </a:cubicBezTo>
                  <a:cubicBezTo>
                    <a:pt x="4" y="20"/>
                    <a:pt x="5" y="19"/>
                    <a:pt x="5" y="17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11" y="17"/>
                    <a:pt x="10" y="19"/>
                  </a:cubicBezTo>
                  <a:cubicBezTo>
                    <a:pt x="8" y="26"/>
                    <a:pt x="6" y="29"/>
                    <a:pt x="3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1"/>
                    <a:pt x="12" y="27"/>
                    <a:pt x="14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6"/>
                    <a:pt x="14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1"/>
                    <a:pt x="4" y="6"/>
                    <a:pt x="1" y="16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8"/>
                    <a:pt x="3" y="33"/>
                    <a:pt x="3" y="33"/>
                  </a:cubicBezTo>
                  <a:cubicBezTo>
                    <a:pt x="3" y="34"/>
                    <a:pt x="3" y="34"/>
                    <a:pt x="4" y="35"/>
                  </a:cubicBezTo>
                  <a:cubicBezTo>
                    <a:pt x="5" y="35"/>
                    <a:pt x="5" y="35"/>
                    <a:pt x="6" y="34"/>
                  </a:cubicBezTo>
                  <a:lnTo>
                    <a:pt x="5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6" name="Freeform 554"/>
            <p:cNvSpPr>
              <a:spLocks/>
            </p:cNvSpPr>
            <p:nvPr userDrawn="1"/>
          </p:nvSpPr>
          <p:spPr bwMode="auto">
            <a:xfrm>
              <a:off x="6593413" y="6396038"/>
              <a:ext cx="53975" cy="136525"/>
            </a:xfrm>
            <a:custGeom>
              <a:avLst/>
              <a:gdLst>
                <a:gd name="T0" fmla="*/ 4 w 14"/>
                <a:gd name="T1" fmla="*/ 33 h 35"/>
                <a:gd name="T2" fmla="*/ 6 w 14"/>
                <a:gd name="T3" fmla="*/ 32 h 35"/>
                <a:gd name="T4" fmla="*/ 6 w 14"/>
                <a:gd name="T5" fmla="*/ 32 h 35"/>
                <a:gd name="T6" fmla="*/ 4 w 14"/>
                <a:gd name="T7" fmla="*/ 21 h 35"/>
                <a:gd name="T8" fmla="*/ 4 w 14"/>
                <a:gd name="T9" fmla="*/ 17 h 35"/>
                <a:gd name="T10" fmla="*/ 8 w 14"/>
                <a:gd name="T11" fmla="*/ 7 h 35"/>
                <a:gd name="T12" fmla="*/ 10 w 14"/>
                <a:gd name="T13" fmla="*/ 4 h 35"/>
                <a:gd name="T14" fmla="*/ 10 w 14"/>
                <a:gd name="T15" fmla="*/ 3 h 35"/>
                <a:gd name="T16" fmla="*/ 11 w 14"/>
                <a:gd name="T17" fmla="*/ 3 h 35"/>
                <a:gd name="T18" fmla="*/ 11 w 14"/>
                <a:gd name="T19" fmla="*/ 3 h 35"/>
                <a:gd name="T20" fmla="*/ 10 w 14"/>
                <a:gd name="T21" fmla="*/ 3 h 35"/>
                <a:gd name="T22" fmla="*/ 11 w 14"/>
                <a:gd name="T23" fmla="*/ 3 h 35"/>
                <a:gd name="T24" fmla="*/ 11 w 14"/>
                <a:gd name="T25" fmla="*/ 3 h 35"/>
                <a:gd name="T26" fmla="*/ 10 w 14"/>
                <a:gd name="T27" fmla="*/ 3 h 35"/>
                <a:gd name="T28" fmla="*/ 11 w 14"/>
                <a:gd name="T29" fmla="*/ 3 h 35"/>
                <a:gd name="T30" fmla="*/ 9 w 14"/>
                <a:gd name="T31" fmla="*/ 2 h 35"/>
                <a:gd name="T32" fmla="*/ 7 w 14"/>
                <a:gd name="T33" fmla="*/ 2 h 35"/>
                <a:gd name="T34" fmla="*/ 8 w 14"/>
                <a:gd name="T35" fmla="*/ 3 h 35"/>
                <a:gd name="T36" fmla="*/ 10 w 14"/>
                <a:gd name="T37" fmla="*/ 15 h 35"/>
                <a:gd name="T38" fmla="*/ 9 w 14"/>
                <a:gd name="T39" fmla="*/ 19 h 35"/>
                <a:gd name="T40" fmla="*/ 3 w 14"/>
                <a:gd name="T41" fmla="*/ 32 h 35"/>
                <a:gd name="T42" fmla="*/ 4 w 14"/>
                <a:gd name="T43" fmla="*/ 33 h 35"/>
                <a:gd name="T44" fmla="*/ 6 w 14"/>
                <a:gd name="T45" fmla="*/ 32 h 35"/>
                <a:gd name="T46" fmla="*/ 4 w 14"/>
                <a:gd name="T47" fmla="*/ 33 h 35"/>
                <a:gd name="T48" fmla="*/ 6 w 14"/>
                <a:gd name="T49" fmla="*/ 34 h 35"/>
                <a:gd name="T50" fmla="*/ 13 w 14"/>
                <a:gd name="T51" fmla="*/ 19 h 35"/>
                <a:gd name="T52" fmla="*/ 14 w 14"/>
                <a:gd name="T53" fmla="*/ 15 h 35"/>
                <a:gd name="T54" fmla="*/ 11 w 14"/>
                <a:gd name="T55" fmla="*/ 1 h 35"/>
                <a:gd name="T56" fmla="*/ 10 w 14"/>
                <a:gd name="T57" fmla="*/ 0 h 35"/>
                <a:gd name="T58" fmla="*/ 8 w 14"/>
                <a:gd name="T59" fmla="*/ 0 h 35"/>
                <a:gd name="T60" fmla="*/ 0 w 14"/>
                <a:gd name="T61" fmla="*/ 17 h 35"/>
                <a:gd name="T62" fmla="*/ 0 w 14"/>
                <a:gd name="T63" fmla="*/ 21 h 35"/>
                <a:gd name="T64" fmla="*/ 2 w 14"/>
                <a:gd name="T65" fmla="*/ 34 h 35"/>
                <a:gd name="T66" fmla="*/ 4 w 14"/>
                <a:gd name="T67" fmla="*/ 35 h 35"/>
                <a:gd name="T68" fmla="*/ 6 w 14"/>
                <a:gd name="T69" fmla="*/ 34 h 35"/>
                <a:gd name="T70" fmla="*/ 4 w 14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5">
                  <a:moveTo>
                    <a:pt x="4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6"/>
                    <a:pt x="4" y="21"/>
                  </a:cubicBezTo>
                  <a:cubicBezTo>
                    <a:pt x="4" y="20"/>
                    <a:pt x="4" y="19"/>
                    <a:pt x="4" y="17"/>
                  </a:cubicBezTo>
                  <a:cubicBezTo>
                    <a:pt x="5" y="13"/>
                    <a:pt x="7" y="9"/>
                    <a:pt x="8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10" y="9"/>
                    <a:pt x="10" y="15"/>
                  </a:cubicBezTo>
                  <a:cubicBezTo>
                    <a:pt x="10" y="16"/>
                    <a:pt x="10" y="17"/>
                    <a:pt x="9" y="19"/>
                  </a:cubicBezTo>
                  <a:cubicBezTo>
                    <a:pt x="8" y="25"/>
                    <a:pt x="5" y="29"/>
                    <a:pt x="3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8" y="32"/>
                    <a:pt x="12" y="27"/>
                    <a:pt x="13" y="19"/>
                  </a:cubicBezTo>
                  <a:cubicBezTo>
                    <a:pt x="14" y="18"/>
                    <a:pt x="14" y="16"/>
                    <a:pt x="14" y="15"/>
                  </a:cubicBezTo>
                  <a:cubicBezTo>
                    <a:pt x="14" y="8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2" y="6"/>
                    <a:pt x="0" y="17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8"/>
                    <a:pt x="2" y="34"/>
                    <a:pt x="2" y="34"/>
                  </a:cubicBezTo>
                  <a:cubicBezTo>
                    <a:pt x="2" y="34"/>
                    <a:pt x="3" y="35"/>
                    <a:pt x="4" y="35"/>
                  </a:cubicBezTo>
                  <a:cubicBezTo>
                    <a:pt x="4" y="35"/>
                    <a:pt x="5" y="35"/>
                    <a:pt x="6" y="34"/>
                  </a:cubicBezTo>
                  <a:lnTo>
                    <a:pt x="4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7" name="Freeform 555"/>
            <p:cNvSpPr>
              <a:spLocks/>
            </p:cNvSpPr>
            <p:nvPr userDrawn="1"/>
          </p:nvSpPr>
          <p:spPr bwMode="auto">
            <a:xfrm>
              <a:off x="6655325" y="6364288"/>
              <a:ext cx="49213" cy="149225"/>
            </a:xfrm>
            <a:custGeom>
              <a:avLst/>
              <a:gdLst>
                <a:gd name="T0" fmla="*/ 8 w 13"/>
                <a:gd name="T1" fmla="*/ 36 h 38"/>
                <a:gd name="T2" fmla="*/ 9 w 13"/>
                <a:gd name="T3" fmla="*/ 35 h 38"/>
                <a:gd name="T4" fmla="*/ 9 w 13"/>
                <a:gd name="T5" fmla="*/ 35 h 38"/>
                <a:gd name="T6" fmla="*/ 4 w 13"/>
                <a:gd name="T7" fmla="*/ 20 h 38"/>
                <a:gd name="T8" fmla="*/ 4 w 13"/>
                <a:gd name="T9" fmla="*/ 16 h 38"/>
                <a:gd name="T10" fmla="*/ 5 w 13"/>
                <a:gd name="T11" fmla="*/ 7 h 38"/>
                <a:gd name="T12" fmla="*/ 6 w 13"/>
                <a:gd name="T13" fmla="*/ 4 h 38"/>
                <a:gd name="T14" fmla="*/ 6 w 13"/>
                <a:gd name="T15" fmla="*/ 3 h 38"/>
                <a:gd name="T16" fmla="*/ 7 w 13"/>
                <a:gd name="T17" fmla="*/ 3 h 38"/>
                <a:gd name="T18" fmla="*/ 7 w 13"/>
                <a:gd name="T19" fmla="*/ 3 h 38"/>
                <a:gd name="T20" fmla="*/ 5 w 13"/>
                <a:gd name="T21" fmla="*/ 2 h 38"/>
                <a:gd name="T22" fmla="*/ 3 w 13"/>
                <a:gd name="T23" fmla="*/ 3 h 38"/>
                <a:gd name="T24" fmla="*/ 3 w 13"/>
                <a:gd name="T25" fmla="*/ 3 h 38"/>
                <a:gd name="T26" fmla="*/ 9 w 13"/>
                <a:gd name="T27" fmla="*/ 19 h 38"/>
                <a:gd name="T28" fmla="*/ 9 w 13"/>
                <a:gd name="T29" fmla="*/ 22 h 38"/>
                <a:gd name="T30" fmla="*/ 6 w 13"/>
                <a:gd name="T31" fmla="*/ 35 h 38"/>
                <a:gd name="T32" fmla="*/ 8 w 13"/>
                <a:gd name="T33" fmla="*/ 36 h 38"/>
                <a:gd name="T34" fmla="*/ 9 w 13"/>
                <a:gd name="T35" fmla="*/ 35 h 38"/>
                <a:gd name="T36" fmla="*/ 8 w 13"/>
                <a:gd name="T37" fmla="*/ 36 h 38"/>
                <a:gd name="T38" fmla="*/ 10 w 13"/>
                <a:gd name="T39" fmla="*/ 37 h 38"/>
                <a:gd name="T40" fmla="*/ 13 w 13"/>
                <a:gd name="T41" fmla="*/ 22 h 38"/>
                <a:gd name="T42" fmla="*/ 13 w 13"/>
                <a:gd name="T43" fmla="*/ 19 h 38"/>
                <a:gd name="T44" fmla="*/ 7 w 13"/>
                <a:gd name="T45" fmla="*/ 1 h 38"/>
                <a:gd name="T46" fmla="*/ 5 w 13"/>
                <a:gd name="T47" fmla="*/ 0 h 38"/>
                <a:gd name="T48" fmla="*/ 3 w 13"/>
                <a:gd name="T49" fmla="*/ 1 h 38"/>
                <a:gd name="T50" fmla="*/ 0 w 13"/>
                <a:gd name="T51" fmla="*/ 16 h 38"/>
                <a:gd name="T52" fmla="*/ 0 w 13"/>
                <a:gd name="T53" fmla="*/ 21 h 38"/>
                <a:gd name="T54" fmla="*/ 6 w 13"/>
                <a:gd name="T55" fmla="*/ 37 h 38"/>
                <a:gd name="T56" fmla="*/ 8 w 13"/>
                <a:gd name="T57" fmla="*/ 38 h 38"/>
                <a:gd name="T58" fmla="*/ 10 w 13"/>
                <a:gd name="T59" fmla="*/ 37 h 38"/>
                <a:gd name="T60" fmla="*/ 8 w 13"/>
                <a:gd name="T6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" h="38">
                  <a:moveTo>
                    <a:pt x="8" y="36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4"/>
                    <a:pt x="5" y="28"/>
                    <a:pt x="4" y="20"/>
                  </a:cubicBezTo>
                  <a:cubicBezTo>
                    <a:pt x="4" y="19"/>
                    <a:pt x="4" y="18"/>
                    <a:pt x="4" y="16"/>
                  </a:cubicBezTo>
                  <a:cubicBezTo>
                    <a:pt x="4" y="12"/>
                    <a:pt x="4" y="9"/>
                    <a:pt x="5" y="7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9" y="12"/>
                    <a:pt x="9" y="19"/>
                  </a:cubicBezTo>
                  <a:cubicBezTo>
                    <a:pt x="9" y="20"/>
                    <a:pt x="9" y="21"/>
                    <a:pt x="9" y="22"/>
                  </a:cubicBezTo>
                  <a:cubicBezTo>
                    <a:pt x="9" y="28"/>
                    <a:pt x="7" y="32"/>
                    <a:pt x="6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4"/>
                    <a:pt x="13" y="29"/>
                    <a:pt x="13" y="22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2" y="9"/>
                    <a:pt x="7" y="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0" y="7"/>
                    <a:pt x="0" y="16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1" y="30"/>
                    <a:pt x="6" y="37"/>
                    <a:pt x="6" y="37"/>
                  </a:cubicBezTo>
                  <a:cubicBezTo>
                    <a:pt x="7" y="38"/>
                    <a:pt x="7" y="38"/>
                    <a:pt x="8" y="38"/>
                  </a:cubicBezTo>
                  <a:cubicBezTo>
                    <a:pt x="9" y="38"/>
                    <a:pt x="9" y="38"/>
                    <a:pt x="10" y="37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8" name="Freeform 556"/>
            <p:cNvSpPr>
              <a:spLocks/>
            </p:cNvSpPr>
            <p:nvPr userDrawn="1"/>
          </p:nvSpPr>
          <p:spPr bwMode="auto">
            <a:xfrm>
              <a:off x="5829825" y="6586538"/>
              <a:ext cx="49213" cy="106363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0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2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0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Freeform 557"/>
            <p:cNvSpPr>
              <a:spLocks/>
            </p:cNvSpPr>
            <p:nvPr userDrawn="1"/>
          </p:nvSpPr>
          <p:spPr bwMode="auto">
            <a:xfrm>
              <a:off x="5898088" y="6586538"/>
              <a:ext cx="53975" cy="106363"/>
            </a:xfrm>
            <a:custGeom>
              <a:avLst/>
              <a:gdLst>
                <a:gd name="T0" fmla="*/ 12 w 14"/>
                <a:gd name="T1" fmla="*/ 25 h 27"/>
                <a:gd name="T2" fmla="*/ 12 w 14"/>
                <a:gd name="T3" fmla="*/ 23 h 27"/>
                <a:gd name="T4" fmla="*/ 4 w 14"/>
                <a:gd name="T5" fmla="*/ 23 h 27"/>
                <a:gd name="T6" fmla="*/ 4 w 14"/>
                <a:gd name="T7" fmla="*/ 5 h 27"/>
                <a:gd name="T8" fmla="*/ 6 w 14"/>
                <a:gd name="T9" fmla="*/ 4 h 27"/>
                <a:gd name="T10" fmla="*/ 8 w 14"/>
                <a:gd name="T11" fmla="*/ 4 h 27"/>
                <a:gd name="T12" fmla="*/ 10 w 14"/>
                <a:gd name="T13" fmla="*/ 5 h 27"/>
                <a:gd name="T14" fmla="*/ 10 w 14"/>
                <a:gd name="T15" fmla="*/ 25 h 27"/>
                <a:gd name="T16" fmla="*/ 12 w 14"/>
                <a:gd name="T17" fmla="*/ 25 h 27"/>
                <a:gd name="T18" fmla="*/ 12 w 14"/>
                <a:gd name="T19" fmla="*/ 23 h 27"/>
                <a:gd name="T20" fmla="*/ 12 w 14"/>
                <a:gd name="T21" fmla="*/ 25 h 27"/>
                <a:gd name="T22" fmla="*/ 14 w 14"/>
                <a:gd name="T23" fmla="*/ 25 h 27"/>
                <a:gd name="T24" fmla="*/ 14 w 14"/>
                <a:gd name="T25" fmla="*/ 5 h 27"/>
                <a:gd name="T26" fmla="*/ 8 w 14"/>
                <a:gd name="T27" fmla="*/ 0 h 27"/>
                <a:gd name="T28" fmla="*/ 6 w 14"/>
                <a:gd name="T29" fmla="*/ 0 h 27"/>
                <a:gd name="T30" fmla="*/ 0 w 14"/>
                <a:gd name="T31" fmla="*/ 5 h 27"/>
                <a:gd name="T32" fmla="*/ 0 w 14"/>
                <a:gd name="T33" fmla="*/ 25 h 27"/>
                <a:gd name="T34" fmla="*/ 1 w 14"/>
                <a:gd name="T35" fmla="*/ 26 h 27"/>
                <a:gd name="T36" fmla="*/ 2 w 14"/>
                <a:gd name="T37" fmla="*/ 27 h 27"/>
                <a:gd name="T38" fmla="*/ 12 w 14"/>
                <a:gd name="T39" fmla="*/ 27 h 27"/>
                <a:gd name="T40" fmla="*/ 13 w 14"/>
                <a:gd name="T41" fmla="*/ 26 h 27"/>
                <a:gd name="T42" fmla="*/ 14 w 14"/>
                <a:gd name="T43" fmla="*/ 25 h 27"/>
                <a:gd name="T44" fmla="*/ 12 w 14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7">
                  <a:moveTo>
                    <a:pt x="12" y="25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0" name="Freeform 558"/>
            <p:cNvSpPr>
              <a:spLocks/>
            </p:cNvSpPr>
            <p:nvPr userDrawn="1"/>
          </p:nvSpPr>
          <p:spPr bwMode="auto">
            <a:xfrm>
              <a:off x="5971113" y="6586538"/>
              <a:ext cx="49213" cy="106363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1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3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1" name="Freeform 559"/>
            <p:cNvSpPr>
              <a:spLocks/>
            </p:cNvSpPr>
            <p:nvPr userDrawn="1"/>
          </p:nvSpPr>
          <p:spPr bwMode="auto">
            <a:xfrm>
              <a:off x="5767913" y="6599238"/>
              <a:ext cx="309563" cy="171450"/>
            </a:xfrm>
            <a:custGeom>
              <a:avLst/>
              <a:gdLst>
                <a:gd name="T0" fmla="*/ 0 w 81"/>
                <a:gd name="T1" fmla="*/ 2 h 44"/>
                <a:gd name="T2" fmla="*/ 0 w 81"/>
                <a:gd name="T3" fmla="*/ 42 h 44"/>
                <a:gd name="T4" fmla="*/ 1 w 81"/>
                <a:gd name="T5" fmla="*/ 43 h 44"/>
                <a:gd name="T6" fmla="*/ 2 w 81"/>
                <a:gd name="T7" fmla="*/ 44 h 44"/>
                <a:gd name="T8" fmla="*/ 79 w 81"/>
                <a:gd name="T9" fmla="*/ 44 h 44"/>
                <a:gd name="T10" fmla="*/ 80 w 81"/>
                <a:gd name="T11" fmla="*/ 43 h 44"/>
                <a:gd name="T12" fmla="*/ 81 w 81"/>
                <a:gd name="T13" fmla="*/ 42 h 44"/>
                <a:gd name="T14" fmla="*/ 81 w 81"/>
                <a:gd name="T15" fmla="*/ 2 h 44"/>
                <a:gd name="T16" fmla="*/ 79 w 81"/>
                <a:gd name="T17" fmla="*/ 0 h 44"/>
                <a:gd name="T18" fmla="*/ 77 w 81"/>
                <a:gd name="T19" fmla="*/ 2 h 44"/>
                <a:gd name="T20" fmla="*/ 77 w 81"/>
                <a:gd name="T21" fmla="*/ 40 h 44"/>
                <a:gd name="T22" fmla="*/ 4 w 81"/>
                <a:gd name="T23" fmla="*/ 40 h 44"/>
                <a:gd name="T24" fmla="*/ 4 w 81"/>
                <a:gd name="T25" fmla="*/ 2 h 44"/>
                <a:gd name="T26" fmla="*/ 2 w 81"/>
                <a:gd name="T27" fmla="*/ 0 h 44"/>
                <a:gd name="T28" fmla="*/ 0 w 81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4">
                  <a:moveTo>
                    <a:pt x="0" y="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1" y="43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80" y="44"/>
                    <a:pt x="80" y="43"/>
                  </a:cubicBezTo>
                  <a:cubicBezTo>
                    <a:pt x="80" y="43"/>
                    <a:pt x="81" y="42"/>
                    <a:pt x="81" y="4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77" y="0"/>
                    <a:pt x="77" y="1"/>
                    <a:pt x="77" y="2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2" name="Freeform 560"/>
            <p:cNvSpPr>
              <a:spLocks/>
            </p:cNvSpPr>
            <p:nvPr userDrawn="1"/>
          </p:nvSpPr>
          <p:spPr bwMode="auto">
            <a:xfrm>
              <a:off x="6063188" y="6508751"/>
              <a:ext cx="122238" cy="261938"/>
            </a:xfrm>
            <a:custGeom>
              <a:avLst/>
              <a:gdLst>
                <a:gd name="T0" fmla="*/ 2 w 32"/>
                <a:gd name="T1" fmla="*/ 67 h 67"/>
                <a:gd name="T2" fmla="*/ 30 w 32"/>
                <a:gd name="T3" fmla="*/ 67 h 67"/>
                <a:gd name="T4" fmla="*/ 32 w 32"/>
                <a:gd name="T5" fmla="*/ 66 h 67"/>
                <a:gd name="T6" fmla="*/ 32 w 32"/>
                <a:gd name="T7" fmla="*/ 65 h 67"/>
                <a:gd name="T8" fmla="*/ 32 w 32"/>
                <a:gd name="T9" fmla="*/ 2 h 67"/>
                <a:gd name="T10" fmla="*/ 30 w 32"/>
                <a:gd name="T11" fmla="*/ 0 h 67"/>
                <a:gd name="T12" fmla="*/ 28 w 32"/>
                <a:gd name="T13" fmla="*/ 2 h 67"/>
                <a:gd name="T14" fmla="*/ 28 w 32"/>
                <a:gd name="T15" fmla="*/ 63 h 67"/>
                <a:gd name="T16" fmla="*/ 2 w 32"/>
                <a:gd name="T17" fmla="*/ 63 h 67"/>
                <a:gd name="T18" fmla="*/ 0 w 32"/>
                <a:gd name="T19" fmla="*/ 65 h 67"/>
                <a:gd name="T20" fmla="*/ 2 w 32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67">
                  <a:moveTo>
                    <a:pt x="2" y="67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31" y="67"/>
                    <a:pt x="31" y="67"/>
                    <a:pt x="32" y="66"/>
                  </a:cubicBezTo>
                  <a:cubicBezTo>
                    <a:pt x="32" y="66"/>
                    <a:pt x="32" y="65"/>
                    <a:pt x="32" y="6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0" y="66"/>
                    <a:pt x="0" y="67"/>
                    <a:pt x="2" y="6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" name="Freeform 561"/>
            <p:cNvSpPr>
              <a:spLocks/>
            </p:cNvSpPr>
            <p:nvPr userDrawn="1"/>
          </p:nvSpPr>
          <p:spPr bwMode="auto">
            <a:xfrm>
              <a:off x="6104463" y="6516688"/>
              <a:ext cx="42863" cy="128588"/>
            </a:xfrm>
            <a:custGeom>
              <a:avLst/>
              <a:gdLst>
                <a:gd name="T0" fmla="*/ 9 w 11"/>
                <a:gd name="T1" fmla="*/ 31 h 33"/>
                <a:gd name="T2" fmla="*/ 9 w 11"/>
                <a:gd name="T3" fmla="*/ 29 h 33"/>
                <a:gd name="T4" fmla="*/ 4 w 11"/>
                <a:gd name="T5" fmla="*/ 29 h 33"/>
                <a:gd name="T6" fmla="*/ 4 w 11"/>
                <a:gd name="T7" fmla="*/ 5 h 33"/>
                <a:gd name="T8" fmla="*/ 5 w 11"/>
                <a:gd name="T9" fmla="*/ 4 h 33"/>
                <a:gd name="T10" fmla="*/ 7 w 11"/>
                <a:gd name="T11" fmla="*/ 4 h 33"/>
                <a:gd name="T12" fmla="*/ 7 w 11"/>
                <a:gd name="T13" fmla="*/ 5 h 33"/>
                <a:gd name="T14" fmla="*/ 7 w 11"/>
                <a:gd name="T15" fmla="*/ 31 h 33"/>
                <a:gd name="T16" fmla="*/ 9 w 11"/>
                <a:gd name="T17" fmla="*/ 31 h 33"/>
                <a:gd name="T18" fmla="*/ 9 w 11"/>
                <a:gd name="T19" fmla="*/ 29 h 33"/>
                <a:gd name="T20" fmla="*/ 9 w 11"/>
                <a:gd name="T21" fmla="*/ 31 h 33"/>
                <a:gd name="T22" fmla="*/ 11 w 11"/>
                <a:gd name="T23" fmla="*/ 31 h 33"/>
                <a:gd name="T24" fmla="*/ 11 w 11"/>
                <a:gd name="T25" fmla="*/ 5 h 33"/>
                <a:gd name="T26" fmla="*/ 7 w 11"/>
                <a:gd name="T27" fmla="*/ 0 h 33"/>
                <a:gd name="T28" fmla="*/ 5 w 11"/>
                <a:gd name="T29" fmla="*/ 0 h 33"/>
                <a:gd name="T30" fmla="*/ 0 w 11"/>
                <a:gd name="T31" fmla="*/ 5 h 33"/>
                <a:gd name="T32" fmla="*/ 0 w 11"/>
                <a:gd name="T33" fmla="*/ 31 h 33"/>
                <a:gd name="T34" fmla="*/ 1 w 11"/>
                <a:gd name="T35" fmla="*/ 32 h 33"/>
                <a:gd name="T36" fmla="*/ 2 w 11"/>
                <a:gd name="T37" fmla="*/ 33 h 33"/>
                <a:gd name="T38" fmla="*/ 9 w 11"/>
                <a:gd name="T39" fmla="*/ 33 h 33"/>
                <a:gd name="T40" fmla="*/ 11 w 11"/>
                <a:gd name="T41" fmla="*/ 32 h 33"/>
                <a:gd name="T42" fmla="*/ 11 w 11"/>
                <a:gd name="T43" fmla="*/ 31 h 33"/>
                <a:gd name="T44" fmla="*/ 9 w 11"/>
                <a:gd name="T45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33">
                  <a:moveTo>
                    <a:pt x="9" y="31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1" y="32"/>
                    <a:pt x="2" y="33"/>
                    <a:pt x="2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3"/>
                    <a:pt x="10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lnTo>
                    <a:pt x="9" y="3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" name="Freeform 562"/>
            <p:cNvSpPr>
              <a:spLocks/>
            </p:cNvSpPr>
            <p:nvPr userDrawn="1"/>
          </p:nvSpPr>
          <p:spPr bwMode="auto">
            <a:xfrm>
              <a:off x="5756800" y="6411913"/>
              <a:ext cx="336550" cy="179388"/>
            </a:xfrm>
            <a:custGeom>
              <a:avLst/>
              <a:gdLst>
                <a:gd name="T0" fmla="*/ 25 w 88"/>
                <a:gd name="T1" fmla="*/ 37 h 46"/>
                <a:gd name="T2" fmla="*/ 25 w 88"/>
                <a:gd name="T3" fmla="*/ 39 h 46"/>
                <a:gd name="T4" fmla="*/ 33 w 88"/>
                <a:gd name="T5" fmla="*/ 44 h 46"/>
                <a:gd name="T6" fmla="*/ 35 w 88"/>
                <a:gd name="T7" fmla="*/ 45 h 46"/>
                <a:gd name="T8" fmla="*/ 36 w 88"/>
                <a:gd name="T9" fmla="*/ 44 h 46"/>
                <a:gd name="T10" fmla="*/ 44 w 88"/>
                <a:gd name="T11" fmla="*/ 39 h 46"/>
                <a:gd name="T12" fmla="*/ 52 w 88"/>
                <a:gd name="T13" fmla="*/ 44 h 46"/>
                <a:gd name="T14" fmla="*/ 53 w 88"/>
                <a:gd name="T15" fmla="*/ 45 h 46"/>
                <a:gd name="T16" fmla="*/ 55 w 88"/>
                <a:gd name="T17" fmla="*/ 44 h 46"/>
                <a:gd name="T18" fmla="*/ 63 w 88"/>
                <a:gd name="T19" fmla="*/ 39 h 46"/>
                <a:gd name="T20" fmla="*/ 71 w 88"/>
                <a:gd name="T21" fmla="*/ 44 h 46"/>
                <a:gd name="T22" fmla="*/ 72 w 88"/>
                <a:gd name="T23" fmla="*/ 46 h 46"/>
                <a:gd name="T24" fmla="*/ 86 w 88"/>
                <a:gd name="T25" fmla="*/ 46 h 46"/>
                <a:gd name="T26" fmla="*/ 87 w 88"/>
                <a:gd name="T27" fmla="*/ 45 h 46"/>
                <a:gd name="T28" fmla="*/ 88 w 88"/>
                <a:gd name="T29" fmla="*/ 44 h 46"/>
                <a:gd name="T30" fmla="*/ 44 w 88"/>
                <a:gd name="T31" fmla="*/ 0 h 46"/>
                <a:gd name="T32" fmla="*/ 0 w 88"/>
                <a:gd name="T33" fmla="*/ 44 h 46"/>
                <a:gd name="T34" fmla="*/ 1 w 88"/>
                <a:gd name="T35" fmla="*/ 45 h 46"/>
                <a:gd name="T36" fmla="*/ 2 w 88"/>
                <a:gd name="T37" fmla="*/ 46 h 46"/>
                <a:gd name="T38" fmla="*/ 16 w 88"/>
                <a:gd name="T39" fmla="*/ 46 h 46"/>
                <a:gd name="T40" fmla="*/ 17 w 88"/>
                <a:gd name="T41" fmla="*/ 44 h 46"/>
                <a:gd name="T42" fmla="*/ 25 w 88"/>
                <a:gd name="T43" fmla="*/ 39 h 46"/>
                <a:gd name="T44" fmla="*/ 25 w 88"/>
                <a:gd name="T45" fmla="*/ 37 h 46"/>
                <a:gd name="T46" fmla="*/ 25 w 88"/>
                <a:gd name="T47" fmla="*/ 35 h 46"/>
                <a:gd name="T48" fmla="*/ 14 w 88"/>
                <a:gd name="T49" fmla="*/ 43 h 46"/>
                <a:gd name="T50" fmla="*/ 16 w 88"/>
                <a:gd name="T51" fmla="*/ 44 h 46"/>
                <a:gd name="T52" fmla="*/ 16 w 88"/>
                <a:gd name="T53" fmla="*/ 42 h 46"/>
                <a:gd name="T54" fmla="*/ 2 w 88"/>
                <a:gd name="T55" fmla="*/ 42 h 46"/>
                <a:gd name="T56" fmla="*/ 2 w 88"/>
                <a:gd name="T57" fmla="*/ 44 h 46"/>
                <a:gd name="T58" fmla="*/ 4 w 88"/>
                <a:gd name="T59" fmla="*/ 44 h 46"/>
                <a:gd name="T60" fmla="*/ 44 w 88"/>
                <a:gd name="T61" fmla="*/ 4 h 46"/>
                <a:gd name="T62" fmla="*/ 84 w 88"/>
                <a:gd name="T63" fmla="*/ 44 h 46"/>
                <a:gd name="T64" fmla="*/ 86 w 88"/>
                <a:gd name="T65" fmla="*/ 44 h 46"/>
                <a:gd name="T66" fmla="*/ 86 w 88"/>
                <a:gd name="T67" fmla="*/ 42 h 46"/>
                <a:gd name="T68" fmla="*/ 72 w 88"/>
                <a:gd name="T69" fmla="*/ 42 h 46"/>
                <a:gd name="T70" fmla="*/ 72 w 88"/>
                <a:gd name="T71" fmla="*/ 44 h 46"/>
                <a:gd name="T72" fmla="*/ 74 w 88"/>
                <a:gd name="T73" fmla="*/ 43 h 46"/>
                <a:gd name="T74" fmla="*/ 63 w 88"/>
                <a:gd name="T75" fmla="*/ 35 h 46"/>
                <a:gd name="T76" fmla="*/ 52 w 88"/>
                <a:gd name="T77" fmla="*/ 42 h 46"/>
                <a:gd name="T78" fmla="*/ 53 w 88"/>
                <a:gd name="T79" fmla="*/ 43 h 46"/>
                <a:gd name="T80" fmla="*/ 55 w 88"/>
                <a:gd name="T81" fmla="*/ 42 h 46"/>
                <a:gd name="T82" fmla="*/ 44 w 88"/>
                <a:gd name="T83" fmla="*/ 35 h 46"/>
                <a:gd name="T84" fmla="*/ 33 w 88"/>
                <a:gd name="T85" fmla="*/ 42 h 46"/>
                <a:gd name="T86" fmla="*/ 35 w 88"/>
                <a:gd name="T87" fmla="*/ 43 h 46"/>
                <a:gd name="T88" fmla="*/ 36 w 88"/>
                <a:gd name="T89" fmla="*/ 42 h 46"/>
                <a:gd name="T90" fmla="*/ 25 w 88"/>
                <a:gd name="T91" fmla="*/ 35 h 46"/>
                <a:gd name="T92" fmla="*/ 25 w 88"/>
                <a:gd name="T93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46">
                  <a:moveTo>
                    <a:pt x="25" y="37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9" y="39"/>
                    <a:pt x="31" y="41"/>
                    <a:pt x="33" y="44"/>
                  </a:cubicBezTo>
                  <a:cubicBezTo>
                    <a:pt x="33" y="45"/>
                    <a:pt x="34" y="45"/>
                    <a:pt x="35" y="45"/>
                  </a:cubicBezTo>
                  <a:cubicBezTo>
                    <a:pt x="35" y="45"/>
                    <a:pt x="36" y="45"/>
                    <a:pt x="36" y="44"/>
                  </a:cubicBezTo>
                  <a:cubicBezTo>
                    <a:pt x="38" y="41"/>
                    <a:pt x="41" y="39"/>
                    <a:pt x="44" y="39"/>
                  </a:cubicBezTo>
                  <a:cubicBezTo>
                    <a:pt x="47" y="39"/>
                    <a:pt x="50" y="41"/>
                    <a:pt x="52" y="44"/>
                  </a:cubicBezTo>
                  <a:cubicBezTo>
                    <a:pt x="52" y="44"/>
                    <a:pt x="53" y="45"/>
                    <a:pt x="53" y="45"/>
                  </a:cubicBezTo>
                  <a:cubicBezTo>
                    <a:pt x="54" y="45"/>
                    <a:pt x="55" y="44"/>
                    <a:pt x="55" y="44"/>
                  </a:cubicBezTo>
                  <a:cubicBezTo>
                    <a:pt x="57" y="41"/>
                    <a:pt x="59" y="39"/>
                    <a:pt x="63" y="39"/>
                  </a:cubicBezTo>
                  <a:cubicBezTo>
                    <a:pt x="66" y="39"/>
                    <a:pt x="69" y="41"/>
                    <a:pt x="71" y="44"/>
                  </a:cubicBezTo>
                  <a:cubicBezTo>
                    <a:pt x="71" y="45"/>
                    <a:pt x="72" y="46"/>
                    <a:pt x="72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46"/>
                    <a:pt x="87" y="45"/>
                    <a:pt x="87" y="45"/>
                  </a:cubicBezTo>
                  <a:cubicBezTo>
                    <a:pt x="88" y="45"/>
                    <a:pt x="88" y="44"/>
                    <a:pt x="88" y="44"/>
                  </a:cubicBezTo>
                  <a:cubicBezTo>
                    <a:pt x="87" y="20"/>
                    <a:pt x="68" y="0"/>
                    <a:pt x="44" y="0"/>
                  </a:cubicBezTo>
                  <a:cubicBezTo>
                    <a:pt x="20" y="0"/>
                    <a:pt x="1" y="20"/>
                    <a:pt x="0" y="44"/>
                  </a:cubicBezTo>
                  <a:cubicBezTo>
                    <a:pt x="0" y="44"/>
                    <a:pt x="0" y="45"/>
                    <a:pt x="1" y="45"/>
                  </a:cubicBezTo>
                  <a:cubicBezTo>
                    <a:pt x="1" y="45"/>
                    <a:pt x="2" y="46"/>
                    <a:pt x="2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7" y="45"/>
                    <a:pt x="17" y="44"/>
                  </a:cubicBezTo>
                  <a:cubicBezTo>
                    <a:pt x="19" y="41"/>
                    <a:pt x="22" y="39"/>
                    <a:pt x="25" y="3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0" y="35"/>
                    <a:pt x="16" y="38"/>
                    <a:pt x="14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22"/>
                    <a:pt x="22" y="4"/>
                    <a:pt x="44" y="4"/>
                  </a:cubicBezTo>
                  <a:cubicBezTo>
                    <a:pt x="66" y="4"/>
                    <a:pt x="83" y="22"/>
                    <a:pt x="84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38"/>
                    <a:pt x="68" y="35"/>
                    <a:pt x="63" y="35"/>
                  </a:cubicBezTo>
                  <a:cubicBezTo>
                    <a:pt x="58" y="35"/>
                    <a:pt x="54" y="38"/>
                    <a:pt x="52" y="42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38"/>
                    <a:pt x="49" y="35"/>
                    <a:pt x="44" y="35"/>
                  </a:cubicBezTo>
                  <a:cubicBezTo>
                    <a:pt x="39" y="35"/>
                    <a:pt x="35" y="38"/>
                    <a:pt x="33" y="42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38"/>
                    <a:pt x="30" y="35"/>
                    <a:pt x="25" y="35"/>
                  </a:cubicBezTo>
                  <a:lnTo>
                    <a:pt x="25" y="3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5" name="Freeform 563"/>
            <p:cNvSpPr>
              <a:spLocks/>
            </p:cNvSpPr>
            <p:nvPr userDrawn="1"/>
          </p:nvSpPr>
          <p:spPr bwMode="auto">
            <a:xfrm>
              <a:off x="5890150" y="6205538"/>
              <a:ext cx="69850" cy="14288"/>
            </a:xfrm>
            <a:custGeom>
              <a:avLst/>
              <a:gdLst>
                <a:gd name="T0" fmla="*/ 2 w 18"/>
                <a:gd name="T1" fmla="*/ 4 h 4"/>
                <a:gd name="T2" fmla="*/ 16 w 18"/>
                <a:gd name="T3" fmla="*/ 4 h 4"/>
                <a:gd name="T4" fmla="*/ 18 w 18"/>
                <a:gd name="T5" fmla="*/ 2 h 4"/>
                <a:gd name="T6" fmla="*/ 16 w 18"/>
                <a:gd name="T7" fmla="*/ 0 h 4"/>
                <a:gd name="T8" fmla="*/ 2 w 18"/>
                <a:gd name="T9" fmla="*/ 0 h 4"/>
                <a:gd name="T10" fmla="*/ 0 w 18"/>
                <a:gd name="T11" fmla="*/ 2 h 4"/>
                <a:gd name="T12" fmla="*/ 2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6" name="Freeform 564"/>
            <p:cNvSpPr>
              <a:spLocks/>
            </p:cNvSpPr>
            <p:nvPr userDrawn="1"/>
          </p:nvSpPr>
          <p:spPr bwMode="auto">
            <a:xfrm>
              <a:off x="6082238" y="6232526"/>
              <a:ext cx="46038" cy="80963"/>
            </a:xfrm>
            <a:custGeom>
              <a:avLst/>
              <a:gdLst>
                <a:gd name="T0" fmla="*/ 8 w 12"/>
                <a:gd name="T1" fmla="*/ 2 h 21"/>
                <a:gd name="T2" fmla="*/ 9 w 12"/>
                <a:gd name="T3" fmla="*/ 2 h 21"/>
                <a:gd name="T4" fmla="*/ 8 w 12"/>
                <a:gd name="T5" fmla="*/ 1 h 21"/>
                <a:gd name="T6" fmla="*/ 8 w 12"/>
                <a:gd name="T7" fmla="*/ 2 h 21"/>
                <a:gd name="T8" fmla="*/ 9 w 12"/>
                <a:gd name="T9" fmla="*/ 2 h 21"/>
                <a:gd name="T10" fmla="*/ 8 w 12"/>
                <a:gd name="T11" fmla="*/ 1 h 21"/>
                <a:gd name="T12" fmla="*/ 9 w 12"/>
                <a:gd name="T13" fmla="*/ 2 h 21"/>
                <a:gd name="T14" fmla="*/ 8 w 12"/>
                <a:gd name="T15" fmla="*/ 1 h 21"/>
                <a:gd name="T16" fmla="*/ 8 w 12"/>
                <a:gd name="T17" fmla="*/ 1 h 21"/>
                <a:gd name="T18" fmla="*/ 9 w 12"/>
                <a:gd name="T19" fmla="*/ 2 h 21"/>
                <a:gd name="T20" fmla="*/ 8 w 12"/>
                <a:gd name="T21" fmla="*/ 1 h 21"/>
                <a:gd name="T22" fmla="*/ 8 w 12"/>
                <a:gd name="T23" fmla="*/ 1 h 21"/>
                <a:gd name="T24" fmla="*/ 6 w 12"/>
                <a:gd name="T25" fmla="*/ 3 h 21"/>
                <a:gd name="T26" fmla="*/ 2 w 12"/>
                <a:gd name="T27" fmla="*/ 6 h 21"/>
                <a:gd name="T28" fmla="*/ 0 w 12"/>
                <a:gd name="T29" fmla="*/ 12 h 21"/>
                <a:gd name="T30" fmla="*/ 1 w 12"/>
                <a:gd name="T31" fmla="*/ 17 h 21"/>
                <a:gd name="T32" fmla="*/ 5 w 12"/>
                <a:gd name="T33" fmla="*/ 21 h 21"/>
                <a:gd name="T34" fmla="*/ 10 w 12"/>
                <a:gd name="T35" fmla="*/ 21 h 21"/>
                <a:gd name="T36" fmla="*/ 12 w 12"/>
                <a:gd name="T37" fmla="*/ 19 h 21"/>
                <a:gd name="T38" fmla="*/ 10 w 12"/>
                <a:gd name="T39" fmla="*/ 17 h 21"/>
                <a:gd name="T40" fmla="*/ 6 w 12"/>
                <a:gd name="T41" fmla="*/ 16 h 21"/>
                <a:gd name="T42" fmla="*/ 5 w 12"/>
                <a:gd name="T43" fmla="*/ 15 h 21"/>
                <a:gd name="T44" fmla="*/ 4 w 12"/>
                <a:gd name="T45" fmla="*/ 12 h 21"/>
                <a:gd name="T46" fmla="*/ 5 w 12"/>
                <a:gd name="T47" fmla="*/ 10 h 21"/>
                <a:gd name="T48" fmla="*/ 9 w 12"/>
                <a:gd name="T49" fmla="*/ 6 h 21"/>
                <a:gd name="T50" fmla="*/ 11 w 12"/>
                <a:gd name="T51" fmla="*/ 4 h 21"/>
                <a:gd name="T52" fmla="*/ 11 w 12"/>
                <a:gd name="T53" fmla="*/ 3 h 21"/>
                <a:gd name="T54" fmla="*/ 12 w 12"/>
                <a:gd name="T55" fmla="*/ 2 h 21"/>
                <a:gd name="T56" fmla="*/ 10 w 12"/>
                <a:gd name="T57" fmla="*/ 0 h 21"/>
                <a:gd name="T58" fmla="*/ 8 w 12"/>
                <a:gd name="T5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21">
                  <a:moveTo>
                    <a:pt x="8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7" y="21"/>
                    <a:pt x="9" y="21"/>
                    <a:pt x="10" y="21"/>
                  </a:cubicBezTo>
                  <a:cubicBezTo>
                    <a:pt x="11" y="21"/>
                    <a:pt x="12" y="20"/>
                    <a:pt x="12" y="19"/>
                  </a:cubicBezTo>
                  <a:cubicBezTo>
                    <a:pt x="12" y="18"/>
                    <a:pt x="11" y="17"/>
                    <a:pt x="10" y="17"/>
                  </a:cubicBezTo>
                  <a:cubicBezTo>
                    <a:pt x="9" y="17"/>
                    <a:pt x="7" y="17"/>
                    <a:pt x="6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4" y="14"/>
                    <a:pt x="4" y="14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7" name="Freeform 565"/>
            <p:cNvSpPr>
              <a:spLocks/>
            </p:cNvSpPr>
            <p:nvPr userDrawn="1"/>
          </p:nvSpPr>
          <p:spPr bwMode="auto">
            <a:xfrm>
              <a:off x="6090175" y="6205538"/>
              <a:ext cx="60325" cy="14288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8" name="Freeform 566"/>
            <p:cNvSpPr>
              <a:spLocks/>
            </p:cNvSpPr>
            <p:nvPr userDrawn="1"/>
          </p:nvSpPr>
          <p:spPr bwMode="auto">
            <a:xfrm>
              <a:off x="5859988" y="6235701"/>
              <a:ext cx="73025" cy="144463"/>
            </a:xfrm>
            <a:custGeom>
              <a:avLst/>
              <a:gdLst>
                <a:gd name="T0" fmla="*/ 17 w 19"/>
                <a:gd name="T1" fmla="*/ 33 h 37"/>
                <a:gd name="T2" fmla="*/ 17 w 19"/>
                <a:gd name="T3" fmla="*/ 33 h 37"/>
                <a:gd name="T4" fmla="*/ 10 w 19"/>
                <a:gd name="T5" fmla="*/ 31 h 37"/>
                <a:gd name="T6" fmla="*/ 6 w 19"/>
                <a:gd name="T7" fmla="*/ 28 h 37"/>
                <a:gd name="T8" fmla="*/ 4 w 19"/>
                <a:gd name="T9" fmla="*/ 22 h 37"/>
                <a:gd name="T10" fmla="*/ 5 w 19"/>
                <a:gd name="T11" fmla="*/ 17 h 37"/>
                <a:gd name="T12" fmla="*/ 12 w 19"/>
                <a:gd name="T13" fmla="*/ 12 h 37"/>
                <a:gd name="T14" fmla="*/ 19 w 19"/>
                <a:gd name="T15" fmla="*/ 3 h 37"/>
                <a:gd name="T16" fmla="*/ 18 w 19"/>
                <a:gd name="T17" fmla="*/ 1 h 37"/>
                <a:gd name="T18" fmla="*/ 15 w 19"/>
                <a:gd name="T19" fmla="*/ 2 h 37"/>
                <a:gd name="T20" fmla="*/ 12 w 19"/>
                <a:gd name="T21" fmla="*/ 6 h 37"/>
                <a:gd name="T22" fmla="*/ 5 w 19"/>
                <a:gd name="T23" fmla="*/ 12 h 37"/>
                <a:gd name="T24" fmla="*/ 1 w 19"/>
                <a:gd name="T25" fmla="*/ 17 h 37"/>
                <a:gd name="T26" fmla="*/ 0 w 19"/>
                <a:gd name="T27" fmla="*/ 22 h 37"/>
                <a:gd name="T28" fmla="*/ 3 w 19"/>
                <a:gd name="T29" fmla="*/ 31 h 37"/>
                <a:gd name="T30" fmla="*/ 12 w 19"/>
                <a:gd name="T31" fmla="*/ 36 h 37"/>
                <a:gd name="T32" fmla="*/ 17 w 19"/>
                <a:gd name="T33" fmla="*/ 37 h 37"/>
                <a:gd name="T34" fmla="*/ 19 w 19"/>
                <a:gd name="T35" fmla="*/ 35 h 37"/>
                <a:gd name="T36" fmla="*/ 17 w 19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7"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6" y="33"/>
                    <a:pt x="13" y="33"/>
                    <a:pt x="10" y="31"/>
                  </a:cubicBezTo>
                  <a:cubicBezTo>
                    <a:pt x="8" y="30"/>
                    <a:pt x="7" y="29"/>
                    <a:pt x="6" y="28"/>
                  </a:cubicBezTo>
                  <a:cubicBezTo>
                    <a:pt x="5" y="27"/>
                    <a:pt x="4" y="25"/>
                    <a:pt x="4" y="22"/>
                  </a:cubicBezTo>
                  <a:cubicBezTo>
                    <a:pt x="4" y="20"/>
                    <a:pt x="4" y="19"/>
                    <a:pt x="5" y="17"/>
                  </a:cubicBezTo>
                  <a:cubicBezTo>
                    <a:pt x="7" y="15"/>
                    <a:pt x="10" y="14"/>
                    <a:pt x="12" y="12"/>
                  </a:cubicBezTo>
                  <a:cubicBezTo>
                    <a:pt x="15" y="10"/>
                    <a:pt x="18" y="7"/>
                    <a:pt x="19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0" y="8"/>
                    <a:pt x="7" y="10"/>
                    <a:pt x="5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0" y="18"/>
                    <a:pt x="0" y="20"/>
                    <a:pt x="0" y="22"/>
                  </a:cubicBezTo>
                  <a:cubicBezTo>
                    <a:pt x="0" y="26"/>
                    <a:pt x="1" y="29"/>
                    <a:pt x="3" y="31"/>
                  </a:cubicBezTo>
                  <a:cubicBezTo>
                    <a:pt x="5" y="34"/>
                    <a:pt x="9" y="35"/>
                    <a:pt x="12" y="36"/>
                  </a:cubicBezTo>
                  <a:cubicBezTo>
                    <a:pt x="15" y="37"/>
                    <a:pt x="17" y="37"/>
                    <a:pt x="17" y="37"/>
                  </a:cubicBezTo>
                  <a:cubicBezTo>
                    <a:pt x="18" y="37"/>
                    <a:pt x="19" y="36"/>
                    <a:pt x="19" y="35"/>
                  </a:cubicBezTo>
                  <a:cubicBezTo>
                    <a:pt x="19" y="34"/>
                    <a:pt x="18" y="33"/>
                    <a:pt x="17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9" name="Freeform 567"/>
            <p:cNvSpPr>
              <a:spLocks/>
            </p:cNvSpPr>
            <p:nvPr userDrawn="1"/>
          </p:nvSpPr>
          <p:spPr bwMode="auto">
            <a:xfrm>
              <a:off x="5917138" y="6235701"/>
              <a:ext cx="73025" cy="144463"/>
            </a:xfrm>
            <a:custGeom>
              <a:avLst/>
              <a:gdLst>
                <a:gd name="T0" fmla="*/ 2 w 19"/>
                <a:gd name="T1" fmla="*/ 37 h 37"/>
                <a:gd name="T2" fmla="*/ 10 w 19"/>
                <a:gd name="T3" fmla="*/ 35 h 37"/>
                <a:gd name="T4" fmla="*/ 16 w 19"/>
                <a:gd name="T5" fmla="*/ 31 h 37"/>
                <a:gd name="T6" fmla="*/ 19 w 19"/>
                <a:gd name="T7" fmla="*/ 22 h 37"/>
                <a:gd name="T8" fmla="*/ 17 w 19"/>
                <a:gd name="T9" fmla="*/ 15 h 37"/>
                <a:gd name="T10" fmla="*/ 9 w 19"/>
                <a:gd name="T11" fmla="*/ 8 h 37"/>
                <a:gd name="T12" fmla="*/ 4 w 19"/>
                <a:gd name="T13" fmla="*/ 2 h 37"/>
                <a:gd name="T14" fmla="*/ 1 w 19"/>
                <a:gd name="T15" fmla="*/ 1 h 37"/>
                <a:gd name="T16" fmla="*/ 0 w 19"/>
                <a:gd name="T17" fmla="*/ 3 h 37"/>
                <a:gd name="T18" fmla="*/ 4 w 19"/>
                <a:gd name="T19" fmla="*/ 9 h 37"/>
                <a:gd name="T20" fmla="*/ 12 w 19"/>
                <a:gd name="T21" fmla="*/ 15 h 37"/>
                <a:gd name="T22" fmla="*/ 14 w 19"/>
                <a:gd name="T23" fmla="*/ 18 h 37"/>
                <a:gd name="T24" fmla="*/ 15 w 19"/>
                <a:gd name="T25" fmla="*/ 22 h 37"/>
                <a:gd name="T26" fmla="*/ 13 w 19"/>
                <a:gd name="T27" fmla="*/ 28 h 37"/>
                <a:gd name="T28" fmla="*/ 6 w 19"/>
                <a:gd name="T29" fmla="*/ 32 h 37"/>
                <a:gd name="T30" fmla="*/ 3 w 19"/>
                <a:gd name="T31" fmla="*/ 33 h 37"/>
                <a:gd name="T32" fmla="*/ 2 w 19"/>
                <a:gd name="T33" fmla="*/ 33 h 37"/>
                <a:gd name="T34" fmla="*/ 2 w 19"/>
                <a:gd name="T35" fmla="*/ 33 h 37"/>
                <a:gd name="T36" fmla="*/ 2 w 19"/>
                <a:gd name="T37" fmla="*/ 33 h 37"/>
                <a:gd name="T38" fmla="*/ 0 w 19"/>
                <a:gd name="T39" fmla="*/ 35 h 37"/>
                <a:gd name="T40" fmla="*/ 2 w 1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7">
                  <a:moveTo>
                    <a:pt x="2" y="37"/>
                  </a:moveTo>
                  <a:cubicBezTo>
                    <a:pt x="2" y="37"/>
                    <a:pt x="6" y="37"/>
                    <a:pt x="10" y="35"/>
                  </a:cubicBezTo>
                  <a:cubicBezTo>
                    <a:pt x="12" y="34"/>
                    <a:pt x="15" y="33"/>
                    <a:pt x="16" y="31"/>
                  </a:cubicBezTo>
                  <a:cubicBezTo>
                    <a:pt x="18" y="29"/>
                    <a:pt x="19" y="26"/>
                    <a:pt x="19" y="22"/>
                  </a:cubicBezTo>
                  <a:cubicBezTo>
                    <a:pt x="19" y="19"/>
                    <a:pt x="18" y="17"/>
                    <a:pt x="17" y="15"/>
                  </a:cubicBezTo>
                  <a:cubicBezTo>
                    <a:pt x="15" y="12"/>
                    <a:pt x="12" y="10"/>
                    <a:pt x="9" y="8"/>
                  </a:cubicBezTo>
                  <a:cubicBezTo>
                    <a:pt x="7" y="6"/>
                    <a:pt x="5" y="5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6"/>
                    <a:pt x="2" y="8"/>
                    <a:pt x="4" y="9"/>
                  </a:cubicBezTo>
                  <a:cubicBezTo>
                    <a:pt x="7" y="12"/>
                    <a:pt x="10" y="13"/>
                    <a:pt x="12" y="15"/>
                  </a:cubicBezTo>
                  <a:cubicBezTo>
                    <a:pt x="13" y="16"/>
                    <a:pt x="14" y="17"/>
                    <a:pt x="14" y="18"/>
                  </a:cubicBezTo>
                  <a:cubicBezTo>
                    <a:pt x="15" y="20"/>
                    <a:pt x="15" y="21"/>
                    <a:pt x="15" y="22"/>
                  </a:cubicBezTo>
                  <a:cubicBezTo>
                    <a:pt x="15" y="25"/>
                    <a:pt x="14" y="27"/>
                    <a:pt x="13" y="28"/>
                  </a:cubicBezTo>
                  <a:cubicBezTo>
                    <a:pt x="11" y="30"/>
                    <a:pt x="9" y="32"/>
                    <a:pt x="6" y="32"/>
                  </a:cubicBezTo>
                  <a:cubicBezTo>
                    <a:pt x="5" y="33"/>
                    <a:pt x="4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4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0" name="Freeform 568"/>
            <p:cNvSpPr>
              <a:spLocks/>
            </p:cNvSpPr>
            <p:nvPr userDrawn="1"/>
          </p:nvSpPr>
          <p:spPr bwMode="auto">
            <a:xfrm>
              <a:off x="5917138" y="6176963"/>
              <a:ext cx="15875" cy="82550"/>
            </a:xfrm>
            <a:custGeom>
              <a:avLst/>
              <a:gdLst>
                <a:gd name="T0" fmla="*/ 0 w 4"/>
                <a:gd name="T1" fmla="*/ 2 h 21"/>
                <a:gd name="T2" fmla="*/ 0 w 4"/>
                <a:gd name="T3" fmla="*/ 19 h 21"/>
                <a:gd name="T4" fmla="*/ 2 w 4"/>
                <a:gd name="T5" fmla="*/ 21 h 21"/>
                <a:gd name="T6" fmla="*/ 4 w 4"/>
                <a:gd name="T7" fmla="*/ 19 h 21"/>
                <a:gd name="T8" fmla="*/ 4 w 4"/>
                <a:gd name="T9" fmla="*/ 2 h 21"/>
                <a:gd name="T10" fmla="*/ 2 w 4"/>
                <a:gd name="T11" fmla="*/ 0 h 21"/>
                <a:gd name="T12" fmla="*/ 0 w 4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3" y="21"/>
                    <a:pt x="4" y="20"/>
                    <a:pt x="4" y="1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Freeform 569"/>
            <p:cNvSpPr>
              <a:spLocks/>
            </p:cNvSpPr>
            <p:nvPr userDrawn="1"/>
          </p:nvSpPr>
          <p:spPr bwMode="auto">
            <a:xfrm>
              <a:off x="5890150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2" name="Freeform 570"/>
            <p:cNvSpPr>
              <a:spLocks/>
            </p:cNvSpPr>
            <p:nvPr userDrawn="1"/>
          </p:nvSpPr>
          <p:spPr bwMode="auto">
            <a:xfrm>
              <a:off x="5944125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3" name="Freeform 571"/>
            <p:cNvSpPr>
              <a:spLocks/>
            </p:cNvSpPr>
            <p:nvPr userDrawn="1"/>
          </p:nvSpPr>
          <p:spPr bwMode="auto">
            <a:xfrm>
              <a:off x="6112400" y="6184901"/>
              <a:ext cx="46038" cy="128588"/>
            </a:xfrm>
            <a:custGeom>
              <a:avLst/>
              <a:gdLst>
                <a:gd name="T0" fmla="*/ 0 w 12"/>
                <a:gd name="T1" fmla="*/ 2 h 33"/>
                <a:gd name="T2" fmla="*/ 0 w 12"/>
                <a:gd name="T3" fmla="*/ 14 h 33"/>
                <a:gd name="T4" fmla="*/ 1 w 12"/>
                <a:gd name="T5" fmla="*/ 16 h 33"/>
                <a:gd name="T6" fmla="*/ 3 w 12"/>
                <a:gd name="T7" fmla="*/ 18 h 33"/>
                <a:gd name="T8" fmla="*/ 6 w 12"/>
                <a:gd name="T9" fmla="*/ 21 h 33"/>
                <a:gd name="T10" fmla="*/ 8 w 12"/>
                <a:gd name="T11" fmla="*/ 24 h 33"/>
                <a:gd name="T12" fmla="*/ 7 w 12"/>
                <a:gd name="T13" fmla="*/ 27 h 33"/>
                <a:gd name="T14" fmla="*/ 5 w 12"/>
                <a:gd name="T15" fmla="*/ 29 h 33"/>
                <a:gd name="T16" fmla="*/ 2 w 12"/>
                <a:gd name="T17" fmla="*/ 29 h 33"/>
                <a:gd name="T18" fmla="*/ 0 w 12"/>
                <a:gd name="T19" fmla="*/ 31 h 33"/>
                <a:gd name="T20" fmla="*/ 2 w 12"/>
                <a:gd name="T21" fmla="*/ 33 h 33"/>
                <a:gd name="T22" fmla="*/ 8 w 12"/>
                <a:gd name="T23" fmla="*/ 32 h 33"/>
                <a:gd name="T24" fmla="*/ 11 w 12"/>
                <a:gd name="T25" fmla="*/ 29 h 33"/>
                <a:gd name="T26" fmla="*/ 12 w 12"/>
                <a:gd name="T27" fmla="*/ 24 h 33"/>
                <a:gd name="T28" fmla="*/ 10 w 12"/>
                <a:gd name="T29" fmla="*/ 19 h 33"/>
                <a:gd name="T30" fmla="*/ 6 w 12"/>
                <a:gd name="T31" fmla="*/ 15 h 33"/>
                <a:gd name="T32" fmla="*/ 4 w 12"/>
                <a:gd name="T33" fmla="*/ 14 h 33"/>
                <a:gd name="T34" fmla="*/ 4 w 12"/>
                <a:gd name="T35" fmla="*/ 13 h 33"/>
                <a:gd name="T36" fmla="*/ 3 w 12"/>
                <a:gd name="T37" fmla="*/ 14 h 33"/>
                <a:gd name="T38" fmla="*/ 4 w 12"/>
                <a:gd name="T39" fmla="*/ 14 h 33"/>
                <a:gd name="T40" fmla="*/ 4 w 12"/>
                <a:gd name="T41" fmla="*/ 13 h 33"/>
                <a:gd name="T42" fmla="*/ 3 w 12"/>
                <a:gd name="T43" fmla="*/ 14 h 33"/>
                <a:gd name="T44" fmla="*/ 4 w 12"/>
                <a:gd name="T45" fmla="*/ 14 h 33"/>
                <a:gd name="T46" fmla="*/ 4 w 12"/>
                <a:gd name="T47" fmla="*/ 2 h 33"/>
                <a:gd name="T48" fmla="*/ 2 w 12"/>
                <a:gd name="T49" fmla="*/ 0 h 33"/>
                <a:gd name="T50" fmla="*/ 0 w 12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33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8" y="26"/>
                    <a:pt x="8" y="26"/>
                    <a:pt x="7" y="27"/>
                  </a:cubicBezTo>
                  <a:cubicBezTo>
                    <a:pt x="7" y="28"/>
                    <a:pt x="6" y="28"/>
                    <a:pt x="5" y="29"/>
                  </a:cubicBezTo>
                  <a:cubicBezTo>
                    <a:pt x="4" y="29"/>
                    <a:pt x="3" y="29"/>
                    <a:pt x="2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4" y="33"/>
                    <a:pt x="6" y="33"/>
                    <a:pt x="8" y="32"/>
                  </a:cubicBezTo>
                  <a:cubicBezTo>
                    <a:pt x="9" y="31"/>
                    <a:pt x="10" y="30"/>
                    <a:pt x="11" y="29"/>
                  </a:cubicBezTo>
                  <a:cubicBezTo>
                    <a:pt x="12" y="28"/>
                    <a:pt x="12" y="26"/>
                    <a:pt x="12" y="24"/>
                  </a:cubicBezTo>
                  <a:cubicBezTo>
                    <a:pt x="12" y="23"/>
                    <a:pt x="11" y="21"/>
                    <a:pt x="10" y="19"/>
                  </a:cubicBezTo>
                  <a:cubicBezTo>
                    <a:pt x="9" y="17"/>
                    <a:pt x="7" y="16"/>
                    <a:pt x="6" y="15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4" name="Freeform 572"/>
            <p:cNvSpPr>
              <a:spLocks/>
            </p:cNvSpPr>
            <p:nvPr userDrawn="1"/>
          </p:nvSpPr>
          <p:spPr bwMode="auto">
            <a:xfrm>
              <a:off x="6096525" y="6294438"/>
              <a:ext cx="46038" cy="82550"/>
            </a:xfrm>
            <a:custGeom>
              <a:avLst/>
              <a:gdLst>
                <a:gd name="T0" fmla="*/ 0 w 12"/>
                <a:gd name="T1" fmla="*/ 2 h 21"/>
                <a:gd name="T2" fmla="*/ 0 w 12"/>
                <a:gd name="T3" fmla="*/ 19 h 21"/>
                <a:gd name="T4" fmla="*/ 0 w 12"/>
                <a:gd name="T5" fmla="*/ 20 h 21"/>
                <a:gd name="T6" fmla="*/ 2 w 12"/>
                <a:gd name="T7" fmla="*/ 21 h 21"/>
                <a:gd name="T8" fmla="*/ 10 w 12"/>
                <a:gd name="T9" fmla="*/ 21 h 21"/>
                <a:gd name="T10" fmla="*/ 12 w 12"/>
                <a:gd name="T11" fmla="*/ 20 h 21"/>
                <a:gd name="T12" fmla="*/ 12 w 12"/>
                <a:gd name="T13" fmla="*/ 19 h 21"/>
                <a:gd name="T14" fmla="*/ 12 w 12"/>
                <a:gd name="T15" fmla="*/ 3 h 21"/>
                <a:gd name="T16" fmla="*/ 10 w 12"/>
                <a:gd name="T17" fmla="*/ 1 h 21"/>
                <a:gd name="T18" fmla="*/ 8 w 12"/>
                <a:gd name="T19" fmla="*/ 3 h 21"/>
                <a:gd name="T20" fmla="*/ 8 w 12"/>
                <a:gd name="T21" fmla="*/ 17 h 21"/>
                <a:gd name="T22" fmla="*/ 4 w 12"/>
                <a:gd name="T23" fmla="*/ 17 h 21"/>
                <a:gd name="T24" fmla="*/ 4 w 12"/>
                <a:gd name="T25" fmla="*/ 2 h 21"/>
                <a:gd name="T26" fmla="*/ 2 w 12"/>
                <a:gd name="T27" fmla="*/ 0 h 21"/>
                <a:gd name="T28" fmla="*/ 0 w 12"/>
                <a:gd name="T2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9" y="1"/>
                    <a:pt x="8" y="1"/>
                    <a:pt x="8" y="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5" name="Freeform 573"/>
            <p:cNvSpPr>
              <a:spLocks/>
            </p:cNvSpPr>
            <p:nvPr userDrawn="1"/>
          </p:nvSpPr>
          <p:spPr bwMode="auto">
            <a:xfrm>
              <a:off x="6039375" y="6356351"/>
              <a:ext cx="73025" cy="133350"/>
            </a:xfrm>
            <a:custGeom>
              <a:avLst/>
              <a:gdLst>
                <a:gd name="T0" fmla="*/ 16 w 19"/>
                <a:gd name="T1" fmla="*/ 1 h 34"/>
                <a:gd name="T2" fmla="*/ 9 w 19"/>
                <a:gd name="T3" fmla="*/ 6 h 34"/>
                <a:gd name="T4" fmla="*/ 1 w 19"/>
                <a:gd name="T5" fmla="*/ 18 h 34"/>
                <a:gd name="T6" fmla="*/ 1 w 19"/>
                <a:gd name="T7" fmla="*/ 18 h 34"/>
                <a:gd name="T8" fmla="*/ 1 w 19"/>
                <a:gd name="T9" fmla="*/ 19 h 34"/>
                <a:gd name="T10" fmla="*/ 3 w 19"/>
                <a:gd name="T11" fmla="*/ 25 h 34"/>
                <a:gd name="T12" fmla="*/ 5 w 19"/>
                <a:gd name="T13" fmla="*/ 28 h 34"/>
                <a:gd name="T14" fmla="*/ 6 w 19"/>
                <a:gd name="T15" fmla="*/ 26 h 34"/>
                <a:gd name="T16" fmla="*/ 4 w 19"/>
                <a:gd name="T17" fmla="*/ 25 h 34"/>
                <a:gd name="T18" fmla="*/ 1 w 19"/>
                <a:gd name="T19" fmla="*/ 30 h 34"/>
                <a:gd name="T20" fmla="*/ 2 w 19"/>
                <a:gd name="T21" fmla="*/ 33 h 34"/>
                <a:gd name="T22" fmla="*/ 4 w 19"/>
                <a:gd name="T23" fmla="*/ 32 h 34"/>
                <a:gd name="T24" fmla="*/ 8 w 19"/>
                <a:gd name="T25" fmla="*/ 27 h 34"/>
                <a:gd name="T26" fmla="*/ 8 w 19"/>
                <a:gd name="T27" fmla="*/ 25 h 34"/>
                <a:gd name="T28" fmla="*/ 7 w 19"/>
                <a:gd name="T29" fmla="*/ 25 h 34"/>
                <a:gd name="T30" fmla="*/ 6 w 19"/>
                <a:gd name="T31" fmla="*/ 23 h 34"/>
                <a:gd name="T32" fmla="*/ 5 w 19"/>
                <a:gd name="T33" fmla="*/ 19 h 34"/>
                <a:gd name="T34" fmla="*/ 5 w 19"/>
                <a:gd name="T35" fmla="*/ 19 h 34"/>
                <a:gd name="T36" fmla="*/ 3 w 19"/>
                <a:gd name="T37" fmla="*/ 19 h 34"/>
                <a:gd name="T38" fmla="*/ 5 w 19"/>
                <a:gd name="T39" fmla="*/ 19 h 34"/>
                <a:gd name="T40" fmla="*/ 11 w 19"/>
                <a:gd name="T41" fmla="*/ 9 h 34"/>
                <a:gd name="T42" fmla="*/ 16 w 19"/>
                <a:gd name="T43" fmla="*/ 6 h 34"/>
                <a:gd name="T44" fmla="*/ 17 w 19"/>
                <a:gd name="T45" fmla="*/ 5 h 34"/>
                <a:gd name="T46" fmla="*/ 18 w 19"/>
                <a:gd name="T47" fmla="*/ 4 h 34"/>
                <a:gd name="T48" fmla="*/ 18 w 19"/>
                <a:gd name="T49" fmla="*/ 4 h 34"/>
                <a:gd name="T50" fmla="*/ 18 w 19"/>
                <a:gd name="T51" fmla="*/ 2 h 34"/>
                <a:gd name="T52" fmla="*/ 16 w 19"/>
                <a:gd name="T5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34">
                  <a:moveTo>
                    <a:pt x="16" y="1"/>
                  </a:moveTo>
                  <a:cubicBezTo>
                    <a:pt x="16" y="1"/>
                    <a:pt x="12" y="3"/>
                    <a:pt x="9" y="6"/>
                  </a:cubicBezTo>
                  <a:cubicBezTo>
                    <a:pt x="5" y="9"/>
                    <a:pt x="1" y="13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2"/>
                    <a:pt x="2" y="24"/>
                    <a:pt x="3" y="25"/>
                  </a:cubicBezTo>
                  <a:cubicBezTo>
                    <a:pt x="4" y="27"/>
                    <a:pt x="5" y="27"/>
                    <a:pt x="5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1" y="32"/>
                    <a:pt x="2" y="33"/>
                  </a:cubicBezTo>
                  <a:cubicBezTo>
                    <a:pt x="2" y="34"/>
                    <a:pt x="4" y="33"/>
                    <a:pt x="4" y="3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4"/>
                    <a:pt x="6" y="23"/>
                  </a:cubicBezTo>
                  <a:cubicBezTo>
                    <a:pt x="5" y="22"/>
                    <a:pt x="5" y="20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5"/>
                    <a:pt x="8" y="12"/>
                    <a:pt x="11" y="9"/>
                  </a:cubicBezTo>
                  <a:cubicBezTo>
                    <a:pt x="13" y="7"/>
                    <a:pt x="15" y="6"/>
                    <a:pt x="16" y="6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1"/>
                    <a:pt x="17" y="0"/>
                    <a:pt x="16" y="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6" name="Freeform 574"/>
            <p:cNvSpPr>
              <a:spLocks/>
            </p:cNvSpPr>
            <p:nvPr userDrawn="1"/>
          </p:nvSpPr>
          <p:spPr bwMode="auto">
            <a:xfrm>
              <a:off x="6050488" y="6356351"/>
              <a:ext cx="149225" cy="144463"/>
            </a:xfrm>
            <a:custGeom>
              <a:avLst/>
              <a:gdLst>
                <a:gd name="T0" fmla="*/ 21 w 39"/>
                <a:gd name="T1" fmla="*/ 4 h 37"/>
                <a:gd name="T2" fmla="*/ 21 w 39"/>
                <a:gd name="T3" fmla="*/ 4 h 37"/>
                <a:gd name="T4" fmla="*/ 28 w 39"/>
                <a:gd name="T5" fmla="*/ 9 h 37"/>
                <a:gd name="T6" fmla="*/ 34 w 39"/>
                <a:gd name="T7" fmla="*/ 19 h 37"/>
                <a:gd name="T8" fmla="*/ 36 w 39"/>
                <a:gd name="T9" fmla="*/ 19 h 37"/>
                <a:gd name="T10" fmla="*/ 34 w 39"/>
                <a:gd name="T11" fmla="*/ 19 h 37"/>
                <a:gd name="T12" fmla="*/ 34 w 39"/>
                <a:gd name="T13" fmla="*/ 19 h 37"/>
                <a:gd name="T14" fmla="*/ 33 w 39"/>
                <a:gd name="T15" fmla="*/ 23 h 37"/>
                <a:gd name="T16" fmla="*/ 32 w 39"/>
                <a:gd name="T17" fmla="*/ 24 h 37"/>
                <a:gd name="T18" fmla="*/ 32 w 39"/>
                <a:gd name="T19" fmla="*/ 25 h 37"/>
                <a:gd name="T20" fmla="*/ 31 w 39"/>
                <a:gd name="T21" fmla="*/ 25 h 37"/>
                <a:gd name="T22" fmla="*/ 31 w 39"/>
                <a:gd name="T23" fmla="*/ 25 h 37"/>
                <a:gd name="T24" fmla="*/ 31 w 39"/>
                <a:gd name="T25" fmla="*/ 27 h 37"/>
                <a:gd name="T26" fmla="*/ 34 w 39"/>
                <a:gd name="T27" fmla="*/ 33 h 37"/>
                <a:gd name="T28" fmla="*/ 2 w 39"/>
                <a:gd name="T29" fmla="*/ 33 h 37"/>
                <a:gd name="T30" fmla="*/ 0 w 39"/>
                <a:gd name="T31" fmla="*/ 35 h 37"/>
                <a:gd name="T32" fmla="*/ 2 w 39"/>
                <a:gd name="T33" fmla="*/ 37 h 37"/>
                <a:gd name="T34" fmla="*/ 37 w 39"/>
                <a:gd name="T35" fmla="*/ 37 h 37"/>
                <a:gd name="T36" fmla="*/ 39 w 39"/>
                <a:gd name="T37" fmla="*/ 36 h 37"/>
                <a:gd name="T38" fmla="*/ 39 w 39"/>
                <a:gd name="T39" fmla="*/ 34 h 37"/>
                <a:gd name="T40" fmla="*/ 35 w 39"/>
                <a:gd name="T41" fmla="*/ 25 h 37"/>
                <a:gd name="T42" fmla="*/ 33 w 39"/>
                <a:gd name="T43" fmla="*/ 26 h 37"/>
                <a:gd name="T44" fmla="*/ 34 w 39"/>
                <a:gd name="T45" fmla="*/ 28 h 37"/>
                <a:gd name="T46" fmla="*/ 36 w 39"/>
                <a:gd name="T47" fmla="*/ 25 h 37"/>
                <a:gd name="T48" fmla="*/ 38 w 39"/>
                <a:gd name="T49" fmla="*/ 19 h 37"/>
                <a:gd name="T50" fmla="*/ 38 w 39"/>
                <a:gd name="T51" fmla="*/ 18 h 37"/>
                <a:gd name="T52" fmla="*/ 38 w 39"/>
                <a:gd name="T53" fmla="*/ 18 h 37"/>
                <a:gd name="T54" fmla="*/ 30 w 39"/>
                <a:gd name="T55" fmla="*/ 6 h 37"/>
                <a:gd name="T56" fmla="*/ 23 w 39"/>
                <a:gd name="T57" fmla="*/ 1 h 37"/>
                <a:gd name="T58" fmla="*/ 20 w 39"/>
                <a:gd name="T59" fmla="*/ 2 h 37"/>
                <a:gd name="T60" fmla="*/ 21 w 39"/>
                <a:gd name="T6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37"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5"/>
                    <a:pt x="25" y="7"/>
                    <a:pt x="28" y="9"/>
                  </a:cubicBezTo>
                  <a:cubicBezTo>
                    <a:pt x="31" y="12"/>
                    <a:pt x="34" y="16"/>
                    <a:pt x="34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0"/>
                    <a:pt x="34" y="22"/>
                    <a:pt x="33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7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6"/>
                    <a:pt x="0" y="37"/>
                    <a:pt x="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8" y="36"/>
                    <a:pt x="39" y="36"/>
                  </a:cubicBezTo>
                  <a:cubicBezTo>
                    <a:pt x="39" y="35"/>
                    <a:pt x="39" y="34"/>
                    <a:pt x="39" y="3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7"/>
                    <a:pt x="35" y="27"/>
                    <a:pt x="36" y="25"/>
                  </a:cubicBezTo>
                  <a:cubicBezTo>
                    <a:pt x="37" y="24"/>
                    <a:pt x="38" y="22"/>
                    <a:pt x="38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3"/>
                    <a:pt x="34" y="9"/>
                    <a:pt x="30" y="6"/>
                  </a:cubicBezTo>
                  <a:cubicBezTo>
                    <a:pt x="27" y="3"/>
                    <a:pt x="23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20" y="3"/>
                    <a:pt x="20" y="4"/>
                    <a:pt x="2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7" name="Freeform 575"/>
            <p:cNvSpPr>
              <a:spLocks/>
            </p:cNvSpPr>
            <p:nvPr userDrawn="1"/>
          </p:nvSpPr>
          <p:spPr bwMode="auto">
            <a:xfrm>
              <a:off x="4143900" y="6411913"/>
              <a:ext cx="79375" cy="26988"/>
            </a:xfrm>
            <a:custGeom>
              <a:avLst/>
              <a:gdLst>
                <a:gd name="T0" fmla="*/ 4 w 21"/>
                <a:gd name="T1" fmla="*/ 6 h 7"/>
                <a:gd name="T2" fmla="*/ 3 w 21"/>
                <a:gd name="T3" fmla="*/ 6 h 7"/>
                <a:gd name="T4" fmla="*/ 4 w 21"/>
                <a:gd name="T5" fmla="*/ 6 h 7"/>
                <a:gd name="T6" fmla="*/ 4 w 21"/>
                <a:gd name="T7" fmla="*/ 6 h 7"/>
                <a:gd name="T8" fmla="*/ 3 w 21"/>
                <a:gd name="T9" fmla="*/ 6 h 7"/>
                <a:gd name="T10" fmla="*/ 4 w 21"/>
                <a:gd name="T11" fmla="*/ 6 h 7"/>
                <a:gd name="T12" fmla="*/ 4 w 21"/>
                <a:gd name="T13" fmla="*/ 6 h 7"/>
                <a:gd name="T14" fmla="*/ 12 w 21"/>
                <a:gd name="T15" fmla="*/ 4 h 7"/>
                <a:gd name="T16" fmla="*/ 18 w 21"/>
                <a:gd name="T17" fmla="*/ 4 h 7"/>
                <a:gd name="T18" fmla="*/ 21 w 21"/>
                <a:gd name="T19" fmla="*/ 3 h 7"/>
                <a:gd name="T20" fmla="*/ 19 w 21"/>
                <a:gd name="T21" fmla="*/ 0 h 7"/>
                <a:gd name="T22" fmla="*/ 12 w 21"/>
                <a:gd name="T23" fmla="*/ 0 h 7"/>
                <a:gd name="T24" fmla="*/ 1 w 21"/>
                <a:gd name="T25" fmla="*/ 4 h 7"/>
                <a:gd name="T26" fmla="*/ 1 w 21"/>
                <a:gd name="T27" fmla="*/ 7 h 7"/>
                <a:gd name="T28" fmla="*/ 4 w 21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7"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4"/>
                    <a:pt x="12" y="4"/>
                  </a:cubicBezTo>
                  <a:cubicBezTo>
                    <a:pt x="14" y="4"/>
                    <a:pt x="16" y="4"/>
                    <a:pt x="18" y="4"/>
                  </a:cubicBezTo>
                  <a:cubicBezTo>
                    <a:pt x="19" y="5"/>
                    <a:pt x="20" y="4"/>
                    <a:pt x="21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4" y="0"/>
                    <a:pt x="1" y="3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8" name="Freeform 576"/>
            <p:cNvSpPr>
              <a:spLocks/>
            </p:cNvSpPr>
            <p:nvPr userDrawn="1"/>
          </p:nvSpPr>
          <p:spPr bwMode="auto">
            <a:xfrm>
              <a:off x="4250263" y="6411913"/>
              <a:ext cx="80963" cy="23813"/>
            </a:xfrm>
            <a:custGeom>
              <a:avLst/>
              <a:gdLst>
                <a:gd name="T0" fmla="*/ 4 w 21"/>
                <a:gd name="T1" fmla="*/ 5 h 6"/>
                <a:gd name="T2" fmla="*/ 4 w 21"/>
                <a:gd name="T3" fmla="*/ 5 h 6"/>
                <a:gd name="T4" fmla="*/ 4 w 21"/>
                <a:gd name="T5" fmla="*/ 5 h 6"/>
                <a:gd name="T6" fmla="*/ 4 w 21"/>
                <a:gd name="T7" fmla="*/ 5 h 6"/>
                <a:gd name="T8" fmla="*/ 4 w 21"/>
                <a:gd name="T9" fmla="*/ 5 h 6"/>
                <a:gd name="T10" fmla="*/ 4 w 21"/>
                <a:gd name="T11" fmla="*/ 5 h 6"/>
                <a:gd name="T12" fmla="*/ 11 w 21"/>
                <a:gd name="T13" fmla="*/ 4 h 6"/>
                <a:gd name="T14" fmla="*/ 18 w 21"/>
                <a:gd name="T15" fmla="*/ 4 h 6"/>
                <a:gd name="T16" fmla="*/ 20 w 21"/>
                <a:gd name="T17" fmla="*/ 3 h 6"/>
                <a:gd name="T18" fmla="*/ 19 w 21"/>
                <a:gd name="T19" fmla="*/ 0 h 6"/>
                <a:gd name="T20" fmla="*/ 11 w 21"/>
                <a:gd name="T21" fmla="*/ 0 h 6"/>
                <a:gd name="T22" fmla="*/ 1 w 21"/>
                <a:gd name="T23" fmla="*/ 2 h 6"/>
                <a:gd name="T24" fmla="*/ 1 w 21"/>
                <a:gd name="T25" fmla="*/ 5 h 6"/>
                <a:gd name="T26" fmla="*/ 4 w 21"/>
                <a:gd name="T2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6" y="4"/>
                    <a:pt x="11" y="4"/>
                  </a:cubicBezTo>
                  <a:cubicBezTo>
                    <a:pt x="13" y="4"/>
                    <a:pt x="15" y="4"/>
                    <a:pt x="18" y="4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3" y="0"/>
                    <a:pt x="11" y="0"/>
                  </a:cubicBezTo>
                  <a:cubicBezTo>
                    <a:pt x="5" y="0"/>
                    <a:pt x="2" y="2"/>
                    <a:pt x="1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6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9" name="Freeform 577"/>
            <p:cNvSpPr>
              <a:spLocks/>
            </p:cNvSpPr>
            <p:nvPr userDrawn="1"/>
          </p:nvSpPr>
          <p:spPr bwMode="auto">
            <a:xfrm>
              <a:off x="4048650" y="6200776"/>
              <a:ext cx="309563" cy="269875"/>
            </a:xfrm>
            <a:custGeom>
              <a:avLst/>
              <a:gdLst>
                <a:gd name="T0" fmla="*/ 7 w 81"/>
                <a:gd name="T1" fmla="*/ 52 h 69"/>
                <a:gd name="T2" fmla="*/ 12 w 81"/>
                <a:gd name="T3" fmla="*/ 60 h 69"/>
                <a:gd name="T4" fmla="*/ 15 w 81"/>
                <a:gd name="T5" fmla="*/ 58 h 69"/>
                <a:gd name="T6" fmla="*/ 17 w 81"/>
                <a:gd name="T7" fmla="*/ 53 h 69"/>
                <a:gd name="T8" fmla="*/ 17 w 81"/>
                <a:gd name="T9" fmla="*/ 52 h 69"/>
                <a:gd name="T10" fmla="*/ 17 w 81"/>
                <a:gd name="T11" fmla="*/ 51 h 69"/>
                <a:gd name="T12" fmla="*/ 20 w 81"/>
                <a:gd name="T13" fmla="*/ 30 h 69"/>
                <a:gd name="T14" fmla="*/ 29 w 81"/>
                <a:gd name="T15" fmla="*/ 11 h 69"/>
                <a:gd name="T16" fmla="*/ 65 w 81"/>
                <a:gd name="T17" fmla="*/ 17 h 69"/>
                <a:gd name="T18" fmla="*/ 74 w 81"/>
                <a:gd name="T19" fmla="*/ 42 h 69"/>
                <a:gd name="T20" fmla="*/ 74 w 81"/>
                <a:gd name="T21" fmla="*/ 51 h 69"/>
                <a:gd name="T22" fmla="*/ 74 w 81"/>
                <a:gd name="T23" fmla="*/ 67 h 69"/>
                <a:gd name="T24" fmla="*/ 78 w 81"/>
                <a:gd name="T25" fmla="*/ 68 h 69"/>
                <a:gd name="T26" fmla="*/ 81 w 81"/>
                <a:gd name="T27" fmla="*/ 46 h 69"/>
                <a:gd name="T28" fmla="*/ 73 w 81"/>
                <a:gd name="T29" fmla="*/ 12 h 69"/>
                <a:gd name="T30" fmla="*/ 41 w 81"/>
                <a:gd name="T31" fmla="*/ 0 h 69"/>
                <a:gd name="T32" fmla="*/ 10 w 81"/>
                <a:gd name="T33" fmla="*/ 13 h 69"/>
                <a:gd name="T34" fmla="*/ 1 w 81"/>
                <a:gd name="T35" fmla="*/ 45 h 69"/>
                <a:gd name="T36" fmla="*/ 3 w 81"/>
                <a:gd name="T37" fmla="*/ 45 h 69"/>
                <a:gd name="T38" fmla="*/ 2 w 81"/>
                <a:gd name="T39" fmla="*/ 45 h 69"/>
                <a:gd name="T40" fmla="*/ 7 w 81"/>
                <a:gd name="T41" fmla="*/ 52 h 69"/>
                <a:gd name="T42" fmla="*/ 11 w 81"/>
                <a:gd name="T43" fmla="*/ 51 h 69"/>
                <a:gd name="T44" fmla="*/ 3 w 81"/>
                <a:gd name="T45" fmla="*/ 41 h 69"/>
                <a:gd name="T46" fmla="*/ 2 w 81"/>
                <a:gd name="T47" fmla="*/ 41 h 69"/>
                <a:gd name="T48" fmla="*/ 4 w 81"/>
                <a:gd name="T49" fmla="*/ 44 h 69"/>
                <a:gd name="T50" fmla="*/ 25 w 81"/>
                <a:gd name="T51" fmla="*/ 7 h 69"/>
                <a:gd name="T52" fmla="*/ 52 w 81"/>
                <a:gd name="T53" fmla="*/ 5 h 69"/>
                <a:gd name="T54" fmla="*/ 76 w 81"/>
                <a:gd name="T55" fmla="*/ 32 h 69"/>
                <a:gd name="T56" fmla="*/ 76 w 81"/>
                <a:gd name="T57" fmla="*/ 58 h 69"/>
                <a:gd name="T58" fmla="*/ 76 w 81"/>
                <a:gd name="T59" fmla="*/ 67 h 69"/>
                <a:gd name="T60" fmla="*/ 78 w 81"/>
                <a:gd name="T61" fmla="*/ 62 h 69"/>
                <a:gd name="T62" fmla="*/ 78 w 81"/>
                <a:gd name="T63" fmla="*/ 50 h 69"/>
                <a:gd name="T64" fmla="*/ 77 w 81"/>
                <a:gd name="T65" fmla="*/ 28 h 69"/>
                <a:gd name="T66" fmla="*/ 42 w 81"/>
                <a:gd name="T67" fmla="*/ 3 h 69"/>
                <a:gd name="T68" fmla="*/ 20 w 81"/>
                <a:gd name="T69" fmla="*/ 18 h 69"/>
                <a:gd name="T70" fmla="*/ 12 w 81"/>
                <a:gd name="T71" fmla="*/ 43 h 69"/>
                <a:gd name="T72" fmla="*/ 15 w 81"/>
                <a:gd name="T73" fmla="*/ 51 h 69"/>
                <a:gd name="T74" fmla="*/ 11 w 81"/>
                <a:gd name="T75" fmla="*/ 58 h 69"/>
                <a:gd name="T76" fmla="*/ 12 w 81"/>
                <a:gd name="T77" fmla="*/ 56 h 69"/>
                <a:gd name="T78" fmla="*/ 12 w 81"/>
                <a:gd name="T79" fmla="*/ 56 h 69"/>
                <a:gd name="T80" fmla="*/ 12 w 81"/>
                <a:gd name="T81" fmla="*/ 57 h 69"/>
                <a:gd name="T82" fmla="*/ 12 w 81"/>
                <a:gd name="T83" fmla="*/ 56 h 69"/>
                <a:gd name="T84" fmla="*/ 12 w 81"/>
                <a:gd name="T85" fmla="*/ 56 h 69"/>
                <a:gd name="T86" fmla="*/ 12 w 81"/>
                <a:gd name="T87" fmla="*/ 56 h 69"/>
                <a:gd name="T88" fmla="*/ 11 w 81"/>
                <a:gd name="T8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" h="69">
                  <a:moveTo>
                    <a:pt x="9" y="52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7" y="55"/>
                    <a:pt x="8" y="57"/>
                    <a:pt x="9" y="58"/>
                  </a:cubicBezTo>
                  <a:cubicBezTo>
                    <a:pt x="10" y="60"/>
                    <a:pt x="11" y="60"/>
                    <a:pt x="12" y="60"/>
                  </a:cubicBezTo>
                  <a:cubicBezTo>
                    <a:pt x="13" y="60"/>
                    <a:pt x="14" y="60"/>
                    <a:pt x="14" y="60"/>
                  </a:cubicBezTo>
                  <a:cubicBezTo>
                    <a:pt x="15" y="59"/>
                    <a:pt x="15" y="59"/>
                    <a:pt x="15" y="58"/>
                  </a:cubicBezTo>
                  <a:cubicBezTo>
                    <a:pt x="15" y="57"/>
                    <a:pt x="16" y="55"/>
                    <a:pt x="16" y="54"/>
                  </a:cubicBezTo>
                  <a:cubicBezTo>
                    <a:pt x="16" y="54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1"/>
                    <a:pt x="17" y="51"/>
                  </a:cubicBezTo>
                  <a:cubicBezTo>
                    <a:pt x="16" y="48"/>
                    <a:pt x="16" y="46"/>
                    <a:pt x="16" y="43"/>
                  </a:cubicBezTo>
                  <a:cubicBezTo>
                    <a:pt x="16" y="38"/>
                    <a:pt x="19" y="34"/>
                    <a:pt x="20" y="30"/>
                  </a:cubicBezTo>
                  <a:cubicBezTo>
                    <a:pt x="21" y="27"/>
                    <a:pt x="22" y="23"/>
                    <a:pt x="24" y="20"/>
                  </a:cubicBezTo>
                  <a:cubicBezTo>
                    <a:pt x="25" y="16"/>
                    <a:pt x="27" y="13"/>
                    <a:pt x="29" y="11"/>
                  </a:cubicBezTo>
                  <a:cubicBezTo>
                    <a:pt x="31" y="8"/>
                    <a:pt x="36" y="7"/>
                    <a:pt x="42" y="7"/>
                  </a:cubicBezTo>
                  <a:cubicBezTo>
                    <a:pt x="50" y="7"/>
                    <a:pt x="59" y="10"/>
                    <a:pt x="65" y="17"/>
                  </a:cubicBezTo>
                  <a:cubicBezTo>
                    <a:pt x="69" y="21"/>
                    <a:pt x="71" y="25"/>
                    <a:pt x="73" y="29"/>
                  </a:cubicBezTo>
                  <a:cubicBezTo>
                    <a:pt x="74" y="33"/>
                    <a:pt x="74" y="37"/>
                    <a:pt x="74" y="42"/>
                  </a:cubicBezTo>
                  <a:cubicBezTo>
                    <a:pt x="74" y="44"/>
                    <a:pt x="74" y="47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6"/>
                    <a:pt x="74" y="59"/>
                    <a:pt x="74" y="62"/>
                  </a:cubicBezTo>
                  <a:cubicBezTo>
                    <a:pt x="74" y="64"/>
                    <a:pt x="74" y="65"/>
                    <a:pt x="74" y="67"/>
                  </a:cubicBezTo>
                  <a:cubicBezTo>
                    <a:pt x="74" y="68"/>
                    <a:pt x="75" y="69"/>
                    <a:pt x="76" y="69"/>
                  </a:cubicBezTo>
                  <a:cubicBezTo>
                    <a:pt x="76" y="69"/>
                    <a:pt x="78" y="69"/>
                    <a:pt x="78" y="68"/>
                  </a:cubicBezTo>
                  <a:cubicBezTo>
                    <a:pt x="79" y="65"/>
                    <a:pt x="80" y="62"/>
                    <a:pt x="80" y="59"/>
                  </a:cubicBezTo>
                  <a:cubicBezTo>
                    <a:pt x="80" y="55"/>
                    <a:pt x="81" y="50"/>
                    <a:pt x="81" y="46"/>
                  </a:cubicBezTo>
                  <a:cubicBezTo>
                    <a:pt x="81" y="41"/>
                    <a:pt x="80" y="36"/>
                    <a:pt x="80" y="32"/>
                  </a:cubicBezTo>
                  <a:cubicBezTo>
                    <a:pt x="80" y="24"/>
                    <a:pt x="77" y="17"/>
                    <a:pt x="73" y="12"/>
                  </a:cubicBezTo>
                  <a:cubicBezTo>
                    <a:pt x="68" y="6"/>
                    <a:pt x="61" y="2"/>
                    <a:pt x="52" y="1"/>
                  </a:cubicBezTo>
                  <a:cubicBezTo>
                    <a:pt x="48" y="0"/>
                    <a:pt x="44" y="0"/>
                    <a:pt x="41" y="0"/>
                  </a:cubicBezTo>
                  <a:cubicBezTo>
                    <a:pt x="34" y="0"/>
                    <a:pt x="29" y="1"/>
                    <a:pt x="24" y="3"/>
                  </a:cubicBezTo>
                  <a:cubicBezTo>
                    <a:pt x="18" y="5"/>
                    <a:pt x="14" y="8"/>
                    <a:pt x="10" y="13"/>
                  </a:cubicBezTo>
                  <a:cubicBezTo>
                    <a:pt x="2" y="23"/>
                    <a:pt x="1" y="38"/>
                    <a:pt x="0" y="43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4" y="45"/>
                    <a:pt x="4" y="46"/>
                    <a:pt x="5" y="46"/>
                  </a:cubicBezTo>
                  <a:cubicBezTo>
                    <a:pt x="5" y="46"/>
                    <a:pt x="6" y="48"/>
                    <a:pt x="7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47"/>
                    <a:pt x="9" y="44"/>
                    <a:pt x="7" y="43"/>
                  </a:cubicBezTo>
                  <a:cubicBezTo>
                    <a:pt x="6" y="41"/>
                    <a:pt x="3" y="42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39"/>
                    <a:pt x="6" y="24"/>
                    <a:pt x="13" y="16"/>
                  </a:cubicBezTo>
                  <a:cubicBezTo>
                    <a:pt x="17" y="11"/>
                    <a:pt x="21" y="8"/>
                    <a:pt x="25" y="7"/>
                  </a:cubicBezTo>
                  <a:cubicBezTo>
                    <a:pt x="30" y="5"/>
                    <a:pt x="35" y="4"/>
                    <a:pt x="41" y="4"/>
                  </a:cubicBezTo>
                  <a:cubicBezTo>
                    <a:pt x="44" y="4"/>
                    <a:pt x="48" y="4"/>
                    <a:pt x="52" y="5"/>
                  </a:cubicBezTo>
                  <a:cubicBezTo>
                    <a:pt x="60" y="6"/>
                    <a:pt x="66" y="9"/>
                    <a:pt x="70" y="14"/>
                  </a:cubicBezTo>
                  <a:cubicBezTo>
                    <a:pt x="74" y="19"/>
                    <a:pt x="76" y="25"/>
                    <a:pt x="76" y="32"/>
                  </a:cubicBezTo>
                  <a:cubicBezTo>
                    <a:pt x="76" y="37"/>
                    <a:pt x="77" y="41"/>
                    <a:pt x="77" y="46"/>
                  </a:cubicBezTo>
                  <a:cubicBezTo>
                    <a:pt x="77" y="50"/>
                    <a:pt x="76" y="55"/>
                    <a:pt x="76" y="58"/>
                  </a:cubicBezTo>
                  <a:cubicBezTo>
                    <a:pt x="76" y="62"/>
                    <a:pt x="75" y="65"/>
                    <a:pt x="74" y="66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78" y="64"/>
                    <a:pt x="78" y="62"/>
                  </a:cubicBezTo>
                  <a:cubicBezTo>
                    <a:pt x="78" y="59"/>
                    <a:pt x="78" y="56"/>
                    <a:pt x="78" y="51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47"/>
                    <a:pt x="78" y="44"/>
                    <a:pt x="78" y="42"/>
                  </a:cubicBezTo>
                  <a:cubicBezTo>
                    <a:pt x="78" y="37"/>
                    <a:pt x="78" y="32"/>
                    <a:pt x="77" y="28"/>
                  </a:cubicBezTo>
                  <a:cubicBezTo>
                    <a:pt x="75" y="23"/>
                    <a:pt x="73" y="18"/>
                    <a:pt x="68" y="14"/>
                  </a:cubicBezTo>
                  <a:cubicBezTo>
                    <a:pt x="61" y="7"/>
                    <a:pt x="51" y="3"/>
                    <a:pt x="42" y="3"/>
                  </a:cubicBezTo>
                  <a:cubicBezTo>
                    <a:pt x="35" y="3"/>
                    <a:pt x="30" y="4"/>
                    <a:pt x="26" y="8"/>
                  </a:cubicBezTo>
                  <a:cubicBezTo>
                    <a:pt x="24" y="11"/>
                    <a:pt x="22" y="14"/>
                    <a:pt x="20" y="18"/>
                  </a:cubicBezTo>
                  <a:cubicBezTo>
                    <a:pt x="19" y="22"/>
                    <a:pt x="17" y="26"/>
                    <a:pt x="16" y="29"/>
                  </a:cubicBezTo>
                  <a:cubicBezTo>
                    <a:pt x="15" y="32"/>
                    <a:pt x="12" y="37"/>
                    <a:pt x="12" y="43"/>
                  </a:cubicBezTo>
                  <a:cubicBezTo>
                    <a:pt x="12" y="46"/>
                    <a:pt x="12" y="49"/>
                    <a:pt x="13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1" y="54"/>
                    <a:pt x="11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5"/>
                  </a:cubicBezTo>
                  <a:cubicBezTo>
                    <a:pt x="11" y="55"/>
                    <a:pt x="11" y="53"/>
                    <a:pt x="11" y="51"/>
                  </a:cubicBezTo>
                  <a:lnTo>
                    <a:pt x="9" y="5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0" name="Freeform 578"/>
            <p:cNvSpPr>
              <a:spLocks/>
            </p:cNvSpPr>
            <p:nvPr userDrawn="1"/>
          </p:nvSpPr>
          <p:spPr bwMode="auto">
            <a:xfrm>
              <a:off x="4040713" y="6213476"/>
              <a:ext cx="304800" cy="409575"/>
            </a:xfrm>
            <a:custGeom>
              <a:avLst/>
              <a:gdLst>
                <a:gd name="T0" fmla="*/ 80 w 80"/>
                <a:gd name="T1" fmla="*/ 39 h 105"/>
                <a:gd name="T2" fmla="*/ 44 w 80"/>
                <a:gd name="T3" fmla="*/ 0 h 105"/>
                <a:gd name="T4" fmla="*/ 18 w 80"/>
                <a:gd name="T5" fmla="*/ 26 h 105"/>
                <a:gd name="T6" fmla="*/ 17 w 80"/>
                <a:gd name="T7" fmla="*/ 48 h 105"/>
                <a:gd name="T8" fmla="*/ 15 w 80"/>
                <a:gd name="T9" fmla="*/ 55 h 105"/>
                <a:gd name="T10" fmla="*/ 14 w 80"/>
                <a:gd name="T11" fmla="*/ 53 h 105"/>
                <a:gd name="T12" fmla="*/ 14 w 80"/>
                <a:gd name="T13" fmla="*/ 53 h 105"/>
                <a:gd name="T14" fmla="*/ 13 w 80"/>
                <a:gd name="T15" fmla="*/ 48 h 105"/>
                <a:gd name="T16" fmla="*/ 4 w 80"/>
                <a:gd name="T17" fmla="*/ 38 h 105"/>
                <a:gd name="T18" fmla="*/ 1 w 80"/>
                <a:gd name="T19" fmla="*/ 41 h 105"/>
                <a:gd name="T20" fmla="*/ 5 w 80"/>
                <a:gd name="T21" fmla="*/ 60 h 105"/>
                <a:gd name="T22" fmla="*/ 6 w 80"/>
                <a:gd name="T23" fmla="*/ 68 h 105"/>
                <a:gd name="T24" fmla="*/ 12 w 80"/>
                <a:gd name="T25" fmla="*/ 71 h 105"/>
                <a:gd name="T26" fmla="*/ 10 w 80"/>
                <a:gd name="T27" fmla="*/ 71 h 105"/>
                <a:gd name="T28" fmla="*/ 36 w 80"/>
                <a:gd name="T29" fmla="*/ 104 h 105"/>
                <a:gd name="T30" fmla="*/ 34 w 80"/>
                <a:gd name="T31" fmla="*/ 94 h 105"/>
                <a:gd name="T32" fmla="*/ 47 w 80"/>
                <a:gd name="T33" fmla="*/ 82 h 105"/>
                <a:gd name="T34" fmla="*/ 55 w 80"/>
                <a:gd name="T35" fmla="*/ 83 h 105"/>
                <a:gd name="T36" fmla="*/ 63 w 80"/>
                <a:gd name="T37" fmla="*/ 80 h 105"/>
                <a:gd name="T38" fmla="*/ 70 w 80"/>
                <a:gd name="T39" fmla="*/ 86 h 105"/>
                <a:gd name="T40" fmla="*/ 77 w 80"/>
                <a:gd name="T41" fmla="*/ 78 h 105"/>
                <a:gd name="T42" fmla="*/ 80 w 80"/>
                <a:gd name="T43" fmla="*/ 48 h 105"/>
                <a:gd name="T44" fmla="*/ 76 w 80"/>
                <a:gd name="T45" fmla="*/ 47 h 105"/>
                <a:gd name="T46" fmla="*/ 76 w 80"/>
                <a:gd name="T47" fmla="*/ 64 h 105"/>
                <a:gd name="T48" fmla="*/ 72 w 80"/>
                <a:gd name="T49" fmla="*/ 85 h 105"/>
                <a:gd name="T50" fmla="*/ 63 w 80"/>
                <a:gd name="T51" fmla="*/ 76 h 105"/>
                <a:gd name="T52" fmla="*/ 55 w 80"/>
                <a:gd name="T53" fmla="*/ 79 h 105"/>
                <a:gd name="T54" fmla="*/ 55 w 80"/>
                <a:gd name="T55" fmla="*/ 79 h 105"/>
                <a:gd name="T56" fmla="*/ 55 w 80"/>
                <a:gd name="T57" fmla="*/ 79 h 105"/>
                <a:gd name="T58" fmla="*/ 52 w 80"/>
                <a:gd name="T59" fmla="*/ 78 h 105"/>
                <a:gd name="T60" fmla="*/ 35 w 80"/>
                <a:gd name="T61" fmla="*/ 83 h 105"/>
                <a:gd name="T62" fmla="*/ 33 w 80"/>
                <a:gd name="T63" fmla="*/ 104 h 105"/>
                <a:gd name="T64" fmla="*/ 18 w 80"/>
                <a:gd name="T65" fmla="*/ 82 h 105"/>
                <a:gd name="T66" fmla="*/ 14 w 80"/>
                <a:gd name="T67" fmla="*/ 69 h 105"/>
                <a:gd name="T68" fmla="*/ 10 w 80"/>
                <a:gd name="T69" fmla="*/ 67 h 105"/>
                <a:gd name="T70" fmla="*/ 10 w 80"/>
                <a:gd name="T71" fmla="*/ 66 h 105"/>
                <a:gd name="T72" fmla="*/ 10 w 80"/>
                <a:gd name="T73" fmla="*/ 66 h 105"/>
                <a:gd name="T74" fmla="*/ 6 w 80"/>
                <a:gd name="T75" fmla="*/ 49 h 105"/>
                <a:gd name="T76" fmla="*/ 5 w 80"/>
                <a:gd name="T77" fmla="*/ 42 h 105"/>
                <a:gd name="T78" fmla="*/ 5 w 80"/>
                <a:gd name="T79" fmla="*/ 42 h 105"/>
                <a:gd name="T80" fmla="*/ 4 w 80"/>
                <a:gd name="T81" fmla="*/ 40 h 105"/>
                <a:gd name="T82" fmla="*/ 5 w 80"/>
                <a:gd name="T83" fmla="*/ 40 h 105"/>
                <a:gd name="T84" fmla="*/ 9 w 80"/>
                <a:gd name="T85" fmla="*/ 49 h 105"/>
                <a:gd name="T86" fmla="*/ 16 w 80"/>
                <a:gd name="T87" fmla="*/ 57 h 105"/>
                <a:gd name="T88" fmla="*/ 19 w 80"/>
                <a:gd name="T89" fmla="*/ 50 h 105"/>
                <a:gd name="T90" fmla="*/ 19 w 80"/>
                <a:gd name="T91" fmla="*/ 49 h 105"/>
                <a:gd name="T92" fmla="*/ 22 w 80"/>
                <a:gd name="T93" fmla="*/ 27 h 105"/>
                <a:gd name="T94" fmla="*/ 44 w 80"/>
                <a:gd name="T95" fmla="*/ 4 h 105"/>
                <a:gd name="T96" fmla="*/ 76 w 80"/>
                <a:gd name="T97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105">
                  <a:moveTo>
                    <a:pt x="78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4"/>
                    <a:pt x="80" y="41"/>
                    <a:pt x="80" y="39"/>
                  </a:cubicBezTo>
                  <a:cubicBezTo>
                    <a:pt x="80" y="34"/>
                    <a:pt x="80" y="29"/>
                    <a:pt x="79" y="25"/>
                  </a:cubicBezTo>
                  <a:cubicBezTo>
                    <a:pt x="77" y="20"/>
                    <a:pt x="75" y="15"/>
                    <a:pt x="70" y="11"/>
                  </a:cubicBezTo>
                  <a:cubicBezTo>
                    <a:pt x="63" y="4"/>
                    <a:pt x="53" y="0"/>
                    <a:pt x="44" y="0"/>
                  </a:cubicBezTo>
                  <a:cubicBezTo>
                    <a:pt x="37" y="0"/>
                    <a:pt x="32" y="1"/>
                    <a:pt x="28" y="5"/>
                  </a:cubicBezTo>
                  <a:cubicBezTo>
                    <a:pt x="26" y="8"/>
                    <a:pt x="24" y="11"/>
                    <a:pt x="22" y="15"/>
                  </a:cubicBezTo>
                  <a:cubicBezTo>
                    <a:pt x="21" y="19"/>
                    <a:pt x="19" y="23"/>
                    <a:pt x="18" y="26"/>
                  </a:cubicBezTo>
                  <a:cubicBezTo>
                    <a:pt x="17" y="29"/>
                    <a:pt x="14" y="34"/>
                    <a:pt x="14" y="40"/>
                  </a:cubicBezTo>
                  <a:cubicBezTo>
                    <a:pt x="14" y="43"/>
                    <a:pt x="14" y="46"/>
                    <a:pt x="15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3" y="51"/>
                    <a:pt x="13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3" y="52"/>
                    <a:pt x="13" y="50"/>
                    <a:pt x="13" y="48"/>
                  </a:cubicBezTo>
                  <a:cubicBezTo>
                    <a:pt x="12" y="44"/>
                    <a:pt x="11" y="41"/>
                    <a:pt x="9" y="40"/>
                  </a:cubicBezTo>
                  <a:cubicBezTo>
                    <a:pt x="8" y="38"/>
                    <a:pt x="5" y="39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6"/>
                    <a:pt x="1" y="48"/>
                    <a:pt x="2" y="50"/>
                  </a:cubicBezTo>
                  <a:cubicBezTo>
                    <a:pt x="3" y="53"/>
                    <a:pt x="4" y="57"/>
                    <a:pt x="5" y="60"/>
                  </a:cubicBezTo>
                  <a:cubicBezTo>
                    <a:pt x="5" y="62"/>
                    <a:pt x="5" y="64"/>
                    <a:pt x="5" y="65"/>
                  </a:cubicBezTo>
                  <a:cubicBezTo>
                    <a:pt x="5" y="66"/>
                    <a:pt x="5" y="66"/>
                    <a:pt x="6" y="67"/>
                  </a:cubicBezTo>
                  <a:cubicBezTo>
                    <a:pt x="6" y="67"/>
                    <a:pt x="6" y="68"/>
                    <a:pt x="6" y="68"/>
                  </a:cubicBezTo>
                  <a:cubicBezTo>
                    <a:pt x="7" y="69"/>
                    <a:pt x="7" y="70"/>
                    <a:pt x="8" y="71"/>
                  </a:cubicBezTo>
                  <a:cubicBezTo>
                    <a:pt x="9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10" y="71"/>
                  </a:cubicBezTo>
                  <a:cubicBezTo>
                    <a:pt x="11" y="74"/>
                    <a:pt x="13" y="80"/>
                    <a:pt x="16" y="86"/>
                  </a:cubicBezTo>
                  <a:cubicBezTo>
                    <a:pt x="20" y="93"/>
                    <a:pt x="26" y="100"/>
                    <a:pt x="34" y="104"/>
                  </a:cubicBezTo>
                  <a:cubicBezTo>
                    <a:pt x="35" y="105"/>
                    <a:pt x="36" y="105"/>
                    <a:pt x="36" y="104"/>
                  </a:cubicBezTo>
                  <a:cubicBezTo>
                    <a:pt x="37" y="103"/>
                    <a:pt x="37" y="102"/>
                    <a:pt x="36" y="101"/>
                  </a:cubicBezTo>
                  <a:cubicBezTo>
                    <a:pt x="35" y="100"/>
                    <a:pt x="34" y="97"/>
                    <a:pt x="34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2"/>
                    <a:pt x="35" y="89"/>
                    <a:pt x="38" y="86"/>
                  </a:cubicBezTo>
                  <a:cubicBezTo>
                    <a:pt x="40" y="84"/>
                    <a:pt x="43" y="82"/>
                    <a:pt x="45" y="82"/>
                  </a:cubicBezTo>
                  <a:cubicBezTo>
                    <a:pt x="46" y="82"/>
                    <a:pt x="46" y="82"/>
                    <a:pt x="47" y="82"/>
                  </a:cubicBezTo>
                  <a:cubicBezTo>
                    <a:pt x="49" y="82"/>
                    <a:pt x="50" y="82"/>
                    <a:pt x="51" y="82"/>
                  </a:cubicBezTo>
                  <a:cubicBezTo>
                    <a:pt x="52" y="82"/>
                    <a:pt x="53" y="83"/>
                    <a:pt x="54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6" y="83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1" y="81"/>
                    <a:pt x="62" y="80"/>
                    <a:pt x="63" y="8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65" y="81"/>
                    <a:pt x="66" y="81"/>
                  </a:cubicBezTo>
                  <a:cubicBezTo>
                    <a:pt x="67" y="82"/>
                    <a:pt x="69" y="84"/>
                    <a:pt x="70" y="86"/>
                  </a:cubicBezTo>
                  <a:cubicBezTo>
                    <a:pt x="71" y="86"/>
                    <a:pt x="71" y="87"/>
                    <a:pt x="72" y="87"/>
                  </a:cubicBezTo>
                  <a:cubicBezTo>
                    <a:pt x="73" y="87"/>
                    <a:pt x="74" y="86"/>
                    <a:pt x="74" y="86"/>
                  </a:cubicBezTo>
                  <a:cubicBezTo>
                    <a:pt x="75" y="83"/>
                    <a:pt x="76" y="81"/>
                    <a:pt x="77" y="78"/>
                  </a:cubicBezTo>
                  <a:cubicBezTo>
                    <a:pt x="79" y="71"/>
                    <a:pt x="80" y="67"/>
                    <a:pt x="80" y="64"/>
                  </a:cubicBezTo>
                  <a:cubicBezTo>
                    <a:pt x="80" y="62"/>
                    <a:pt x="80" y="61"/>
                    <a:pt x="80" y="59"/>
                  </a:cubicBezTo>
                  <a:cubicBezTo>
                    <a:pt x="80" y="56"/>
                    <a:pt x="80" y="53"/>
                    <a:pt x="80" y="48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53"/>
                    <a:pt x="76" y="56"/>
                    <a:pt x="76" y="59"/>
                  </a:cubicBezTo>
                  <a:cubicBezTo>
                    <a:pt x="76" y="61"/>
                    <a:pt x="76" y="62"/>
                    <a:pt x="76" y="64"/>
                  </a:cubicBezTo>
                  <a:cubicBezTo>
                    <a:pt x="76" y="66"/>
                    <a:pt x="75" y="70"/>
                    <a:pt x="73" y="77"/>
                  </a:cubicBezTo>
                  <a:cubicBezTo>
                    <a:pt x="72" y="79"/>
                    <a:pt x="71" y="82"/>
                    <a:pt x="70" y="84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2" y="81"/>
                    <a:pt x="70" y="79"/>
                    <a:pt x="68" y="78"/>
                  </a:cubicBezTo>
                  <a:cubicBezTo>
                    <a:pt x="66" y="77"/>
                    <a:pt x="64" y="76"/>
                    <a:pt x="63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7"/>
                    <a:pt x="59" y="77"/>
                    <a:pt x="58" y="78"/>
                  </a:cubicBezTo>
                  <a:cubicBezTo>
                    <a:pt x="57" y="78"/>
                    <a:pt x="56" y="78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4" y="79"/>
                    <a:pt x="53" y="79"/>
                    <a:pt x="52" y="78"/>
                  </a:cubicBezTo>
                  <a:cubicBezTo>
                    <a:pt x="51" y="78"/>
                    <a:pt x="49" y="78"/>
                    <a:pt x="47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1" y="78"/>
                    <a:pt x="37" y="80"/>
                    <a:pt x="35" y="83"/>
                  </a:cubicBezTo>
                  <a:cubicBezTo>
                    <a:pt x="32" y="86"/>
                    <a:pt x="30" y="90"/>
                    <a:pt x="30" y="94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9"/>
                    <a:pt x="32" y="102"/>
                    <a:pt x="33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27" y="96"/>
                    <a:pt x="22" y="88"/>
                    <a:pt x="18" y="82"/>
                  </a:cubicBezTo>
                  <a:cubicBezTo>
                    <a:pt x="17" y="78"/>
                    <a:pt x="16" y="75"/>
                    <a:pt x="15" y="73"/>
                  </a:cubicBezTo>
                  <a:cubicBezTo>
                    <a:pt x="15" y="72"/>
                    <a:pt x="14" y="71"/>
                    <a:pt x="14" y="70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8"/>
                    <a:pt x="13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1" y="67"/>
                    <a:pt x="10" y="67"/>
                  </a:cubicBezTo>
                  <a:cubicBezTo>
                    <a:pt x="10" y="67"/>
                    <a:pt x="10" y="67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9" y="65"/>
                    <a:pt x="9" y="64"/>
                  </a:cubicBezTo>
                  <a:cubicBezTo>
                    <a:pt x="9" y="62"/>
                    <a:pt x="9" y="59"/>
                    <a:pt x="8" y="56"/>
                  </a:cubicBezTo>
                  <a:cubicBezTo>
                    <a:pt x="7" y="54"/>
                    <a:pt x="7" y="51"/>
                    <a:pt x="6" y="49"/>
                  </a:cubicBezTo>
                  <a:cubicBezTo>
                    <a:pt x="5" y="47"/>
                    <a:pt x="4" y="45"/>
                    <a:pt x="4" y="44"/>
                  </a:cubicBezTo>
                  <a:cubicBezTo>
                    <a:pt x="4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2"/>
                    <a:pt x="6" y="43"/>
                    <a:pt x="7" y="43"/>
                  </a:cubicBezTo>
                  <a:cubicBezTo>
                    <a:pt x="7" y="43"/>
                    <a:pt x="8" y="45"/>
                    <a:pt x="9" y="49"/>
                  </a:cubicBezTo>
                  <a:cubicBezTo>
                    <a:pt x="9" y="52"/>
                    <a:pt x="10" y="54"/>
                    <a:pt x="11" y="55"/>
                  </a:cubicBezTo>
                  <a:cubicBezTo>
                    <a:pt x="12" y="57"/>
                    <a:pt x="13" y="57"/>
                    <a:pt x="14" y="57"/>
                  </a:cubicBezTo>
                  <a:cubicBezTo>
                    <a:pt x="15" y="57"/>
                    <a:pt x="16" y="57"/>
                    <a:pt x="16" y="57"/>
                  </a:cubicBezTo>
                  <a:cubicBezTo>
                    <a:pt x="17" y="56"/>
                    <a:pt x="17" y="56"/>
                    <a:pt x="17" y="55"/>
                  </a:cubicBezTo>
                  <a:cubicBezTo>
                    <a:pt x="17" y="54"/>
                    <a:pt x="18" y="52"/>
                    <a:pt x="18" y="51"/>
                  </a:cubicBezTo>
                  <a:cubicBezTo>
                    <a:pt x="18" y="51"/>
                    <a:pt x="19" y="50"/>
                    <a:pt x="19" y="5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8" y="45"/>
                    <a:pt x="18" y="43"/>
                    <a:pt x="18" y="40"/>
                  </a:cubicBezTo>
                  <a:cubicBezTo>
                    <a:pt x="18" y="35"/>
                    <a:pt x="21" y="31"/>
                    <a:pt x="22" y="27"/>
                  </a:cubicBezTo>
                  <a:cubicBezTo>
                    <a:pt x="23" y="24"/>
                    <a:pt x="24" y="20"/>
                    <a:pt x="26" y="17"/>
                  </a:cubicBezTo>
                  <a:cubicBezTo>
                    <a:pt x="27" y="13"/>
                    <a:pt x="29" y="10"/>
                    <a:pt x="31" y="8"/>
                  </a:cubicBezTo>
                  <a:cubicBezTo>
                    <a:pt x="33" y="5"/>
                    <a:pt x="38" y="4"/>
                    <a:pt x="44" y="4"/>
                  </a:cubicBezTo>
                  <a:cubicBezTo>
                    <a:pt x="52" y="4"/>
                    <a:pt x="61" y="7"/>
                    <a:pt x="67" y="14"/>
                  </a:cubicBezTo>
                  <a:cubicBezTo>
                    <a:pt x="71" y="18"/>
                    <a:pt x="73" y="22"/>
                    <a:pt x="75" y="26"/>
                  </a:cubicBezTo>
                  <a:cubicBezTo>
                    <a:pt x="76" y="30"/>
                    <a:pt x="76" y="34"/>
                    <a:pt x="76" y="39"/>
                  </a:cubicBezTo>
                  <a:cubicBezTo>
                    <a:pt x="76" y="41"/>
                    <a:pt x="76" y="44"/>
                    <a:pt x="76" y="47"/>
                  </a:cubicBezTo>
                  <a:lnTo>
                    <a:pt x="78" y="4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1" name="Freeform 579"/>
            <p:cNvSpPr>
              <a:spLocks/>
            </p:cNvSpPr>
            <p:nvPr userDrawn="1"/>
          </p:nvSpPr>
          <p:spPr bwMode="auto">
            <a:xfrm>
              <a:off x="4177238" y="6556376"/>
              <a:ext cx="123825" cy="80963"/>
            </a:xfrm>
            <a:custGeom>
              <a:avLst/>
              <a:gdLst>
                <a:gd name="T0" fmla="*/ 28 w 32"/>
                <a:gd name="T1" fmla="*/ 10 h 21"/>
                <a:gd name="T2" fmla="*/ 23 w 32"/>
                <a:gd name="T3" fmla="*/ 1 h 21"/>
                <a:gd name="T4" fmla="*/ 15 w 32"/>
                <a:gd name="T5" fmla="*/ 5 h 21"/>
                <a:gd name="T6" fmla="*/ 15 w 32"/>
                <a:gd name="T7" fmla="*/ 9 h 21"/>
                <a:gd name="T8" fmla="*/ 14 w 32"/>
                <a:gd name="T9" fmla="*/ 6 h 21"/>
                <a:gd name="T10" fmla="*/ 8 w 32"/>
                <a:gd name="T11" fmla="*/ 7 h 21"/>
                <a:gd name="T12" fmla="*/ 5 w 32"/>
                <a:gd name="T13" fmla="*/ 15 h 21"/>
                <a:gd name="T14" fmla="*/ 8 w 32"/>
                <a:gd name="T15" fmla="*/ 13 h 21"/>
                <a:gd name="T16" fmla="*/ 1 w 32"/>
                <a:gd name="T17" fmla="*/ 11 h 21"/>
                <a:gd name="T18" fmla="*/ 0 w 32"/>
                <a:gd name="T19" fmla="*/ 16 h 21"/>
                <a:gd name="T20" fmla="*/ 17 w 32"/>
                <a:gd name="T21" fmla="*/ 21 h 21"/>
                <a:gd name="T22" fmla="*/ 25 w 32"/>
                <a:gd name="T23" fmla="*/ 18 h 21"/>
                <a:gd name="T24" fmla="*/ 32 w 32"/>
                <a:gd name="T25" fmla="*/ 10 h 21"/>
                <a:gd name="T26" fmla="*/ 31 w 32"/>
                <a:gd name="T27" fmla="*/ 6 h 21"/>
                <a:gd name="T28" fmla="*/ 27 w 32"/>
                <a:gd name="T29" fmla="*/ 7 h 21"/>
                <a:gd name="T30" fmla="*/ 26 w 32"/>
                <a:gd name="T31" fmla="*/ 10 h 21"/>
                <a:gd name="T32" fmla="*/ 26 w 32"/>
                <a:gd name="T33" fmla="*/ 10 h 21"/>
                <a:gd name="T34" fmla="*/ 29 w 32"/>
                <a:gd name="T35" fmla="*/ 10 h 21"/>
                <a:gd name="T36" fmla="*/ 30 w 32"/>
                <a:gd name="T37" fmla="*/ 8 h 21"/>
                <a:gd name="T38" fmla="*/ 28 w 32"/>
                <a:gd name="T39" fmla="*/ 10 h 21"/>
                <a:gd name="T40" fmla="*/ 28 w 32"/>
                <a:gd name="T41" fmla="*/ 9 h 21"/>
                <a:gd name="T42" fmla="*/ 17 w 32"/>
                <a:gd name="T43" fmla="*/ 17 h 21"/>
                <a:gd name="T44" fmla="*/ 17 w 32"/>
                <a:gd name="T45" fmla="*/ 17 h 21"/>
                <a:gd name="T46" fmla="*/ 2 w 32"/>
                <a:gd name="T47" fmla="*/ 16 h 21"/>
                <a:gd name="T48" fmla="*/ 4 w 32"/>
                <a:gd name="T49" fmla="*/ 16 h 21"/>
                <a:gd name="T50" fmla="*/ 8 w 32"/>
                <a:gd name="T51" fmla="*/ 17 h 21"/>
                <a:gd name="T52" fmla="*/ 9 w 32"/>
                <a:gd name="T53" fmla="*/ 15 h 21"/>
                <a:gd name="T54" fmla="*/ 10 w 32"/>
                <a:gd name="T55" fmla="*/ 11 h 21"/>
                <a:gd name="T56" fmla="*/ 10 w 32"/>
                <a:gd name="T57" fmla="*/ 10 h 21"/>
                <a:gd name="T58" fmla="*/ 13 w 32"/>
                <a:gd name="T59" fmla="*/ 10 h 21"/>
                <a:gd name="T60" fmla="*/ 14 w 32"/>
                <a:gd name="T61" fmla="*/ 11 h 21"/>
                <a:gd name="T62" fmla="*/ 16 w 32"/>
                <a:gd name="T63" fmla="*/ 10 h 21"/>
                <a:gd name="T64" fmla="*/ 19 w 32"/>
                <a:gd name="T65" fmla="*/ 7 h 21"/>
                <a:gd name="T66" fmla="*/ 22 w 32"/>
                <a:gd name="T67" fmla="*/ 3 h 21"/>
                <a:gd name="T68" fmla="*/ 23 w 32"/>
                <a:gd name="T69" fmla="*/ 8 h 21"/>
                <a:gd name="T70" fmla="*/ 26 w 32"/>
                <a:gd name="T71" fmla="*/ 12 h 21"/>
                <a:gd name="T72" fmla="*/ 26 w 32"/>
                <a:gd name="T7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1">
                  <a:moveTo>
                    <a:pt x="26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8"/>
                    <a:pt x="27" y="7"/>
                    <a:pt x="26" y="5"/>
                  </a:cubicBezTo>
                  <a:cubicBezTo>
                    <a:pt x="26" y="4"/>
                    <a:pt x="24" y="3"/>
                    <a:pt x="23" y="1"/>
                  </a:cubicBezTo>
                  <a:cubicBezTo>
                    <a:pt x="23" y="1"/>
                    <a:pt x="22" y="0"/>
                    <a:pt x="21" y="1"/>
                  </a:cubicBezTo>
                  <a:cubicBezTo>
                    <a:pt x="19" y="2"/>
                    <a:pt x="17" y="3"/>
                    <a:pt x="15" y="5"/>
                  </a:cubicBezTo>
                  <a:cubicBezTo>
                    <a:pt x="14" y="6"/>
                    <a:pt x="13" y="8"/>
                    <a:pt x="13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4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2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6" y="20"/>
                    <a:pt x="11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21"/>
                    <a:pt x="22" y="20"/>
                    <a:pt x="25" y="18"/>
                  </a:cubicBezTo>
                  <a:cubicBezTo>
                    <a:pt x="27" y="17"/>
                    <a:pt x="29" y="14"/>
                    <a:pt x="31" y="11"/>
                  </a:cubicBezTo>
                  <a:cubicBezTo>
                    <a:pt x="31" y="11"/>
                    <a:pt x="32" y="10"/>
                    <a:pt x="32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1" y="6"/>
                    <a:pt x="31" y="6"/>
                  </a:cubicBezTo>
                  <a:cubicBezTo>
                    <a:pt x="30" y="6"/>
                    <a:pt x="29" y="6"/>
                    <a:pt x="28" y="6"/>
                  </a:cubicBezTo>
                  <a:cubicBezTo>
                    <a:pt x="28" y="6"/>
                    <a:pt x="28" y="6"/>
                    <a:pt x="27" y="7"/>
                  </a:cubicBezTo>
                  <a:cubicBezTo>
                    <a:pt x="26" y="7"/>
                    <a:pt x="26" y="8"/>
                    <a:pt x="25" y="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0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12"/>
                    <a:pt x="24" y="14"/>
                    <a:pt x="22" y="15"/>
                  </a:cubicBezTo>
                  <a:cubicBezTo>
                    <a:pt x="20" y="17"/>
                    <a:pt x="19" y="17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2" y="17"/>
                    <a:pt x="7" y="16"/>
                    <a:pt x="2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6"/>
                    <a:pt x="21" y="5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2" y="7"/>
                    <a:pt x="23" y="8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5" y="11"/>
                    <a:pt x="25" y="12"/>
                    <a:pt x="26" y="12"/>
                  </a:cubicBezTo>
                  <a:cubicBezTo>
                    <a:pt x="26" y="12"/>
                    <a:pt x="27" y="12"/>
                    <a:pt x="28" y="11"/>
                  </a:cubicBezTo>
                  <a:lnTo>
                    <a:pt x="2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2" name="Freeform 580"/>
            <p:cNvSpPr>
              <a:spLocks/>
            </p:cNvSpPr>
            <p:nvPr userDrawn="1"/>
          </p:nvSpPr>
          <p:spPr bwMode="auto">
            <a:xfrm>
              <a:off x="4155013" y="6508751"/>
              <a:ext cx="179388" cy="120650"/>
            </a:xfrm>
            <a:custGeom>
              <a:avLst/>
              <a:gdLst>
                <a:gd name="T0" fmla="*/ 44 w 47"/>
                <a:gd name="T1" fmla="*/ 8 h 31"/>
                <a:gd name="T2" fmla="*/ 32 w 47"/>
                <a:gd name="T3" fmla="*/ 0 h 31"/>
                <a:gd name="T4" fmla="*/ 25 w 47"/>
                <a:gd name="T5" fmla="*/ 3 h 31"/>
                <a:gd name="T6" fmla="*/ 25 w 47"/>
                <a:gd name="T7" fmla="*/ 3 h 31"/>
                <a:gd name="T8" fmla="*/ 25 w 47"/>
                <a:gd name="T9" fmla="*/ 3 h 31"/>
                <a:gd name="T10" fmla="*/ 25 w 47"/>
                <a:gd name="T11" fmla="*/ 3 h 31"/>
                <a:gd name="T12" fmla="*/ 14 w 47"/>
                <a:gd name="T13" fmla="*/ 2 h 31"/>
                <a:gd name="T14" fmla="*/ 0 w 47"/>
                <a:gd name="T15" fmla="*/ 19 h 31"/>
                <a:gd name="T16" fmla="*/ 6 w 47"/>
                <a:gd name="T17" fmla="*/ 31 h 31"/>
                <a:gd name="T18" fmla="*/ 10 w 47"/>
                <a:gd name="T19" fmla="*/ 28 h 31"/>
                <a:gd name="T20" fmla="*/ 14 w 47"/>
                <a:gd name="T21" fmla="*/ 29 h 31"/>
                <a:gd name="T22" fmla="*/ 15 w 47"/>
                <a:gd name="T23" fmla="*/ 24 h 31"/>
                <a:gd name="T24" fmla="*/ 16 w 47"/>
                <a:gd name="T25" fmla="*/ 22 h 31"/>
                <a:gd name="T26" fmla="*/ 19 w 47"/>
                <a:gd name="T27" fmla="*/ 23 h 31"/>
                <a:gd name="T28" fmla="*/ 22 w 47"/>
                <a:gd name="T29" fmla="*/ 22 h 31"/>
                <a:gd name="T30" fmla="*/ 29 w 47"/>
                <a:gd name="T31" fmla="*/ 16 h 31"/>
                <a:gd name="T32" fmla="*/ 29 w 47"/>
                <a:gd name="T33" fmla="*/ 20 h 31"/>
                <a:gd name="T34" fmla="*/ 34 w 47"/>
                <a:gd name="T35" fmla="*/ 23 h 31"/>
                <a:gd name="T36" fmla="*/ 36 w 47"/>
                <a:gd name="T37" fmla="*/ 20 h 31"/>
                <a:gd name="T38" fmla="*/ 34 w 47"/>
                <a:gd name="T39" fmla="*/ 23 h 31"/>
                <a:gd name="T40" fmla="*/ 40 w 47"/>
                <a:gd name="T41" fmla="*/ 23 h 31"/>
                <a:gd name="T42" fmla="*/ 38 w 47"/>
                <a:gd name="T43" fmla="*/ 22 h 31"/>
                <a:gd name="T44" fmla="*/ 38 w 47"/>
                <a:gd name="T45" fmla="*/ 22 h 31"/>
                <a:gd name="T46" fmla="*/ 36 w 47"/>
                <a:gd name="T47" fmla="*/ 24 h 31"/>
                <a:gd name="T48" fmla="*/ 40 w 47"/>
                <a:gd name="T49" fmla="*/ 28 h 31"/>
                <a:gd name="T50" fmla="*/ 46 w 47"/>
                <a:gd name="T51" fmla="*/ 15 h 31"/>
                <a:gd name="T52" fmla="*/ 43 w 47"/>
                <a:gd name="T53" fmla="*/ 19 h 31"/>
                <a:gd name="T54" fmla="*/ 38 w 47"/>
                <a:gd name="T55" fmla="*/ 23 h 31"/>
                <a:gd name="T56" fmla="*/ 41 w 47"/>
                <a:gd name="T57" fmla="*/ 22 h 31"/>
                <a:gd name="T58" fmla="*/ 37 w 47"/>
                <a:gd name="T59" fmla="*/ 20 h 31"/>
                <a:gd name="T60" fmla="*/ 38 w 47"/>
                <a:gd name="T61" fmla="*/ 23 h 31"/>
                <a:gd name="T62" fmla="*/ 37 w 47"/>
                <a:gd name="T63" fmla="*/ 18 h 31"/>
                <a:gd name="T64" fmla="*/ 31 w 47"/>
                <a:gd name="T65" fmla="*/ 20 h 31"/>
                <a:gd name="T66" fmla="*/ 32 w 47"/>
                <a:gd name="T67" fmla="*/ 17 h 31"/>
                <a:gd name="T68" fmla="*/ 21 w 47"/>
                <a:gd name="T69" fmla="*/ 17 h 31"/>
                <a:gd name="T70" fmla="*/ 22 w 47"/>
                <a:gd name="T71" fmla="*/ 19 h 31"/>
                <a:gd name="T72" fmla="*/ 14 w 47"/>
                <a:gd name="T73" fmla="*/ 19 h 31"/>
                <a:gd name="T74" fmla="*/ 13 w 47"/>
                <a:gd name="T75" fmla="*/ 27 h 31"/>
                <a:gd name="T76" fmla="*/ 7 w 47"/>
                <a:gd name="T77" fmla="*/ 23 h 31"/>
                <a:gd name="T78" fmla="*/ 5 w 47"/>
                <a:gd name="T79" fmla="*/ 29 h 31"/>
                <a:gd name="T80" fmla="*/ 8 w 47"/>
                <a:gd name="T81" fmla="*/ 28 h 31"/>
                <a:gd name="T82" fmla="*/ 8 w 47"/>
                <a:gd name="T83" fmla="*/ 28 h 31"/>
                <a:gd name="T84" fmla="*/ 4 w 47"/>
                <a:gd name="T85" fmla="*/ 19 h 31"/>
                <a:gd name="T86" fmla="*/ 8 w 47"/>
                <a:gd name="T87" fmla="*/ 10 h 31"/>
                <a:gd name="T88" fmla="*/ 21 w 47"/>
                <a:gd name="T89" fmla="*/ 6 h 31"/>
                <a:gd name="T90" fmla="*/ 25 w 47"/>
                <a:gd name="T91" fmla="*/ 7 h 31"/>
                <a:gd name="T92" fmla="*/ 33 w 47"/>
                <a:gd name="T93" fmla="*/ 4 h 31"/>
                <a:gd name="T94" fmla="*/ 33 w 47"/>
                <a:gd name="T95" fmla="*/ 4 h 31"/>
                <a:gd name="T96" fmla="*/ 42 w 47"/>
                <a:gd name="T97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31">
                  <a:moveTo>
                    <a:pt x="44" y="16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2"/>
                    <a:pt x="45" y="10"/>
                    <a:pt x="44" y="8"/>
                  </a:cubicBezTo>
                  <a:cubicBezTo>
                    <a:pt x="42" y="5"/>
                    <a:pt x="40" y="3"/>
                    <a:pt x="38" y="2"/>
                  </a:cubicBezTo>
                  <a:cubicBezTo>
                    <a:pt x="36" y="1"/>
                    <a:pt x="34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1"/>
                    <a:pt x="29" y="1"/>
                    <a:pt x="28" y="2"/>
                  </a:cubicBezTo>
                  <a:cubicBezTo>
                    <a:pt x="27" y="2"/>
                    <a:pt x="26" y="2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3" y="3"/>
                    <a:pt x="22" y="2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1" y="2"/>
                    <a:pt x="7" y="4"/>
                    <a:pt x="5" y="7"/>
                  </a:cubicBezTo>
                  <a:cubicBezTo>
                    <a:pt x="2" y="10"/>
                    <a:pt x="0" y="14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3" y="28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9" y="31"/>
                    <a:pt x="9" y="30"/>
                    <a:pt x="9" y="3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5"/>
                    <a:pt x="15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6" y="18"/>
                    <a:pt x="27" y="17"/>
                    <a:pt x="29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8" y="19"/>
                    <a:pt x="29" y="20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1" y="23"/>
                    <a:pt x="31" y="24"/>
                    <a:pt x="32" y="24"/>
                  </a:cubicBezTo>
                  <a:cubicBezTo>
                    <a:pt x="32" y="24"/>
                    <a:pt x="33" y="24"/>
                    <a:pt x="34" y="23"/>
                  </a:cubicBezTo>
                  <a:cubicBezTo>
                    <a:pt x="34" y="23"/>
                    <a:pt x="35" y="23"/>
                    <a:pt x="35" y="22"/>
                  </a:cubicBezTo>
                  <a:cubicBezTo>
                    <a:pt x="36" y="22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4" y="25"/>
                    <a:pt x="35" y="25"/>
                  </a:cubicBezTo>
                  <a:cubicBezTo>
                    <a:pt x="35" y="26"/>
                    <a:pt x="36" y="26"/>
                    <a:pt x="37" y="2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6" y="24"/>
                  </a:cubicBezTo>
                  <a:cubicBezTo>
                    <a:pt x="36" y="24"/>
                    <a:pt x="35" y="25"/>
                    <a:pt x="36" y="26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8" y="27"/>
                    <a:pt x="39" y="28"/>
                    <a:pt x="40" y="28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6" y="24"/>
                    <a:pt x="47" y="22"/>
                    <a:pt x="47" y="19"/>
                  </a:cubicBezTo>
                  <a:cubicBezTo>
                    <a:pt x="47" y="18"/>
                    <a:pt x="46" y="17"/>
                    <a:pt x="46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7"/>
                    <a:pt x="43" y="18"/>
                    <a:pt x="43" y="19"/>
                  </a:cubicBezTo>
                  <a:cubicBezTo>
                    <a:pt x="43" y="22"/>
                    <a:pt x="42" y="23"/>
                    <a:pt x="42" y="23"/>
                  </a:cubicBezTo>
                  <a:cubicBezTo>
                    <a:pt x="41" y="23"/>
                    <a:pt x="41" y="24"/>
                    <a:pt x="40" y="24"/>
                  </a:cubicBezTo>
                  <a:cubicBezTo>
                    <a:pt x="39" y="24"/>
                    <a:pt x="39" y="23"/>
                    <a:pt x="38" y="2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5"/>
                    <a:pt x="41" y="23"/>
                    <a:pt x="41" y="22"/>
                  </a:cubicBezTo>
                  <a:cubicBezTo>
                    <a:pt x="41" y="22"/>
                    <a:pt x="40" y="21"/>
                    <a:pt x="40" y="21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9" y="19"/>
                    <a:pt x="38" y="20"/>
                    <a:pt x="37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7" y="18"/>
                    <a:pt x="37" y="18"/>
                  </a:cubicBezTo>
                  <a:cubicBezTo>
                    <a:pt x="36" y="18"/>
                    <a:pt x="35" y="18"/>
                    <a:pt x="34" y="18"/>
                  </a:cubicBezTo>
                  <a:cubicBezTo>
                    <a:pt x="34" y="18"/>
                    <a:pt x="34" y="18"/>
                    <a:pt x="33" y="19"/>
                  </a:cubicBezTo>
                  <a:cubicBezTo>
                    <a:pt x="32" y="19"/>
                    <a:pt x="32" y="20"/>
                    <a:pt x="31" y="20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2" y="16"/>
                    <a:pt x="30" y="15"/>
                    <a:pt x="29" y="13"/>
                  </a:cubicBezTo>
                  <a:cubicBezTo>
                    <a:pt x="29" y="13"/>
                    <a:pt x="28" y="12"/>
                    <a:pt x="27" y="13"/>
                  </a:cubicBezTo>
                  <a:cubicBezTo>
                    <a:pt x="25" y="14"/>
                    <a:pt x="23" y="15"/>
                    <a:pt x="21" y="17"/>
                  </a:cubicBezTo>
                  <a:cubicBezTo>
                    <a:pt x="20" y="18"/>
                    <a:pt x="19" y="20"/>
                    <a:pt x="19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0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6" y="18"/>
                    <a:pt x="15" y="18"/>
                    <a:pt x="14" y="19"/>
                  </a:cubicBezTo>
                  <a:cubicBezTo>
                    <a:pt x="13" y="20"/>
                    <a:pt x="12" y="21"/>
                    <a:pt x="12" y="22"/>
                  </a:cubicBezTo>
                  <a:cubicBezTo>
                    <a:pt x="11" y="24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4"/>
                    <a:pt x="6" y="24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8" y="27"/>
                    <a:pt x="6" y="25"/>
                  </a:cubicBezTo>
                  <a:cubicBezTo>
                    <a:pt x="5" y="24"/>
                    <a:pt x="4" y="21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6"/>
                    <a:pt x="5" y="13"/>
                    <a:pt x="8" y="10"/>
                  </a:cubicBezTo>
                  <a:cubicBezTo>
                    <a:pt x="10" y="8"/>
                    <a:pt x="13" y="6"/>
                    <a:pt x="15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9" y="6"/>
                    <a:pt x="20" y="6"/>
                    <a:pt x="21" y="6"/>
                  </a:cubicBezTo>
                  <a:cubicBezTo>
                    <a:pt x="22" y="6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7" y="6"/>
                  </a:cubicBezTo>
                  <a:cubicBezTo>
                    <a:pt x="28" y="6"/>
                    <a:pt x="29" y="6"/>
                    <a:pt x="30" y="5"/>
                  </a:cubicBezTo>
                  <a:cubicBezTo>
                    <a:pt x="31" y="5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5" y="5"/>
                    <a:pt x="36" y="5"/>
                  </a:cubicBezTo>
                  <a:cubicBezTo>
                    <a:pt x="37" y="6"/>
                    <a:pt x="39" y="8"/>
                    <a:pt x="40" y="10"/>
                  </a:cubicBezTo>
                  <a:cubicBezTo>
                    <a:pt x="41" y="11"/>
                    <a:pt x="42" y="13"/>
                    <a:pt x="42" y="16"/>
                  </a:cubicBezTo>
                  <a:lnTo>
                    <a:pt x="44" y="1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3" name="Freeform 581"/>
            <p:cNvSpPr>
              <a:spLocks/>
            </p:cNvSpPr>
            <p:nvPr userDrawn="1"/>
          </p:nvSpPr>
          <p:spPr bwMode="auto">
            <a:xfrm>
              <a:off x="4315350" y="6556376"/>
              <a:ext cx="130175" cy="209550"/>
            </a:xfrm>
            <a:custGeom>
              <a:avLst/>
              <a:gdLst>
                <a:gd name="T0" fmla="*/ 1 w 34"/>
                <a:gd name="T1" fmla="*/ 4 h 54"/>
                <a:gd name="T2" fmla="*/ 1 w 34"/>
                <a:gd name="T3" fmla="*/ 4 h 54"/>
                <a:gd name="T4" fmla="*/ 30 w 34"/>
                <a:gd name="T5" fmla="*/ 52 h 54"/>
                <a:gd name="T6" fmla="*/ 33 w 34"/>
                <a:gd name="T7" fmla="*/ 54 h 54"/>
                <a:gd name="T8" fmla="*/ 34 w 34"/>
                <a:gd name="T9" fmla="*/ 52 h 54"/>
                <a:gd name="T10" fmla="*/ 3 w 34"/>
                <a:gd name="T11" fmla="*/ 1 h 54"/>
                <a:gd name="T12" fmla="*/ 0 w 34"/>
                <a:gd name="T13" fmla="*/ 1 h 54"/>
                <a:gd name="T14" fmla="*/ 1 w 34"/>
                <a:gd name="T15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25" y="23"/>
                    <a:pt x="30" y="52"/>
                  </a:cubicBezTo>
                  <a:cubicBezTo>
                    <a:pt x="30" y="53"/>
                    <a:pt x="31" y="54"/>
                    <a:pt x="33" y="54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28" y="18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" name="Freeform 582"/>
            <p:cNvSpPr>
              <a:spLocks/>
            </p:cNvSpPr>
            <p:nvPr userDrawn="1"/>
          </p:nvSpPr>
          <p:spPr bwMode="auto">
            <a:xfrm>
              <a:off x="4307413" y="6599238"/>
              <a:ext cx="111125" cy="166688"/>
            </a:xfrm>
            <a:custGeom>
              <a:avLst/>
              <a:gdLst>
                <a:gd name="T0" fmla="*/ 0 w 29"/>
                <a:gd name="T1" fmla="*/ 3 h 43"/>
                <a:gd name="T2" fmla="*/ 4 w 29"/>
                <a:gd name="T3" fmla="*/ 8 h 43"/>
                <a:gd name="T4" fmla="*/ 16 w 29"/>
                <a:gd name="T5" fmla="*/ 26 h 43"/>
                <a:gd name="T6" fmla="*/ 22 w 29"/>
                <a:gd name="T7" fmla="*/ 35 h 43"/>
                <a:gd name="T8" fmla="*/ 25 w 29"/>
                <a:gd name="T9" fmla="*/ 42 h 43"/>
                <a:gd name="T10" fmla="*/ 28 w 29"/>
                <a:gd name="T11" fmla="*/ 43 h 43"/>
                <a:gd name="T12" fmla="*/ 29 w 29"/>
                <a:gd name="T13" fmla="*/ 40 h 43"/>
                <a:gd name="T14" fmla="*/ 24 w 29"/>
                <a:gd name="T15" fmla="*/ 30 h 43"/>
                <a:gd name="T16" fmla="*/ 4 w 29"/>
                <a:gd name="T17" fmla="*/ 1 h 43"/>
                <a:gd name="T18" fmla="*/ 1 w 29"/>
                <a:gd name="T19" fmla="*/ 1 h 43"/>
                <a:gd name="T20" fmla="*/ 0 w 29"/>
                <a:gd name="T2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3">
                  <a:moveTo>
                    <a:pt x="0" y="3"/>
                  </a:moveTo>
                  <a:cubicBezTo>
                    <a:pt x="0" y="3"/>
                    <a:pt x="2" y="5"/>
                    <a:pt x="4" y="8"/>
                  </a:cubicBezTo>
                  <a:cubicBezTo>
                    <a:pt x="7" y="13"/>
                    <a:pt x="12" y="19"/>
                    <a:pt x="16" y="26"/>
                  </a:cubicBezTo>
                  <a:cubicBezTo>
                    <a:pt x="18" y="29"/>
                    <a:pt x="20" y="32"/>
                    <a:pt x="22" y="35"/>
                  </a:cubicBezTo>
                  <a:cubicBezTo>
                    <a:pt x="23" y="38"/>
                    <a:pt x="25" y="40"/>
                    <a:pt x="25" y="42"/>
                  </a:cubicBezTo>
                  <a:cubicBezTo>
                    <a:pt x="25" y="43"/>
                    <a:pt x="27" y="43"/>
                    <a:pt x="28" y="43"/>
                  </a:cubicBezTo>
                  <a:cubicBezTo>
                    <a:pt x="29" y="43"/>
                    <a:pt x="29" y="41"/>
                    <a:pt x="29" y="40"/>
                  </a:cubicBezTo>
                  <a:cubicBezTo>
                    <a:pt x="28" y="38"/>
                    <a:pt x="26" y="34"/>
                    <a:pt x="24" y="30"/>
                  </a:cubicBezTo>
                  <a:cubicBezTo>
                    <a:pt x="16" y="18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5" name="Freeform 583"/>
            <p:cNvSpPr>
              <a:spLocks/>
            </p:cNvSpPr>
            <p:nvPr userDrawn="1"/>
          </p:nvSpPr>
          <p:spPr bwMode="auto">
            <a:xfrm>
              <a:off x="4196288" y="6607176"/>
              <a:ext cx="161925" cy="136525"/>
            </a:xfrm>
            <a:custGeom>
              <a:avLst/>
              <a:gdLst>
                <a:gd name="T0" fmla="*/ 18 w 42"/>
                <a:gd name="T1" fmla="*/ 4 h 35"/>
                <a:gd name="T2" fmla="*/ 21 w 42"/>
                <a:gd name="T3" fmla="*/ 7 h 35"/>
                <a:gd name="T4" fmla="*/ 31 w 42"/>
                <a:gd name="T5" fmla="*/ 19 h 35"/>
                <a:gd name="T6" fmla="*/ 36 w 42"/>
                <a:gd name="T7" fmla="*/ 25 h 35"/>
                <a:gd name="T8" fmla="*/ 38 w 42"/>
                <a:gd name="T9" fmla="*/ 28 h 35"/>
                <a:gd name="T10" fmla="*/ 38 w 42"/>
                <a:gd name="T11" fmla="*/ 28 h 35"/>
                <a:gd name="T12" fmla="*/ 37 w 42"/>
                <a:gd name="T13" fmla="*/ 30 h 35"/>
                <a:gd name="T14" fmla="*/ 33 w 42"/>
                <a:gd name="T15" fmla="*/ 31 h 35"/>
                <a:gd name="T16" fmla="*/ 26 w 42"/>
                <a:gd name="T17" fmla="*/ 28 h 35"/>
                <a:gd name="T18" fmla="*/ 12 w 42"/>
                <a:gd name="T19" fmla="*/ 13 h 35"/>
                <a:gd name="T20" fmla="*/ 6 w 42"/>
                <a:gd name="T21" fmla="*/ 6 h 35"/>
                <a:gd name="T22" fmla="*/ 4 w 42"/>
                <a:gd name="T23" fmla="*/ 3 h 35"/>
                <a:gd name="T24" fmla="*/ 1 w 42"/>
                <a:gd name="T25" fmla="*/ 3 h 35"/>
                <a:gd name="T26" fmla="*/ 1 w 42"/>
                <a:gd name="T27" fmla="*/ 6 h 35"/>
                <a:gd name="T28" fmla="*/ 23 w 42"/>
                <a:gd name="T29" fmla="*/ 31 h 35"/>
                <a:gd name="T30" fmla="*/ 33 w 42"/>
                <a:gd name="T31" fmla="*/ 35 h 35"/>
                <a:gd name="T32" fmla="*/ 39 w 42"/>
                <a:gd name="T33" fmla="*/ 33 h 35"/>
                <a:gd name="T34" fmla="*/ 42 w 42"/>
                <a:gd name="T35" fmla="*/ 28 h 35"/>
                <a:gd name="T36" fmla="*/ 41 w 42"/>
                <a:gd name="T37" fmla="*/ 26 h 35"/>
                <a:gd name="T38" fmla="*/ 40 w 42"/>
                <a:gd name="T39" fmla="*/ 24 h 35"/>
                <a:gd name="T40" fmla="*/ 21 w 42"/>
                <a:gd name="T41" fmla="*/ 1 h 35"/>
                <a:gd name="T42" fmla="*/ 19 w 42"/>
                <a:gd name="T43" fmla="*/ 1 h 35"/>
                <a:gd name="T44" fmla="*/ 18 w 42"/>
                <a:gd name="T4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4"/>
                  </a:moveTo>
                  <a:cubicBezTo>
                    <a:pt x="18" y="4"/>
                    <a:pt x="19" y="5"/>
                    <a:pt x="21" y="7"/>
                  </a:cubicBezTo>
                  <a:cubicBezTo>
                    <a:pt x="24" y="10"/>
                    <a:pt x="28" y="15"/>
                    <a:pt x="31" y="19"/>
                  </a:cubicBezTo>
                  <a:cubicBezTo>
                    <a:pt x="33" y="21"/>
                    <a:pt x="34" y="23"/>
                    <a:pt x="36" y="25"/>
                  </a:cubicBezTo>
                  <a:cubicBezTo>
                    <a:pt x="37" y="27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7" y="30"/>
                  </a:cubicBezTo>
                  <a:cubicBezTo>
                    <a:pt x="36" y="31"/>
                    <a:pt x="34" y="31"/>
                    <a:pt x="33" y="31"/>
                  </a:cubicBezTo>
                  <a:cubicBezTo>
                    <a:pt x="31" y="31"/>
                    <a:pt x="29" y="30"/>
                    <a:pt x="26" y="28"/>
                  </a:cubicBezTo>
                  <a:cubicBezTo>
                    <a:pt x="22" y="24"/>
                    <a:pt x="16" y="18"/>
                    <a:pt x="12" y="13"/>
                  </a:cubicBezTo>
                  <a:cubicBezTo>
                    <a:pt x="9" y="10"/>
                    <a:pt x="7" y="8"/>
                    <a:pt x="6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5" y="22"/>
                    <a:pt x="23" y="31"/>
                  </a:cubicBezTo>
                  <a:cubicBezTo>
                    <a:pt x="26" y="34"/>
                    <a:pt x="30" y="35"/>
                    <a:pt x="33" y="35"/>
                  </a:cubicBezTo>
                  <a:cubicBezTo>
                    <a:pt x="35" y="35"/>
                    <a:pt x="38" y="34"/>
                    <a:pt x="39" y="33"/>
                  </a:cubicBezTo>
                  <a:cubicBezTo>
                    <a:pt x="41" y="32"/>
                    <a:pt x="42" y="30"/>
                    <a:pt x="42" y="28"/>
                  </a:cubicBezTo>
                  <a:cubicBezTo>
                    <a:pt x="42" y="28"/>
                    <a:pt x="42" y="27"/>
                    <a:pt x="41" y="26"/>
                  </a:cubicBezTo>
                  <a:cubicBezTo>
                    <a:pt x="41" y="26"/>
                    <a:pt x="41" y="25"/>
                    <a:pt x="40" y="24"/>
                  </a:cubicBezTo>
                  <a:cubicBezTo>
                    <a:pt x="35" y="18"/>
                    <a:pt x="21" y="1"/>
                    <a:pt x="21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8" y="2"/>
                    <a:pt x="18" y="3"/>
                    <a:pt x="18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6" name="Freeform 584"/>
            <p:cNvSpPr>
              <a:spLocks/>
            </p:cNvSpPr>
            <p:nvPr userDrawn="1"/>
          </p:nvSpPr>
          <p:spPr bwMode="auto">
            <a:xfrm>
              <a:off x="4151838" y="6594476"/>
              <a:ext cx="144463" cy="171450"/>
            </a:xfrm>
            <a:custGeom>
              <a:avLst/>
              <a:gdLst>
                <a:gd name="T0" fmla="*/ 1 w 38"/>
                <a:gd name="T1" fmla="*/ 4 h 44"/>
                <a:gd name="T2" fmla="*/ 5 w 38"/>
                <a:gd name="T3" fmla="*/ 8 h 44"/>
                <a:gd name="T4" fmla="*/ 34 w 38"/>
                <a:gd name="T5" fmla="*/ 43 h 44"/>
                <a:gd name="T6" fmla="*/ 37 w 38"/>
                <a:gd name="T7" fmla="*/ 44 h 44"/>
                <a:gd name="T8" fmla="*/ 37 w 38"/>
                <a:gd name="T9" fmla="*/ 41 h 44"/>
                <a:gd name="T10" fmla="*/ 4 w 38"/>
                <a:gd name="T11" fmla="*/ 1 h 44"/>
                <a:gd name="T12" fmla="*/ 1 w 38"/>
                <a:gd name="T13" fmla="*/ 1 h 44"/>
                <a:gd name="T14" fmla="*/ 1 w 38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4">
                  <a:moveTo>
                    <a:pt x="1" y="4"/>
                  </a:moveTo>
                  <a:cubicBezTo>
                    <a:pt x="1" y="4"/>
                    <a:pt x="2" y="5"/>
                    <a:pt x="5" y="8"/>
                  </a:cubicBezTo>
                  <a:cubicBezTo>
                    <a:pt x="12" y="16"/>
                    <a:pt x="27" y="33"/>
                    <a:pt x="34" y="43"/>
                  </a:cubicBezTo>
                  <a:cubicBezTo>
                    <a:pt x="35" y="44"/>
                    <a:pt x="36" y="44"/>
                    <a:pt x="37" y="44"/>
                  </a:cubicBezTo>
                  <a:cubicBezTo>
                    <a:pt x="38" y="43"/>
                    <a:pt x="38" y="42"/>
                    <a:pt x="37" y="41"/>
                  </a:cubicBezTo>
                  <a:cubicBezTo>
                    <a:pt x="28" y="27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7" name="Freeform 585"/>
            <p:cNvSpPr>
              <a:spLocks/>
            </p:cNvSpPr>
            <p:nvPr userDrawn="1"/>
          </p:nvSpPr>
          <p:spPr bwMode="auto">
            <a:xfrm>
              <a:off x="4013725" y="6470651"/>
              <a:ext cx="125413" cy="295275"/>
            </a:xfrm>
            <a:custGeom>
              <a:avLst/>
              <a:gdLst>
                <a:gd name="T0" fmla="*/ 14 w 33"/>
                <a:gd name="T1" fmla="*/ 0 h 76"/>
                <a:gd name="T2" fmla="*/ 12 w 33"/>
                <a:gd name="T3" fmla="*/ 3 h 76"/>
                <a:gd name="T4" fmla="*/ 9 w 33"/>
                <a:gd name="T5" fmla="*/ 12 h 76"/>
                <a:gd name="T6" fmla="*/ 9 w 33"/>
                <a:gd name="T7" fmla="*/ 14 h 76"/>
                <a:gd name="T8" fmla="*/ 11 w 33"/>
                <a:gd name="T9" fmla="*/ 14 h 76"/>
                <a:gd name="T10" fmla="*/ 10 w 33"/>
                <a:gd name="T11" fmla="*/ 13 h 76"/>
                <a:gd name="T12" fmla="*/ 4 w 33"/>
                <a:gd name="T13" fmla="*/ 20 h 76"/>
                <a:gd name="T14" fmla="*/ 0 w 33"/>
                <a:gd name="T15" fmla="*/ 31 h 76"/>
                <a:gd name="T16" fmla="*/ 0 w 33"/>
                <a:gd name="T17" fmla="*/ 33 h 76"/>
                <a:gd name="T18" fmla="*/ 0 w 33"/>
                <a:gd name="T19" fmla="*/ 34 h 76"/>
                <a:gd name="T20" fmla="*/ 2 w 33"/>
                <a:gd name="T21" fmla="*/ 37 h 76"/>
                <a:gd name="T22" fmla="*/ 29 w 33"/>
                <a:gd name="T23" fmla="*/ 75 h 76"/>
                <a:gd name="T24" fmla="*/ 32 w 33"/>
                <a:gd name="T25" fmla="*/ 76 h 76"/>
                <a:gd name="T26" fmla="*/ 32 w 33"/>
                <a:gd name="T27" fmla="*/ 73 h 76"/>
                <a:gd name="T28" fmla="*/ 28 w 33"/>
                <a:gd name="T29" fmla="*/ 67 h 76"/>
                <a:gd name="T30" fmla="*/ 14 w 33"/>
                <a:gd name="T31" fmla="*/ 47 h 76"/>
                <a:gd name="T32" fmla="*/ 7 w 33"/>
                <a:gd name="T33" fmla="*/ 37 h 76"/>
                <a:gd name="T34" fmla="*/ 4 w 33"/>
                <a:gd name="T35" fmla="*/ 32 h 76"/>
                <a:gd name="T36" fmla="*/ 2 w 33"/>
                <a:gd name="T37" fmla="*/ 33 h 76"/>
                <a:gd name="T38" fmla="*/ 4 w 33"/>
                <a:gd name="T39" fmla="*/ 33 h 76"/>
                <a:gd name="T40" fmla="*/ 4 w 33"/>
                <a:gd name="T41" fmla="*/ 31 h 76"/>
                <a:gd name="T42" fmla="*/ 7 w 33"/>
                <a:gd name="T43" fmla="*/ 23 h 76"/>
                <a:gd name="T44" fmla="*/ 13 w 33"/>
                <a:gd name="T45" fmla="*/ 15 h 76"/>
                <a:gd name="T46" fmla="*/ 13 w 33"/>
                <a:gd name="T47" fmla="*/ 13 h 76"/>
                <a:gd name="T48" fmla="*/ 13 w 33"/>
                <a:gd name="T49" fmla="*/ 12 h 76"/>
                <a:gd name="T50" fmla="*/ 15 w 33"/>
                <a:gd name="T51" fmla="*/ 6 h 76"/>
                <a:gd name="T52" fmla="*/ 16 w 33"/>
                <a:gd name="T53" fmla="*/ 4 h 76"/>
                <a:gd name="T54" fmla="*/ 16 w 33"/>
                <a:gd name="T55" fmla="*/ 4 h 76"/>
                <a:gd name="T56" fmla="*/ 17 w 33"/>
                <a:gd name="T57" fmla="*/ 4 h 76"/>
                <a:gd name="T58" fmla="*/ 16 w 33"/>
                <a:gd name="T59" fmla="*/ 3 h 76"/>
                <a:gd name="T60" fmla="*/ 17 w 33"/>
                <a:gd name="T61" fmla="*/ 4 h 76"/>
                <a:gd name="T62" fmla="*/ 17 w 33"/>
                <a:gd name="T63" fmla="*/ 4 h 76"/>
                <a:gd name="T64" fmla="*/ 16 w 33"/>
                <a:gd name="T65" fmla="*/ 3 h 76"/>
                <a:gd name="T66" fmla="*/ 17 w 33"/>
                <a:gd name="T67" fmla="*/ 4 h 76"/>
                <a:gd name="T68" fmla="*/ 17 w 33"/>
                <a:gd name="T69" fmla="*/ 1 h 76"/>
                <a:gd name="T70" fmla="*/ 14 w 3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76">
                  <a:moveTo>
                    <a:pt x="14" y="0"/>
                  </a:moveTo>
                  <a:cubicBezTo>
                    <a:pt x="14" y="1"/>
                    <a:pt x="13" y="1"/>
                    <a:pt x="12" y="3"/>
                  </a:cubicBezTo>
                  <a:cubicBezTo>
                    <a:pt x="10" y="5"/>
                    <a:pt x="9" y="8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6" y="17"/>
                    <a:pt x="4" y="20"/>
                  </a:cubicBezTo>
                  <a:cubicBezTo>
                    <a:pt x="2" y="23"/>
                    <a:pt x="0" y="27"/>
                    <a:pt x="0" y="31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7"/>
                  </a:cubicBezTo>
                  <a:cubicBezTo>
                    <a:pt x="9" y="47"/>
                    <a:pt x="29" y="75"/>
                    <a:pt x="29" y="75"/>
                  </a:cubicBezTo>
                  <a:cubicBezTo>
                    <a:pt x="29" y="76"/>
                    <a:pt x="31" y="76"/>
                    <a:pt x="32" y="76"/>
                  </a:cubicBezTo>
                  <a:cubicBezTo>
                    <a:pt x="32" y="75"/>
                    <a:pt x="33" y="74"/>
                    <a:pt x="32" y="73"/>
                  </a:cubicBezTo>
                  <a:cubicBezTo>
                    <a:pt x="32" y="73"/>
                    <a:pt x="30" y="71"/>
                    <a:pt x="28" y="67"/>
                  </a:cubicBezTo>
                  <a:cubicBezTo>
                    <a:pt x="24" y="62"/>
                    <a:pt x="18" y="54"/>
                    <a:pt x="14" y="47"/>
                  </a:cubicBezTo>
                  <a:cubicBezTo>
                    <a:pt x="11" y="43"/>
                    <a:pt x="9" y="40"/>
                    <a:pt x="7" y="37"/>
                  </a:cubicBezTo>
                  <a:cubicBezTo>
                    <a:pt x="5" y="35"/>
                    <a:pt x="4" y="33"/>
                    <a:pt x="4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2"/>
                    <a:pt x="4" y="32"/>
                    <a:pt x="4" y="31"/>
                  </a:cubicBezTo>
                  <a:cubicBezTo>
                    <a:pt x="4" y="28"/>
                    <a:pt x="5" y="25"/>
                    <a:pt x="7" y="23"/>
                  </a:cubicBezTo>
                  <a:cubicBezTo>
                    <a:pt x="9" y="20"/>
                    <a:pt x="12" y="17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9"/>
                    <a:pt x="14" y="7"/>
                    <a:pt x="15" y="6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8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8" name="Freeform 586"/>
            <p:cNvSpPr>
              <a:spLocks/>
            </p:cNvSpPr>
            <p:nvPr userDrawn="1"/>
          </p:nvSpPr>
          <p:spPr bwMode="auto">
            <a:xfrm>
              <a:off x="3997850" y="6591301"/>
              <a:ext cx="31750" cy="31750"/>
            </a:xfrm>
            <a:custGeom>
              <a:avLst/>
              <a:gdLst>
                <a:gd name="T0" fmla="*/ 4 w 8"/>
                <a:gd name="T1" fmla="*/ 1 h 8"/>
                <a:gd name="T2" fmla="*/ 1 w 8"/>
                <a:gd name="T3" fmla="*/ 4 h 8"/>
                <a:gd name="T4" fmla="*/ 1 w 8"/>
                <a:gd name="T5" fmla="*/ 7 h 8"/>
                <a:gd name="T6" fmla="*/ 4 w 8"/>
                <a:gd name="T7" fmla="*/ 7 h 8"/>
                <a:gd name="T8" fmla="*/ 7 w 8"/>
                <a:gd name="T9" fmla="*/ 3 h 8"/>
                <a:gd name="T10" fmla="*/ 7 w 8"/>
                <a:gd name="T11" fmla="*/ 0 h 8"/>
                <a:gd name="T12" fmla="*/ 4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6" y="0"/>
                    <a:pt x="5" y="0"/>
                    <a:pt x="4" y="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9" name="Freeform 307"/>
            <p:cNvSpPr>
              <a:spLocks/>
            </p:cNvSpPr>
            <p:nvPr userDrawn="1"/>
          </p:nvSpPr>
          <p:spPr bwMode="auto">
            <a:xfrm flipH="1">
              <a:off x="11294745" y="6384926"/>
              <a:ext cx="897255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0" name="Freeform 16"/>
            <p:cNvSpPr>
              <a:spLocks/>
            </p:cNvSpPr>
            <p:nvPr userDrawn="1"/>
          </p:nvSpPr>
          <p:spPr bwMode="auto">
            <a:xfrm>
              <a:off x="-8255" y="6384926"/>
              <a:ext cx="881063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97131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Групувати 387">
            <a:extLst>
              <a:ext uri="{FF2B5EF4-FFF2-40B4-BE49-F238E27FC236}">
                <a16:creationId xmlns:a16="http://schemas.microsoft.com/office/drawing/2014/main" xmlns="" id="{A85CA867-F15C-414B-B289-F470145DAF45}"/>
              </a:ext>
            </a:extLst>
          </p:cNvPr>
          <p:cNvGrpSpPr/>
          <p:nvPr userDrawn="1"/>
        </p:nvGrpSpPr>
        <p:grpSpPr>
          <a:xfrm>
            <a:off x="4763" y="6164263"/>
            <a:ext cx="12172950" cy="698499"/>
            <a:chOff x="4763" y="6164263"/>
            <a:chExt cx="12172950" cy="698499"/>
          </a:xfrm>
        </p:grpSpPr>
        <p:sp>
          <p:nvSpPr>
            <p:cNvPr id="389" name="Line 5">
              <a:extLst>
                <a:ext uri="{FF2B5EF4-FFF2-40B4-BE49-F238E27FC236}">
                  <a16:creationId xmlns:a16="http://schemas.microsoft.com/office/drawing/2014/main" xmlns="" id="{F8555B22-FDCC-440F-85EB-2A9303BCE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3" y="6534150"/>
              <a:ext cx="492125" cy="0"/>
            </a:xfrm>
            <a:prstGeom prst="line">
              <a:avLst/>
            </a:prstGeom>
            <a:noFill/>
            <a:ln w="20638" cap="rnd">
              <a:solidFill>
                <a:srgbClr val="F0EB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0" name="Line 6">
              <a:extLst>
                <a:ext uri="{FF2B5EF4-FFF2-40B4-BE49-F238E27FC236}">
                  <a16:creationId xmlns:a16="http://schemas.microsoft.com/office/drawing/2014/main" xmlns="" id="{631F9C07-5E9A-45E3-B57E-4BF410202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5413" y="6472238"/>
              <a:ext cx="622300" cy="0"/>
            </a:xfrm>
            <a:prstGeom prst="line">
              <a:avLst/>
            </a:prstGeom>
            <a:noFill/>
            <a:ln w="20638" cap="rnd">
              <a:solidFill>
                <a:srgbClr val="F0EB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1" name="Freeform 7">
              <a:extLst>
                <a:ext uri="{FF2B5EF4-FFF2-40B4-BE49-F238E27FC236}">
                  <a16:creationId xmlns:a16="http://schemas.microsoft.com/office/drawing/2014/main" xmlns="" id="{C41019F4-5E47-47C2-BF52-1D666CEA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6375400"/>
              <a:ext cx="58738" cy="30163"/>
            </a:xfrm>
            <a:custGeom>
              <a:avLst/>
              <a:gdLst>
                <a:gd name="T0" fmla="*/ 0 w 12"/>
                <a:gd name="T1" fmla="*/ 5 h 6"/>
                <a:gd name="T2" fmla="*/ 2 w 12"/>
                <a:gd name="T3" fmla="*/ 5 h 6"/>
                <a:gd name="T4" fmla="*/ 6 w 12"/>
                <a:gd name="T5" fmla="*/ 3 h 6"/>
                <a:gd name="T6" fmla="*/ 9 w 12"/>
                <a:gd name="T7" fmla="*/ 5 h 6"/>
                <a:gd name="T8" fmla="*/ 11 w 12"/>
                <a:gd name="T9" fmla="*/ 5 h 6"/>
                <a:gd name="T10" fmla="*/ 11 w 12"/>
                <a:gd name="T11" fmla="*/ 3 h 6"/>
                <a:gd name="T12" fmla="*/ 6 w 12"/>
                <a:gd name="T13" fmla="*/ 0 h 6"/>
                <a:gd name="T14" fmla="*/ 0 w 12"/>
                <a:gd name="T15" fmla="*/ 3 h 6"/>
                <a:gd name="T16" fmla="*/ 0 w 12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0" y="5"/>
                  </a:moveTo>
                  <a:cubicBezTo>
                    <a:pt x="1" y="6"/>
                    <a:pt x="2" y="5"/>
                    <a:pt x="2" y="5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3"/>
                    <a:pt x="8" y="4"/>
                    <a:pt x="9" y="5"/>
                  </a:cubicBezTo>
                  <a:cubicBezTo>
                    <a:pt x="9" y="5"/>
                    <a:pt x="10" y="6"/>
                    <a:pt x="11" y="5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2" name="Oval 8">
              <a:extLst>
                <a:ext uri="{FF2B5EF4-FFF2-40B4-BE49-F238E27FC236}">
                  <a16:creationId xmlns:a16="http://schemas.microsoft.com/office/drawing/2014/main" xmlns="" id="{708050D3-05A3-4384-ACB2-978E21A21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076" y="6405563"/>
              <a:ext cx="25400" cy="25400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3" name="Freeform 9">
              <a:extLst>
                <a:ext uri="{FF2B5EF4-FFF2-40B4-BE49-F238E27FC236}">
                  <a16:creationId xmlns:a16="http://schemas.microsoft.com/office/drawing/2014/main" xmlns="" id="{80F71FDC-4727-4D5A-A04A-58DB35C5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6375400"/>
              <a:ext cx="60325" cy="30163"/>
            </a:xfrm>
            <a:custGeom>
              <a:avLst/>
              <a:gdLst>
                <a:gd name="T0" fmla="*/ 1 w 12"/>
                <a:gd name="T1" fmla="*/ 3 h 6"/>
                <a:gd name="T2" fmla="*/ 1 w 12"/>
                <a:gd name="T3" fmla="*/ 5 h 6"/>
                <a:gd name="T4" fmla="*/ 3 w 12"/>
                <a:gd name="T5" fmla="*/ 5 h 6"/>
                <a:gd name="T6" fmla="*/ 6 w 12"/>
                <a:gd name="T7" fmla="*/ 3 h 6"/>
                <a:gd name="T8" fmla="*/ 10 w 12"/>
                <a:gd name="T9" fmla="*/ 5 h 6"/>
                <a:gd name="T10" fmla="*/ 12 w 12"/>
                <a:gd name="T11" fmla="*/ 5 h 6"/>
                <a:gd name="T12" fmla="*/ 12 w 12"/>
                <a:gd name="T13" fmla="*/ 3 h 6"/>
                <a:gd name="T14" fmla="*/ 6 w 12"/>
                <a:gd name="T15" fmla="*/ 0 h 6"/>
                <a:gd name="T16" fmla="*/ 1 w 12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1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1" y="6"/>
                    <a:pt x="12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4" name="Oval 10">
              <a:extLst>
                <a:ext uri="{FF2B5EF4-FFF2-40B4-BE49-F238E27FC236}">
                  <a16:creationId xmlns:a16="http://schemas.microsoft.com/office/drawing/2014/main" xmlns="" id="{E9EF2F02-2FA3-4ECA-A940-105EE92C5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088" y="6405563"/>
              <a:ext cx="25400" cy="25400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5" name="Freeform 11">
              <a:extLst>
                <a:ext uri="{FF2B5EF4-FFF2-40B4-BE49-F238E27FC236}">
                  <a16:creationId xmlns:a16="http://schemas.microsoft.com/office/drawing/2014/main" xmlns="" id="{D6D25F9B-9068-484B-A705-92533BD13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7076" y="6499225"/>
              <a:ext cx="125413" cy="66675"/>
            </a:xfrm>
            <a:custGeom>
              <a:avLst/>
              <a:gdLst>
                <a:gd name="T0" fmla="*/ 4 w 25"/>
                <a:gd name="T1" fmla="*/ 4 h 13"/>
                <a:gd name="T2" fmla="*/ 7 w 25"/>
                <a:gd name="T3" fmla="*/ 2 h 13"/>
                <a:gd name="T4" fmla="*/ 9 w 25"/>
                <a:gd name="T5" fmla="*/ 3 h 13"/>
                <a:gd name="T6" fmla="*/ 13 w 25"/>
                <a:gd name="T7" fmla="*/ 4 h 13"/>
                <a:gd name="T8" fmla="*/ 16 w 25"/>
                <a:gd name="T9" fmla="*/ 3 h 13"/>
                <a:gd name="T10" fmla="*/ 18 w 25"/>
                <a:gd name="T11" fmla="*/ 2 h 13"/>
                <a:gd name="T12" fmla="*/ 21 w 25"/>
                <a:gd name="T13" fmla="*/ 4 h 13"/>
                <a:gd name="T14" fmla="*/ 19 w 25"/>
                <a:gd name="T15" fmla="*/ 9 h 13"/>
                <a:gd name="T16" fmla="*/ 13 w 25"/>
                <a:gd name="T17" fmla="*/ 10 h 13"/>
                <a:gd name="T18" fmla="*/ 6 w 25"/>
                <a:gd name="T19" fmla="*/ 9 h 13"/>
                <a:gd name="T20" fmla="*/ 4 w 25"/>
                <a:gd name="T21" fmla="*/ 4 h 13"/>
                <a:gd name="T22" fmla="*/ 4 w 25"/>
                <a:gd name="T23" fmla="*/ 11 h 13"/>
                <a:gd name="T24" fmla="*/ 13 w 25"/>
                <a:gd name="T25" fmla="*/ 13 h 13"/>
                <a:gd name="T26" fmla="*/ 21 w 25"/>
                <a:gd name="T27" fmla="*/ 11 h 13"/>
                <a:gd name="T28" fmla="*/ 23 w 25"/>
                <a:gd name="T29" fmla="*/ 3 h 13"/>
                <a:gd name="T30" fmla="*/ 18 w 25"/>
                <a:gd name="T31" fmla="*/ 0 h 13"/>
                <a:gd name="T32" fmla="*/ 15 w 25"/>
                <a:gd name="T33" fmla="*/ 0 h 13"/>
                <a:gd name="T34" fmla="*/ 13 w 25"/>
                <a:gd name="T35" fmla="*/ 1 h 13"/>
                <a:gd name="T36" fmla="*/ 10 w 25"/>
                <a:gd name="T37" fmla="*/ 0 h 13"/>
                <a:gd name="T38" fmla="*/ 7 w 25"/>
                <a:gd name="T39" fmla="*/ 0 h 13"/>
                <a:gd name="T40" fmla="*/ 2 w 25"/>
                <a:gd name="T41" fmla="*/ 3 h 13"/>
                <a:gd name="T42" fmla="*/ 4 w 25"/>
                <a:gd name="T4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3">
                  <a:moveTo>
                    <a:pt x="4" y="4"/>
                  </a:move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9" y="3"/>
                    <a:pt x="11" y="4"/>
                    <a:pt x="13" y="4"/>
                  </a:cubicBezTo>
                  <a:cubicBezTo>
                    <a:pt x="14" y="4"/>
                    <a:pt x="16" y="3"/>
                    <a:pt x="16" y="3"/>
                  </a:cubicBezTo>
                  <a:cubicBezTo>
                    <a:pt x="17" y="3"/>
                    <a:pt x="17" y="2"/>
                    <a:pt x="18" y="2"/>
                  </a:cubicBezTo>
                  <a:cubicBezTo>
                    <a:pt x="19" y="2"/>
                    <a:pt x="20" y="3"/>
                    <a:pt x="21" y="4"/>
                  </a:cubicBezTo>
                  <a:cubicBezTo>
                    <a:pt x="22" y="6"/>
                    <a:pt x="21" y="8"/>
                    <a:pt x="19" y="9"/>
                  </a:cubicBezTo>
                  <a:cubicBezTo>
                    <a:pt x="18" y="10"/>
                    <a:pt x="15" y="10"/>
                    <a:pt x="13" y="10"/>
                  </a:cubicBezTo>
                  <a:cubicBezTo>
                    <a:pt x="10" y="10"/>
                    <a:pt x="7" y="10"/>
                    <a:pt x="6" y="9"/>
                  </a:cubicBezTo>
                  <a:cubicBezTo>
                    <a:pt x="4" y="8"/>
                    <a:pt x="3" y="6"/>
                    <a:pt x="4" y="4"/>
                  </a:cubicBezTo>
                  <a:moveTo>
                    <a:pt x="4" y="11"/>
                  </a:moveTo>
                  <a:cubicBezTo>
                    <a:pt x="6" y="12"/>
                    <a:pt x="9" y="13"/>
                    <a:pt x="13" y="13"/>
                  </a:cubicBezTo>
                  <a:cubicBezTo>
                    <a:pt x="16" y="13"/>
                    <a:pt x="19" y="12"/>
                    <a:pt x="21" y="11"/>
                  </a:cubicBezTo>
                  <a:cubicBezTo>
                    <a:pt x="24" y="10"/>
                    <a:pt x="25" y="6"/>
                    <a:pt x="23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1" y="10"/>
                    <a:pt x="4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6" name="Freeform 12">
              <a:extLst>
                <a:ext uri="{FF2B5EF4-FFF2-40B4-BE49-F238E27FC236}">
                  <a16:creationId xmlns:a16="http://schemas.microsoft.com/office/drawing/2014/main" xmlns="" id="{6550FCAE-A021-49DE-940C-2DCB988BF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1" y="6524625"/>
              <a:ext cx="55563" cy="14288"/>
            </a:xfrm>
            <a:custGeom>
              <a:avLst/>
              <a:gdLst>
                <a:gd name="T0" fmla="*/ 1 w 11"/>
                <a:gd name="T1" fmla="*/ 2 h 3"/>
                <a:gd name="T2" fmla="*/ 6 w 11"/>
                <a:gd name="T3" fmla="*/ 3 h 3"/>
                <a:gd name="T4" fmla="*/ 10 w 11"/>
                <a:gd name="T5" fmla="*/ 2 h 3"/>
                <a:gd name="T6" fmla="*/ 11 w 11"/>
                <a:gd name="T7" fmla="*/ 1 h 3"/>
                <a:gd name="T8" fmla="*/ 9 w 11"/>
                <a:gd name="T9" fmla="*/ 0 h 3"/>
                <a:gd name="T10" fmla="*/ 6 w 11"/>
                <a:gd name="T11" fmla="*/ 0 h 3"/>
                <a:gd name="T12" fmla="*/ 2 w 11"/>
                <a:gd name="T13" fmla="*/ 0 h 3"/>
                <a:gd name="T14" fmla="*/ 0 w 11"/>
                <a:gd name="T15" fmla="*/ 1 h 3"/>
                <a:gd name="T16" fmla="*/ 1 w 11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1" y="2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7" name="Freeform 13">
              <a:extLst>
                <a:ext uri="{FF2B5EF4-FFF2-40B4-BE49-F238E27FC236}">
                  <a16:creationId xmlns:a16="http://schemas.microsoft.com/office/drawing/2014/main" xmlns="" id="{89F85E88-FD2B-4B4C-896F-3F5AA355D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6" y="6334125"/>
              <a:ext cx="125413" cy="20638"/>
            </a:xfrm>
            <a:custGeom>
              <a:avLst/>
              <a:gdLst>
                <a:gd name="T0" fmla="*/ 1 w 25"/>
                <a:gd name="T1" fmla="*/ 2 h 4"/>
                <a:gd name="T2" fmla="*/ 13 w 25"/>
                <a:gd name="T3" fmla="*/ 4 h 4"/>
                <a:gd name="T4" fmla="*/ 24 w 25"/>
                <a:gd name="T5" fmla="*/ 2 h 4"/>
                <a:gd name="T6" fmla="*/ 25 w 25"/>
                <a:gd name="T7" fmla="*/ 1 h 4"/>
                <a:gd name="T8" fmla="*/ 23 w 25"/>
                <a:gd name="T9" fmla="*/ 0 h 4"/>
                <a:gd name="T10" fmla="*/ 13 w 25"/>
                <a:gd name="T11" fmla="*/ 1 h 4"/>
                <a:gd name="T12" fmla="*/ 2 w 25"/>
                <a:gd name="T13" fmla="*/ 0 h 4"/>
                <a:gd name="T14" fmla="*/ 0 w 25"/>
                <a:gd name="T15" fmla="*/ 1 h 4"/>
                <a:gd name="T16" fmla="*/ 1 w 25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">
                  <a:moveTo>
                    <a:pt x="1" y="2"/>
                  </a:moveTo>
                  <a:cubicBezTo>
                    <a:pt x="5" y="4"/>
                    <a:pt x="10" y="4"/>
                    <a:pt x="13" y="4"/>
                  </a:cubicBezTo>
                  <a:cubicBezTo>
                    <a:pt x="15" y="4"/>
                    <a:pt x="20" y="4"/>
                    <a:pt x="24" y="2"/>
                  </a:cubicBezTo>
                  <a:cubicBezTo>
                    <a:pt x="25" y="2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0" y="1"/>
                    <a:pt x="15" y="1"/>
                    <a:pt x="13" y="1"/>
                  </a:cubicBezTo>
                  <a:cubicBezTo>
                    <a:pt x="10" y="1"/>
                    <a:pt x="5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8" name="Freeform 14">
              <a:extLst>
                <a:ext uri="{FF2B5EF4-FFF2-40B4-BE49-F238E27FC236}">
                  <a16:creationId xmlns:a16="http://schemas.microsoft.com/office/drawing/2014/main" xmlns="" id="{5D02D891-C1D6-4229-96EA-56154C8F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601" y="6303963"/>
              <a:ext cx="106363" cy="19050"/>
            </a:xfrm>
            <a:custGeom>
              <a:avLst/>
              <a:gdLst>
                <a:gd name="T0" fmla="*/ 1 w 21"/>
                <a:gd name="T1" fmla="*/ 3 h 4"/>
                <a:gd name="T2" fmla="*/ 11 w 21"/>
                <a:gd name="T3" fmla="*/ 4 h 4"/>
                <a:gd name="T4" fmla="*/ 20 w 21"/>
                <a:gd name="T5" fmla="*/ 3 h 4"/>
                <a:gd name="T6" fmla="*/ 21 w 21"/>
                <a:gd name="T7" fmla="*/ 1 h 4"/>
                <a:gd name="T8" fmla="*/ 19 w 21"/>
                <a:gd name="T9" fmla="*/ 1 h 4"/>
                <a:gd name="T10" fmla="*/ 11 w 21"/>
                <a:gd name="T11" fmla="*/ 2 h 4"/>
                <a:gd name="T12" fmla="*/ 2 w 21"/>
                <a:gd name="T13" fmla="*/ 1 h 4"/>
                <a:gd name="T14" fmla="*/ 0 w 21"/>
                <a:gd name="T15" fmla="*/ 1 h 4"/>
                <a:gd name="T16" fmla="*/ 1 w 21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">
                  <a:moveTo>
                    <a:pt x="1" y="3"/>
                  </a:moveTo>
                  <a:cubicBezTo>
                    <a:pt x="3" y="4"/>
                    <a:pt x="7" y="4"/>
                    <a:pt x="11" y="4"/>
                  </a:cubicBezTo>
                  <a:cubicBezTo>
                    <a:pt x="14" y="4"/>
                    <a:pt x="18" y="4"/>
                    <a:pt x="20" y="3"/>
                  </a:cubicBezTo>
                  <a:cubicBezTo>
                    <a:pt x="20" y="3"/>
                    <a:pt x="21" y="2"/>
                    <a:pt x="21" y="1"/>
                  </a:cubicBezTo>
                  <a:cubicBezTo>
                    <a:pt x="20" y="1"/>
                    <a:pt x="19" y="0"/>
                    <a:pt x="19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9" name="Freeform 15">
              <a:extLst>
                <a:ext uri="{FF2B5EF4-FFF2-40B4-BE49-F238E27FC236}">
                  <a16:creationId xmlns:a16="http://schemas.microsoft.com/office/drawing/2014/main" xmlns="" id="{23F23067-DFBB-457D-9A8B-B110F470C9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501" y="6235700"/>
              <a:ext cx="436563" cy="493713"/>
            </a:xfrm>
            <a:custGeom>
              <a:avLst/>
              <a:gdLst>
                <a:gd name="T0" fmla="*/ 3 w 87"/>
                <a:gd name="T1" fmla="*/ 91 h 96"/>
                <a:gd name="T2" fmla="*/ 40 w 87"/>
                <a:gd name="T3" fmla="*/ 85 h 96"/>
                <a:gd name="T4" fmla="*/ 52 w 87"/>
                <a:gd name="T5" fmla="*/ 79 h 96"/>
                <a:gd name="T6" fmla="*/ 32 w 87"/>
                <a:gd name="T7" fmla="*/ 85 h 96"/>
                <a:gd name="T8" fmla="*/ 3 w 87"/>
                <a:gd name="T9" fmla="*/ 88 h 96"/>
                <a:gd name="T10" fmla="*/ 13 w 87"/>
                <a:gd name="T11" fmla="*/ 67 h 96"/>
                <a:gd name="T12" fmla="*/ 24 w 87"/>
                <a:gd name="T13" fmla="*/ 65 h 96"/>
                <a:gd name="T14" fmla="*/ 44 w 87"/>
                <a:gd name="T15" fmla="*/ 73 h 96"/>
                <a:gd name="T16" fmla="*/ 65 w 87"/>
                <a:gd name="T17" fmla="*/ 62 h 96"/>
                <a:gd name="T18" fmla="*/ 67 w 87"/>
                <a:gd name="T19" fmla="*/ 66 h 96"/>
                <a:gd name="T20" fmla="*/ 54 w 87"/>
                <a:gd name="T21" fmla="*/ 78 h 96"/>
                <a:gd name="T22" fmla="*/ 58 w 87"/>
                <a:gd name="T23" fmla="*/ 77 h 96"/>
                <a:gd name="T24" fmla="*/ 84 w 87"/>
                <a:gd name="T25" fmla="*/ 93 h 96"/>
                <a:gd name="T26" fmla="*/ 19 w 87"/>
                <a:gd name="T27" fmla="*/ 29 h 96"/>
                <a:gd name="T28" fmla="*/ 21 w 87"/>
                <a:gd name="T29" fmla="*/ 33 h 96"/>
                <a:gd name="T30" fmla="*/ 22 w 87"/>
                <a:gd name="T31" fmla="*/ 45 h 96"/>
                <a:gd name="T32" fmla="*/ 35 w 87"/>
                <a:gd name="T33" fmla="*/ 49 h 96"/>
                <a:gd name="T34" fmla="*/ 52 w 87"/>
                <a:gd name="T35" fmla="*/ 49 h 96"/>
                <a:gd name="T36" fmla="*/ 65 w 87"/>
                <a:gd name="T37" fmla="*/ 45 h 96"/>
                <a:gd name="T38" fmla="*/ 66 w 87"/>
                <a:gd name="T39" fmla="*/ 33 h 96"/>
                <a:gd name="T40" fmla="*/ 68 w 87"/>
                <a:gd name="T41" fmla="*/ 29 h 96"/>
                <a:gd name="T42" fmla="*/ 55 w 87"/>
                <a:gd name="T43" fmla="*/ 68 h 96"/>
                <a:gd name="T44" fmla="*/ 23 w 87"/>
                <a:gd name="T45" fmla="*/ 59 h 96"/>
                <a:gd name="T46" fmla="*/ 19 w 87"/>
                <a:gd name="T47" fmla="*/ 29 h 96"/>
                <a:gd name="T48" fmla="*/ 11 w 87"/>
                <a:gd name="T49" fmla="*/ 35 h 96"/>
                <a:gd name="T50" fmla="*/ 16 w 87"/>
                <a:gd name="T51" fmla="*/ 30 h 96"/>
                <a:gd name="T52" fmla="*/ 44 w 87"/>
                <a:gd name="T53" fmla="*/ 3 h 96"/>
                <a:gd name="T54" fmla="*/ 68 w 87"/>
                <a:gd name="T55" fmla="*/ 26 h 96"/>
                <a:gd name="T56" fmla="*/ 63 w 87"/>
                <a:gd name="T57" fmla="*/ 35 h 96"/>
                <a:gd name="T58" fmla="*/ 58 w 87"/>
                <a:gd name="T59" fmla="*/ 48 h 96"/>
                <a:gd name="T60" fmla="*/ 54 w 87"/>
                <a:gd name="T61" fmla="*/ 47 h 96"/>
                <a:gd name="T62" fmla="*/ 34 w 87"/>
                <a:gd name="T63" fmla="*/ 46 h 96"/>
                <a:gd name="T64" fmla="*/ 25 w 87"/>
                <a:gd name="T65" fmla="*/ 44 h 96"/>
                <a:gd name="T66" fmla="*/ 24 w 87"/>
                <a:gd name="T67" fmla="*/ 33 h 96"/>
                <a:gd name="T68" fmla="*/ 19 w 87"/>
                <a:gd name="T69" fmla="*/ 26 h 96"/>
                <a:gd name="T70" fmla="*/ 44 w 87"/>
                <a:gd name="T71" fmla="*/ 3 h 96"/>
                <a:gd name="T72" fmla="*/ 71 w 87"/>
                <a:gd name="T73" fmla="*/ 30 h 96"/>
                <a:gd name="T74" fmla="*/ 71 w 87"/>
                <a:gd name="T75" fmla="*/ 40 h 96"/>
                <a:gd name="T76" fmla="*/ 71 w 87"/>
                <a:gd name="T77" fmla="*/ 30 h 96"/>
                <a:gd name="T78" fmla="*/ 72 w 87"/>
                <a:gd name="T79" fmla="*/ 63 h 96"/>
                <a:gd name="T80" fmla="*/ 71 w 87"/>
                <a:gd name="T81" fmla="*/ 46 h 96"/>
                <a:gd name="T82" fmla="*/ 71 w 87"/>
                <a:gd name="T83" fmla="*/ 43 h 96"/>
                <a:gd name="T84" fmla="*/ 71 w 87"/>
                <a:gd name="T85" fmla="*/ 27 h 96"/>
                <a:gd name="T86" fmla="*/ 71 w 87"/>
                <a:gd name="T87" fmla="*/ 27 h 96"/>
                <a:gd name="T88" fmla="*/ 44 w 87"/>
                <a:gd name="T89" fmla="*/ 0 h 96"/>
                <a:gd name="T90" fmla="*/ 16 w 87"/>
                <a:gd name="T91" fmla="*/ 27 h 96"/>
                <a:gd name="T92" fmla="*/ 8 w 87"/>
                <a:gd name="T93" fmla="*/ 35 h 96"/>
                <a:gd name="T94" fmla="*/ 16 w 87"/>
                <a:gd name="T95" fmla="*/ 43 h 96"/>
                <a:gd name="T96" fmla="*/ 20 w 87"/>
                <a:gd name="T97" fmla="*/ 60 h 96"/>
                <a:gd name="T98" fmla="*/ 0 w 87"/>
                <a:gd name="T99" fmla="*/ 90 h 96"/>
                <a:gd name="T100" fmla="*/ 1 w 87"/>
                <a:gd name="T101" fmla="*/ 96 h 96"/>
                <a:gd name="T102" fmla="*/ 87 w 87"/>
                <a:gd name="T103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96">
                  <a:moveTo>
                    <a:pt x="3" y="93"/>
                  </a:moveTo>
                  <a:cubicBezTo>
                    <a:pt x="3" y="92"/>
                    <a:pt x="3" y="92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6" y="91"/>
                    <a:pt x="28" y="89"/>
                    <a:pt x="40" y="85"/>
                  </a:cubicBezTo>
                  <a:cubicBezTo>
                    <a:pt x="44" y="84"/>
                    <a:pt x="48" y="82"/>
                    <a:pt x="51" y="81"/>
                  </a:cubicBezTo>
                  <a:cubicBezTo>
                    <a:pt x="52" y="80"/>
                    <a:pt x="52" y="79"/>
                    <a:pt x="52" y="79"/>
                  </a:cubicBezTo>
                  <a:cubicBezTo>
                    <a:pt x="52" y="78"/>
                    <a:pt x="51" y="78"/>
                    <a:pt x="50" y="78"/>
                  </a:cubicBezTo>
                  <a:cubicBezTo>
                    <a:pt x="44" y="81"/>
                    <a:pt x="38" y="83"/>
                    <a:pt x="32" y="85"/>
                  </a:cubicBezTo>
                  <a:cubicBezTo>
                    <a:pt x="26" y="86"/>
                    <a:pt x="20" y="87"/>
                    <a:pt x="14" y="88"/>
                  </a:cubicBezTo>
                  <a:cubicBezTo>
                    <a:pt x="11" y="88"/>
                    <a:pt x="7" y="88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4" y="79"/>
                    <a:pt x="8" y="72"/>
                    <a:pt x="13" y="67"/>
                  </a:cubicBezTo>
                  <a:cubicBezTo>
                    <a:pt x="17" y="64"/>
                    <a:pt x="20" y="63"/>
                    <a:pt x="22" y="62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9" y="70"/>
                    <a:pt x="36" y="73"/>
                    <a:pt x="43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51" y="73"/>
                    <a:pt x="58" y="70"/>
                    <a:pt x="63" y="65"/>
                  </a:cubicBezTo>
                  <a:cubicBezTo>
                    <a:pt x="64" y="64"/>
                    <a:pt x="65" y="63"/>
                    <a:pt x="65" y="62"/>
                  </a:cubicBezTo>
                  <a:cubicBezTo>
                    <a:pt x="66" y="62"/>
                    <a:pt x="68" y="63"/>
                    <a:pt x="69" y="64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3" y="70"/>
                    <a:pt x="59" y="73"/>
                    <a:pt x="55" y="76"/>
                  </a:cubicBezTo>
                  <a:cubicBezTo>
                    <a:pt x="54" y="76"/>
                    <a:pt x="54" y="77"/>
                    <a:pt x="54" y="78"/>
                  </a:cubicBezTo>
                  <a:cubicBezTo>
                    <a:pt x="55" y="78"/>
                    <a:pt x="56" y="78"/>
                    <a:pt x="56" y="78"/>
                  </a:cubicBezTo>
                  <a:cubicBezTo>
                    <a:pt x="57" y="78"/>
                    <a:pt x="58" y="77"/>
                    <a:pt x="58" y="77"/>
                  </a:cubicBezTo>
                  <a:cubicBezTo>
                    <a:pt x="66" y="72"/>
                    <a:pt x="70" y="68"/>
                    <a:pt x="72" y="66"/>
                  </a:cubicBezTo>
                  <a:cubicBezTo>
                    <a:pt x="78" y="70"/>
                    <a:pt x="84" y="78"/>
                    <a:pt x="84" y="93"/>
                  </a:cubicBezTo>
                  <a:lnTo>
                    <a:pt x="3" y="93"/>
                  </a:lnTo>
                  <a:close/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21" y="30"/>
                    <a:pt x="21" y="32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7"/>
                    <a:pt x="21" y="42"/>
                    <a:pt x="22" y="45"/>
                  </a:cubicBezTo>
                  <a:cubicBezTo>
                    <a:pt x="24" y="49"/>
                    <a:pt x="26" y="51"/>
                    <a:pt x="29" y="51"/>
                  </a:cubicBezTo>
                  <a:cubicBezTo>
                    <a:pt x="31" y="51"/>
                    <a:pt x="33" y="50"/>
                    <a:pt x="35" y="49"/>
                  </a:cubicBezTo>
                  <a:cubicBezTo>
                    <a:pt x="37" y="47"/>
                    <a:pt x="40" y="47"/>
                    <a:pt x="44" y="47"/>
                  </a:cubicBezTo>
                  <a:cubicBezTo>
                    <a:pt x="47" y="47"/>
                    <a:pt x="50" y="48"/>
                    <a:pt x="52" y="49"/>
                  </a:cubicBezTo>
                  <a:cubicBezTo>
                    <a:pt x="54" y="50"/>
                    <a:pt x="55" y="51"/>
                    <a:pt x="58" y="51"/>
                  </a:cubicBezTo>
                  <a:cubicBezTo>
                    <a:pt x="61" y="51"/>
                    <a:pt x="64" y="48"/>
                    <a:pt x="65" y="45"/>
                  </a:cubicBezTo>
                  <a:cubicBezTo>
                    <a:pt x="66" y="42"/>
                    <a:pt x="66" y="37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0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55"/>
                    <a:pt x="62" y="64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3" y="73"/>
                    <a:pt x="29" y="69"/>
                    <a:pt x="23" y="59"/>
                  </a:cubicBezTo>
                  <a:cubicBezTo>
                    <a:pt x="20" y="55"/>
                    <a:pt x="19" y="50"/>
                    <a:pt x="19" y="46"/>
                  </a:cubicBezTo>
                  <a:lnTo>
                    <a:pt x="19" y="29"/>
                  </a:lnTo>
                  <a:close/>
                  <a:moveTo>
                    <a:pt x="16" y="40"/>
                  </a:moveTo>
                  <a:cubicBezTo>
                    <a:pt x="13" y="40"/>
                    <a:pt x="11" y="38"/>
                    <a:pt x="11" y="35"/>
                  </a:cubicBezTo>
                  <a:cubicBezTo>
                    <a:pt x="11" y="32"/>
                    <a:pt x="13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40"/>
                    <a:pt x="16" y="40"/>
                    <a:pt x="16" y="40"/>
                  </a:cubicBezTo>
                  <a:close/>
                  <a:moveTo>
                    <a:pt x="44" y="3"/>
                  </a:moveTo>
                  <a:cubicBezTo>
                    <a:pt x="56" y="3"/>
                    <a:pt x="67" y="13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6"/>
                    <a:pt x="67" y="26"/>
                    <a:pt x="66" y="26"/>
                  </a:cubicBezTo>
                  <a:cubicBezTo>
                    <a:pt x="63" y="28"/>
                    <a:pt x="63" y="32"/>
                    <a:pt x="63" y="35"/>
                  </a:cubicBezTo>
                  <a:cubicBezTo>
                    <a:pt x="63" y="38"/>
                    <a:pt x="63" y="41"/>
                    <a:pt x="62" y="44"/>
                  </a:cubicBezTo>
                  <a:cubicBezTo>
                    <a:pt x="61" y="46"/>
                    <a:pt x="60" y="48"/>
                    <a:pt x="58" y="48"/>
                  </a:cubicBezTo>
                  <a:cubicBezTo>
                    <a:pt x="56" y="48"/>
                    <a:pt x="55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2" y="46"/>
                    <a:pt x="49" y="44"/>
                    <a:pt x="44" y="44"/>
                  </a:cubicBezTo>
                  <a:cubicBezTo>
                    <a:pt x="41" y="44"/>
                    <a:pt x="37" y="45"/>
                    <a:pt x="34" y="46"/>
                  </a:cubicBezTo>
                  <a:cubicBezTo>
                    <a:pt x="32" y="47"/>
                    <a:pt x="31" y="48"/>
                    <a:pt x="29" y="48"/>
                  </a:cubicBezTo>
                  <a:cubicBezTo>
                    <a:pt x="27" y="48"/>
                    <a:pt x="26" y="46"/>
                    <a:pt x="25" y="44"/>
                  </a:cubicBezTo>
                  <a:cubicBezTo>
                    <a:pt x="24" y="41"/>
                    <a:pt x="24" y="37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1"/>
                    <a:pt x="24" y="29"/>
                    <a:pt x="22" y="27"/>
                  </a:cubicBezTo>
                  <a:cubicBezTo>
                    <a:pt x="21" y="27"/>
                    <a:pt x="20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13"/>
                    <a:pt x="31" y="3"/>
                    <a:pt x="44" y="3"/>
                  </a:cubicBezTo>
                  <a:moveTo>
                    <a:pt x="71" y="30"/>
                  </a:moveTo>
                  <a:cubicBezTo>
                    <a:pt x="71" y="30"/>
                    <a:pt x="71" y="30"/>
                    <a:pt x="71" y="30"/>
                  </a:cubicBezTo>
                  <a:cubicBezTo>
                    <a:pt x="74" y="30"/>
                    <a:pt x="76" y="32"/>
                    <a:pt x="76" y="35"/>
                  </a:cubicBezTo>
                  <a:cubicBezTo>
                    <a:pt x="76" y="38"/>
                    <a:pt x="74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lnTo>
                    <a:pt x="71" y="30"/>
                  </a:lnTo>
                  <a:close/>
                  <a:moveTo>
                    <a:pt x="82" y="73"/>
                  </a:moveTo>
                  <a:cubicBezTo>
                    <a:pt x="80" y="69"/>
                    <a:pt x="76" y="65"/>
                    <a:pt x="72" y="63"/>
                  </a:cubicBezTo>
                  <a:cubicBezTo>
                    <a:pt x="70" y="61"/>
                    <a:pt x="68" y="60"/>
                    <a:pt x="67" y="60"/>
                  </a:cubicBezTo>
                  <a:cubicBezTo>
                    <a:pt x="69" y="56"/>
                    <a:pt x="71" y="51"/>
                    <a:pt x="71" y="46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5" y="43"/>
                    <a:pt x="79" y="40"/>
                    <a:pt x="79" y="35"/>
                  </a:cubicBezTo>
                  <a:cubicBezTo>
                    <a:pt x="79" y="31"/>
                    <a:pt x="75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12"/>
                    <a:pt x="58" y="0"/>
                    <a:pt x="44" y="0"/>
                  </a:cubicBezTo>
                  <a:cubicBezTo>
                    <a:pt x="29" y="0"/>
                    <a:pt x="16" y="12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8" y="31"/>
                    <a:pt x="8" y="35"/>
                  </a:cubicBezTo>
                  <a:cubicBezTo>
                    <a:pt x="8" y="40"/>
                    <a:pt x="12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1"/>
                    <a:pt x="18" y="56"/>
                    <a:pt x="20" y="60"/>
                  </a:cubicBezTo>
                  <a:cubicBezTo>
                    <a:pt x="18" y="61"/>
                    <a:pt x="15" y="62"/>
                    <a:pt x="12" y="65"/>
                  </a:cubicBezTo>
                  <a:cubicBezTo>
                    <a:pt x="7" y="69"/>
                    <a:pt x="1" y="77"/>
                    <a:pt x="0" y="90"/>
                  </a:cubicBezTo>
                  <a:cubicBezTo>
                    <a:pt x="0" y="91"/>
                    <a:pt x="0" y="93"/>
                    <a:pt x="0" y="94"/>
                  </a:cubicBezTo>
                  <a:cubicBezTo>
                    <a:pt x="0" y="95"/>
                    <a:pt x="1" y="96"/>
                    <a:pt x="1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6"/>
                    <a:pt x="87" y="95"/>
                    <a:pt x="87" y="94"/>
                  </a:cubicBezTo>
                  <a:cubicBezTo>
                    <a:pt x="87" y="86"/>
                    <a:pt x="85" y="79"/>
                    <a:pt x="82" y="7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0" name="Freeform 16">
              <a:extLst>
                <a:ext uri="{FF2B5EF4-FFF2-40B4-BE49-F238E27FC236}">
                  <a16:creationId xmlns:a16="http://schemas.microsoft.com/office/drawing/2014/main" xmlns="" id="{11558FD3-987A-4A4B-876A-CC44BD7C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438" y="6503988"/>
              <a:ext cx="14288" cy="20638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1 w 3"/>
                <a:gd name="T5" fmla="*/ 4 h 4"/>
                <a:gd name="T6" fmla="*/ 0 w 3"/>
                <a:gd name="T7" fmla="*/ 3 h 4"/>
                <a:gd name="T8" fmla="*/ 0 w 3"/>
                <a:gd name="T9" fmla="*/ 3 h 4"/>
                <a:gd name="T10" fmla="*/ 0 w 3"/>
                <a:gd name="T11" fmla="*/ 2 h 4"/>
                <a:gd name="T12" fmla="*/ 0 w 3"/>
                <a:gd name="T13" fmla="*/ 2 h 4"/>
                <a:gd name="T14" fmla="*/ 0 w 3"/>
                <a:gd name="T15" fmla="*/ 1 h 4"/>
                <a:gd name="T16" fmla="*/ 0 w 3"/>
                <a:gd name="T17" fmla="*/ 1 h 4"/>
                <a:gd name="T18" fmla="*/ 0 w 3"/>
                <a:gd name="T19" fmla="*/ 1 h 4"/>
                <a:gd name="T20" fmla="*/ 0 w 3"/>
                <a:gd name="T21" fmla="*/ 1 h 4"/>
                <a:gd name="T22" fmla="*/ 1 w 3"/>
                <a:gd name="T23" fmla="*/ 0 h 4"/>
                <a:gd name="T24" fmla="*/ 1 w 3"/>
                <a:gd name="T25" fmla="*/ 0 h 4"/>
                <a:gd name="T26" fmla="*/ 2 w 3"/>
                <a:gd name="T27" fmla="*/ 0 h 4"/>
                <a:gd name="T28" fmla="*/ 2 w 3"/>
                <a:gd name="T29" fmla="*/ 0 h 4"/>
                <a:gd name="T30" fmla="*/ 2 w 3"/>
                <a:gd name="T31" fmla="*/ 1 h 4"/>
                <a:gd name="T32" fmla="*/ 3 w 3"/>
                <a:gd name="T33" fmla="*/ 1 h 4"/>
                <a:gd name="T34" fmla="*/ 3 w 3"/>
                <a:gd name="T35" fmla="*/ 1 h 4"/>
                <a:gd name="T36" fmla="*/ 3 w 3"/>
                <a:gd name="T37" fmla="*/ 1 h 4"/>
                <a:gd name="T38" fmla="*/ 3 w 3"/>
                <a:gd name="T39" fmla="*/ 2 h 4"/>
                <a:gd name="T40" fmla="*/ 3 w 3"/>
                <a:gd name="T41" fmla="*/ 2 h 4"/>
                <a:gd name="T42" fmla="*/ 3 w 3"/>
                <a:gd name="T43" fmla="*/ 3 h 4"/>
                <a:gd name="T44" fmla="*/ 2 w 3"/>
                <a:gd name="T45" fmla="*/ 3 h 4"/>
                <a:gd name="T46" fmla="*/ 2 w 3"/>
                <a:gd name="T47" fmla="*/ 4 h 4"/>
                <a:gd name="T48" fmla="*/ 2 w 3"/>
                <a:gd name="T49" fmla="*/ 4 h 4"/>
                <a:gd name="T50" fmla="*/ 1 w 3"/>
                <a:gd name="T5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1" name="Freeform 17">
              <a:extLst>
                <a:ext uri="{FF2B5EF4-FFF2-40B4-BE49-F238E27FC236}">
                  <a16:creationId xmlns:a16="http://schemas.microsoft.com/office/drawing/2014/main" xmlns="" id="{4BA36B93-BA7B-4668-A85E-F09B616AB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6413" y="6221413"/>
              <a:ext cx="415925" cy="461963"/>
            </a:xfrm>
            <a:custGeom>
              <a:avLst/>
              <a:gdLst>
                <a:gd name="T0" fmla="*/ 48 w 83"/>
                <a:gd name="T1" fmla="*/ 82 h 90"/>
                <a:gd name="T2" fmla="*/ 49 w 83"/>
                <a:gd name="T3" fmla="*/ 77 h 90"/>
                <a:gd name="T4" fmla="*/ 75 w 83"/>
                <a:gd name="T5" fmla="*/ 22 h 90"/>
                <a:gd name="T6" fmla="*/ 36 w 83"/>
                <a:gd name="T7" fmla="*/ 75 h 90"/>
                <a:gd name="T8" fmla="*/ 11 w 83"/>
                <a:gd name="T9" fmla="*/ 70 h 90"/>
                <a:gd name="T10" fmla="*/ 41 w 83"/>
                <a:gd name="T11" fmla="*/ 66 h 90"/>
                <a:gd name="T12" fmla="*/ 72 w 83"/>
                <a:gd name="T13" fmla="*/ 70 h 90"/>
                <a:gd name="T14" fmla="*/ 47 w 83"/>
                <a:gd name="T15" fmla="*/ 75 h 90"/>
                <a:gd name="T16" fmla="*/ 40 w 83"/>
                <a:gd name="T17" fmla="*/ 86 h 90"/>
                <a:gd name="T18" fmla="*/ 3 w 83"/>
                <a:gd name="T19" fmla="*/ 81 h 90"/>
                <a:gd name="T20" fmla="*/ 8 w 83"/>
                <a:gd name="T21" fmla="*/ 75 h 90"/>
                <a:gd name="T22" fmla="*/ 40 w 83"/>
                <a:gd name="T23" fmla="*/ 81 h 90"/>
                <a:gd name="T24" fmla="*/ 11 w 83"/>
                <a:gd name="T25" fmla="*/ 22 h 90"/>
                <a:gd name="T26" fmla="*/ 14 w 83"/>
                <a:gd name="T27" fmla="*/ 66 h 90"/>
                <a:gd name="T28" fmla="*/ 18 w 83"/>
                <a:gd name="T29" fmla="*/ 16 h 90"/>
                <a:gd name="T30" fmla="*/ 25 w 83"/>
                <a:gd name="T31" fmla="*/ 21 h 90"/>
                <a:gd name="T32" fmla="*/ 37 w 83"/>
                <a:gd name="T33" fmla="*/ 40 h 90"/>
                <a:gd name="T34" fmla="*/ 41 w 83"/>
                <a:gd name="T35" fmla="*/ 52 h 90"/>
                <a:gd name="T36" fmla="*/ 46 w 83"/>
                <a:gd name="T37" fmla="*/ 40 h 90"/>
                <a:gd name="T38" fmla="*/ 58 w 83"/>
                <a:gd name="T39" fmla="*/ 21 h 90"/>
                <a:gd name="T40" fmla="*/ 65 w 83"/>
                <a:gd name="T41" fmla="*/ 16 h 90"/>
                <a:gd name="T42" fmla="*/ 41 w 83"/>
                <a:gd name="T43" fmla="*/ 62 h 90"/>
                <a:gd name="T44" fmla="*/ 18 w 83"/>
                <a:gd name="T45" fmla="*/ 16 h 90"/>
                <a:gd name="T46" fmla="*/ 39 w 83"/>
                <a:gd name="T47" fmla="*/ 11 h 90"/>
                <a:gd name="T48" fmla="*/ 44 w 83"/>
                <a:gd name="T49" fmla="*/ 11 h 90"/>
                <a:gd name="T50" fmla="*/ 56 w 83"/>
                <a:gd name="T51" fmla="*/ 18 h 90"/>
                <a:gd name="T52" fmla="*/ 44 w 83"/>
                <a:gd name="T53" fmla="*/ 36 h 90"/>
                <a:gd name="T54" fmla="*/ 37 w 83"/>
                <a:gd name="T55" fmla="*/ 18 h 90"/>
                <a:gd name="T56" fmla="*/ 69 w 83"/>
                <a:gd name="T57" fmla="*/ 19 h 90"/>
                <a:gd name="T58" fmla="*/ 72 w 83"/>
                <a:gd name="T59" fmla="*/ 22 h 90"/>
                <a:gd name="T60" fmla="*/ 69 w 83"/>
                <a:gd name="T61" fmla="*/ 19 h 90"/>
                <a:gd name="T62" fmla="*/ 68 w 83"/>
                <a:gd name="T63" fmla="*/ 13 h 90"/>
                <a:gd name="T64" fmla="*/ 68 w 83"/>
                <a:gd name="T65" fmla="*/ 13 h 90"/>
                <a:gd name="T66" fmla="*/ 68 w 83"/>
                <a:gd name="T67" fmla="*/ 13 h 90"/>
                <a:gd name="T68" fmla="*/ 68 w 83"/>
                <a:gd name="T69" fmla="*/ 13 h 90"/>
                <a:gd name="T70" fmla="*/ 60 w 83"/>
                <a:gd name="T71" fmla="*/ 12 h 90"/>
                <a:gd name="T72" fmla="*/ 47 w 83"/>
                <a:gd name="T73" fmla="*/ 9 h 90"/>
                <a:gd name="T74" fmla="*/ 37 w 83"/>
                <a:gd name="T75" fmla="*/ 0 h 90"/>
                <a:gd name="T76" fmla="*/ 25 w 83"/>
                <a:gd name="T77" fmla="*/ 9 h 90"/>
                <a:gd name="T78" fmla="*/ 16 w 83"/>
                <a:gd name="T79" fmla="*/ 12 h 90"/>
                <a:gd name="T80" fmla="*/ 15 w 83"/>
                <a:gd name="T81" fmla="*/ 13 h 90"/>
                <a:gd name="T82" fmla="*/ 15 w 83"/>
                <a:gd name="T83" fmla="*/ 13 h 90"/>
                <a:gd name="T84" fmla="*/ 15 w 83"/>
                <a:gd name="T85" fmla="*/ 13 h 90"/>
                <a:gd name="T86" fmla="*/ 15 w 83"/>
                <a:gd name="T87" fmla="*/ 13 h 90"/>
                <a:gd name="T88" fmla="*/ 1 w 83"/>
                <a:gd name="T89" fmla="*/ 19 h 90"/>
                <a:gd name="T90" fmla="*/ 1 w 83"/>
                <a:gd name="T91" fmla="*/ 85 h 90"/>
                <a:gd name="T92" fmla="*/ 51 w 83"/>
                <a:gd name="T93" fmla="*/ 85 h 90"/>
                <a:gd name="T94" fmla="*/ 83 w 83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90">
                  <a:moveTo>
                    <a:pt x="80" y="81"/>
                  </a:moveTo>
                  <a:cubicBezTo>
                    <a:pt x="50" y="81"/>
                    <a:pt x="50" y="81"/>
                    <a:pt x="50" y="81"/>
                  </a:cubicBezTo>
                  <a:cubicBezTo>
                    <a:pt x="49" y="81"/>
                    <a:pt x="48" y="82"/>
                    <a:pt x="48" y="82"/>
                  </a:cubicBezTo>
                  <a:cubicBezTo>
                    <a:pt x="47" y="84"/>
                    <a:pt x="45" y="86"/>
                    <a:pt x="43" y="8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6" y="81"/>
                    <a:pt x="48" y="79"/>
                    <a:pt x="49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77"/>
                    <a:pt x="75" y="76"/>
                    <a:pt x="75" y="75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0" y="22"/>
                    <a:pt x="80" y="22"/>
                    <a:pt x="80" y="22"/>
                  </a:cubicBezTo>
                  <a:lnTo>
                    <a:pt x="80" y="81"/>
                  </a:lnTo>
                  <a:close/>
                  <a:moveTo>
                    <a:pt x="36" y="75"/>
                  </a:moveTo>
                  <a:cubicBezTo>
                    <a:pt x="36" y="74"/>
                    <a:pt x="35" y="74"/>
                    <a:pt x="35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6" y="69"/>
                    <a:pt x="36" y="69"/>
                  </a:cubicBezTo>
                  <a:cubicBezTo>
                    <a:pt x="37" y="67"/>
                    <a:pt x="39" y="66"/>
                    <a:pt x="41" y="66"/>
                  </a:cubicBezTo>
                  <a:cubicBezTo>
                    <a:pt x="44" y="66"/>
                    <a:pt x="46" y="67"/>
                    <a:pt x="47" y="69"/>
                  </a:cubicBezTo>
                  <a:cubicBezTo>
                    <a:pt x="47" y="69"/>
                    <a:pt x="48" y="70"/>
                    <a:pt x="48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7" y="74"/>
                    <a:pt x="47" y="75"/>
                  </a:cubicBezTo>
                  <a:cubicBezTo>
                    <a:pt x="46" y="77"/>
                    <a:pt x="44" y="78"/>
                    <a:pt x="41" y="78"/>
                  </a:cubicBezTo>
                  <a:cubicBezTo>
                    <a:pt x="39" y="78"/>
                    <a:pt x="37" y="77"/>
                    <a:pt x="36" y="75"/>
                  </a:cubicBezTo>
                  <a:moveTo>
                    <a:pt x="40" y="86"/>
                  </a:moveTo>
                  <a:cubicBezTo>
                    <a:pt x="38" y="86"/>
                    <a:pt x="36" y="84"/>
                    <a:pt x="35" y="82"/>
                  </a:cubicBezTo>
                  <a:cubicBezTo>
                    <a:pt x="34" y="82"/>
                    <a:pt x="34" y="81"/>
                    <a:pt x="3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6"/>
                    <a:pt x="9" y="77"/>
                    <a:pt x="10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5" y="79"/>
                    <a:pt x="37" y="81"/>
                    <a:pt x="40" y="81"/>
                  </a:cubicBezTo>
                  <a:lnTo>
                    <a:pt x="40" y="86"/>
                  </a:lnTo>
                  <a:close/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1" y="66"/>
                    <a:pt x="11" y="66"/>
                    <a:pt x="11" y="66"/>
                  </a:cubicBezTo>
                  <a:lnTo>
                    <a:pt x="11" y="22"/>
                  </a:lnTo>
                  <a:close/>
                  <a:moveTo>
                    <a:pt x="18" y="1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6" y="40"/>
                    <a:pt x="37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2"/>
                    <a:pt x="41" y="52"/>
                  </a:cubicBezTo>
                  <a:cubicBezTo>
                    <a:pt x="42" y="52"/>
                    <a:pt x="43" y="51"/>
                    <a:pt x="43" y="5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39"/>
                    <a:pt x="47" y="3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1"/>
                    <a:pt x="60" y="20"/>
                    <a:pt x="60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4"/>
                    <a:pt x="45" y="62"/>
                    <a:pt x="41" y="62"/>
                  </a:cubicBezTo>
                  <a:cubicBezTo>
                    <a:pt x="38" y="62"/>
                    <a:pt x="35" y="64"/>
                    <a:pt x="34" y="66"/>
                  </a:cubicBezTo>
                  <a:cubicBezTo>
                    <a:pt x="18" y="66"/>
                    <a:pt x="18" y="66"/>
                    <a:pt x="18" y="66"/>
                  </a:cubicBezTo>
                  <a:lnTo>
                    <a:pt x="18" y="16"/>
                  </a:lnTo>
                  <a:close/>
                  <a:moveTo>
                    <a:pt x="27" y="13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9" y="12"/>
                    <a:pt x="39" y="11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5" y="13"/>
                    <a:pt x="4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4" y="18"/>
                    <a:pt x="44" y="19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8" y="18"/>
                    <a:pt x="37" y="18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7" y="13"/>
                  </a:lnTo>
                  <a:close/>
                  <a:moveTo>
                    <a:pt x="69" y="19"/>
                  </a:move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69" y="66"/>
                    <a:pt x="69" y="66"/>
                    <a:pt x="69" y="66"/>
                  </a:cubicBezTo>
                  <a:lnTo>
                    <a:pt x="69" y="19"/>
                  </a:lnTo>
                  <a:close/>
                  <a:moveTo>
                    <a:pt x="82" y="19"/>
                  </a:moveTo>
                  <a:cubicBezTo>
                    <a:pt x="74" y="19"/>
                    <a:pt x="74" y="19"/>
                    <a:pt x="74" y="19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3" y="10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5"/>
                    <a:pt x="1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4" y="88"/>
                    <a:pt x="38" y="90"/>
                    <a:pt x="41" y="90"/>
                  </a:cubicBezTo>
                  <a:cubicBezTo>
                    <a:pt x="45" y="90"/>
                    <a:pt x="49" y="88"/>
                    <a:pt x="51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5"/>
                    <a:pt x="83" y="84"/>
                    <a:pt x="83" y="8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9"/>
                    <a:pt x="83" y="19"/>
                    <a:pt x="82" y="1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2" name="Freeform 18">
              <a:extLst>
                <a:ext uri="{FF2B5EF4-FFF2-40B4-BE49-F238E27FC236}">
                  <a16:creationId xmlns:a16="http://schemas.microsoft.com/office/drawing/2014/main" xmlns="" id="{EDBA4C4E-7DAE-412E-B8B3-3508D2BBB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1163" y="6169025"/>
              <a:ext cx="406400" cy="555625"/>
            </a:xfrm>
            <a:custGeom>
              <a:avLst/>
              <a:gdLst>
                <a:gd name="T0" fmla="*/ 79 w 81"/>
                <a:gd name="T1" fmla="*/ 86 h 108"/>
                <a:gd name="T2" fmla="*/ 81 w 81"/>
                <a:gd name="T3" fmla="*/ 84 h 108"/>
                <a:gd name="T4" fmla="*/ 81 w 81"/>
                <a:gd name="T5" fmla="*/ 11 h 108"/>
                <a:gd name="T6" fmla="*/ 79 w 81"/>
                <a:gd name="T7" fmla="*/ 9 h 108"/>
                <a:gd name="T8" fmla="*/ 22 w 81"/>
                <a:gd name="T9" fmla="*/ 9 h 108"/>
                <a:gd name="T10" fmla="*/ 11 w 81"/>
                <a:gd name="T11" fmla="*/ 0 h 108"/>
                <a:gd name="T12" fmla="*/ 0 w 81"/>
                <a:gd name="T13" fmla="*/ 11 h 108"/>
                <a:gd name="T14" fmla="*/ 0 w 81"/>
                <a:gd name="T15" fmla="*/ 11 h 108"/>
                <a:gd name="T16" fmla="*/ 0 w 81"/>
                <a:gd name="T17" fmla="*/ 97 h 108"/>
                <a:gd name="T18" fmla="*/ 0 w 81"/>
                <a:gd name="T19" fmla="*/ 97 h 108"/>
                <a:gd name="T20" fmla="*/ 11 w 81"/>
                <a:gd name="T21" fmla="*/ 108 h 108"/>
                <a:gd name="T22" fmla="*/ 75 w 81"/>
                <a:gd name="T23" fmla="*/ 108 h 108"/>
                <a:gd name="T24" fmla="*/ 77 w 81"/>
                <a:gd name="T25" fmla="*/ 106 h 108"/>
                <a:gd name="T26" fmla="*/ 75 w 81"/>
                <a:gd name="T27" fmla="*/ 104 h 108"/>
                <a:gd name="T28" fmla="*/ 11 w 81"/>
                <a:gd name="T29" fmla="*/ 104 h 108"/>
                <a:gd name="T30" fmla="*/ 4 w 81"/>
                <a:gd name="T31" fmla="*/ 97 h 108"/>
                <a:gd name="T32" fmla="*/ 4 w 81"/>
                <a:gd name="T33" fmla="*/ 97 h 108"/>
                <a:gd name="T34" fmla="*/ 4 w 81"/>
                <a:gd name="T35" fmla="*/ 97 h 108"/>
                <a:gd name="T36" fmla="*/ 11 w 81"/>
                <a:gd name="T37" fmla="*/ 89 h 108"/>
                <a:gd name="T38" fmla="*/ 19 w 81"/>
                <a:gd name="T39" fmla="*/ 97 h 108"/>
                <a:gd name="T40" fmla="*/ 21 w 81"/>
                <a:gd name="T41" fmla="*/ 98 h 108"/>
                <a:gd name="T42" fmla="*/ 21 w 81"/>
                <a:gd name="T43" fmla="*/ 98 h 108"/>
                <a:gd name="T44" fmla="*/ 79 w 81"/>
                <a:gd name="T45" fmla="*/ 98 h 108"/>
                <a:gd name="T46" fmla="*/ 81 w 81"/>
                <a:gd name="T47" fmla="*/ 97 h 108"/>
                <a:gd name="T48" fmla="*/ 81 w 81"/>
                <a:gd name="T49" fmla="*/ 90 h 108"/>
                <a:gd name="T50" fmla="*/ 79 w 81"/>
                <a:gd name="T51" fmla="*/ 88 h 108"/>
                <a:gd name="T52" fmla="*/ 78 w 81"/>
                <a:gd name="T53" fmla="*/ 90 h 108"/>
                <a:gd name="T54" fmla="*/ 78 w 81"/>
                <a:gd name="T55" fmla="*/ 95 h 108"/>
                <a:gd name="T56" fmla="*/ 22 w 81"/>
                <a:gd name="T57" fmla="*/ 95 h 108"/>
                <a:gd name="T58" fmla="*/ 22 w 81"/>
                <a:gd name="T59" fmla="*/ 44 h 108"/>
                <a:gd name="T60" fmla="*/ 21 w 81"/>
                <a:gd name="T61" fmla="*/ 42 h 108"/>
                <a:gd name="T62" fmla="*/ 19 w 81"/>
                <a:gd name="T63" fmla="*/ 44 h 108"/>
                <a:gd name="T64" fmla="*/ 19 w 81"/>
                <a:gd name="T65" fmla="*/ 89 h 108"/>
                <a:gd name="T66" fmla="*/ 11 w 81"/>
                <a:gd name="T67" fmla="*/ 86 h 108"/>
                <a:gd name="T68" fmla="*/ 4 w 81"/>
                <a:gd name="T69" fmla="*/ 89 h 108"/>
                <a:gd name="T70" fmla="*/ 4 w 81"/>
                <a:gd name="T71" fmla="*/ 11 h 108"/>
                <a:gd name="T72" fmla="*/ 4 w 81"/>
                <a:gd name="T73" fmla="*/ 11 h 108"/>
                <a:gd name="T74" fmla="*/ 11 w 81"/>
                <a:gd name="T75" fmla="*/ 3 h 108"/>
                <a:gd name="T76" fmla="*/ 19 w 81"/>
                <a:gd name="T77" fmla="*/ 11 h 108"/>
                <a:gd name="T78" fmla="*/ 19 w 81"/>
                <a:gd name="T79" fmla="*/ 38 h 108"/>
                <a:gd name="T80" fmla="*/ 21 w 81"/>
                <a:gd name="T81" fmla="*/ 40 h 108"/>
                <a:gd name="T82" fmla="*/ 22 w 81"/>
                <a:gd name="T83" fmla="*/ 38 h 108"/>
                <a:gd name="T84" fmla="*/ 22 w 81"/>
                <a:gd name="T85" fmla="*/ 12 h 108"/>
                <a:gd name="T86" fmla="*/ 78 w 81"/>
                <a:gd name="T87" fmla="*/ 12 h 108"/>
                <a:gd name="T88" fmla="*/ 78 w 81"/>
                <a:gd name="T89" fmla="*/ 84 h 108"/>
                <a:gd name="T90" fmla="*/ 79 w 81"/>
                <a:gd name="T91" fmla="*/ 8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108">
                  <a:moveTo>
                    <a:pt x="79" y="86"/>
                  </a:moveTo>
                  <a:cubicBezTo>
                    <a:pt x="80" y="86"/>
                    <a:pt x="81" y="85"/>
                    <a:pt x="81" y="84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0" y="9"/>
                    <a:pt x="79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7" y="107"/>
                    <a:pt x="77" y="106"/>
                  </a:cubicBezTo>
                  <a:cubicBezTo>
                    <a:pt x="77" y="105"/>
                    <a:pt x="76" y="104"/>
                    <a:pt x="75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7" y="104"/>
                    <a:pt x="4" y="101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2"/>
                    <a:pt x="7" y="89"/>
                    <a:pt x="11" y="89"/>
                  </a:cubicBezTo>
                  <a:cubicBezTo>
                    <a:pt x="16" y="89"/>
                    <a:pt x="19" y="92"/>
                    <a:pt x="19" y="97"/>
                  </a:cubicBezTo>
                  <a:cubicBezTo>
                    <a:pt x="19" y="97"/>
                    <a:pt x="20" y="98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80" y="98"/>
                    <a:pt x="81" y="97"/>
                    <a:pt x="81" y="97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89"/>
                    <a:pt x="80" y="88"/>
                    <a:pt x="79" y="88"/>
                  </a:cubicBezTo>
                  <a:cubicBezTo>
                    <a:pt x="78" y="88"/>
                    <a:pt x="78" y="89"/>
                    <a:pt x="78" y="9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1" y="42"/>
                    <a:pt x="21" y="42"/>
                  </a:cubicBezTo>
                  <a:cubicBezTo>
                    <a:pt x="20" y="42"/>
                    <a:pt x="19" y="43"/>
                    <a:pt x="19" y="44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7" y="87"/>
                    <a:pt x="14" y="86"/>
                    <a:pt x="11" y="86"/>
                  </a:cubicBezTo>
                  <a:cubicBezTo>
                    <a:pt x="8" y="86"/>
                    <a:pt x="6" y="87"/>
                    <a:pt x="4" y="8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6"/>
                    <a:pt x="7" y="3"/>
                    <a:pt x="11" y="3"/>
                  </a:cubicBezTo>
                  <a:cubicBezTo>
                    <a:pt x="16" y="3"/>
                    <a:pt x="19" y="6"/>
                    <a:pt x="19" y="11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20" y="40"/>
                    <a:pt x="21" y="40"/>
                  </a:cubicBezTo>
                  <a:cubicBezTo>
                    <a:pt x="21" y="40"/>
                    <a:pt x="22" y="39"/>
                    <a:pt x="22" y="38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5"/>
                    <a:pt x="78" y="86"/>
                    <a:pt x="79" y="8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3" name="Freeform 19">
              <a:extLst>
                <a:ext uri="{FF2B5EF4-FFF2-40B4-BE49-F238E27FC236}">
                  <a16:creationId xmlns:a16="http://schemas.microsoft.com/office/drawing/2014/main" xmlns="" id="{241294BD-3027-4A7A-9D18-CCACDA266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478588"/>
              <a:ext cx="115888" cy="14288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4" name="Freeform 20">
              <a:extLst>
                <a:ext uri="{FF2B5EF4-FFF2-40B4-BE49-F238E27FC236}">
                  <a16:creationId xmlns:a16="http://schemas.microsoft.com/office/drawing/2014/main" xmlns="" id="{B25D0B4A-3BC8-43B3-A561-674BD2C7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13513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2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5" name="Freeform 21">
              <a:extLst>
                <a:ext uri="{FF2B5EF4-FFF2-40B4-BE49-F238E27FC236}">
                  <a16:creationId xmlns:a16="http://schemas.microsoft.com/office/drawing/2014/main" xmlns="" id="{29EF7CCC-A792-4735-BC0F-A25FD239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50025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1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1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6" name="Freeform 22">
              <a:extLst>
                <a:ext uri="{FF2B5EF4-FFF2-40B4-BE49-F238E27FC236}">
                  <a16:creationId xmlns:a16="http://schemas.microsoft.com/office/drawing/2014/main" xmlns="" id="{1C57FBD9-03F3-4210-887E-1B6CBEE6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80188"/>
              <a:ext cx="115888" cy="20638"/>
            </a:xfrm>
            <a:custGeom>
              <a:avLst/>
              <a:gdLst>
                <a:gd name="T0" fmla="*/ 22 w 23"/>
                <a:gd name="T1" fmla="*/ 0 h 4"/>
                <a:gd name="T2" fmla="*/ 2 w 23"/>
                <a:gd name="T3" fmla="*/ 0 h 4"/>
                <a:gd name="T4" fmla="*/ 0 w 23"/>
                <a:gd name="T5" fmla="*/ 2 h 4"/>
                <a:gd name="T6" fmla="*/ 2 w 23"/>
                <a:gd name="T7" fmla="*/ 4 h 4"/>
                <a:gd name="T8" fmla="*/ 22 w 23"/>
                <a:gd name="T9" fmla="*/ 4 h 4"/>
                <a:gd name="T10" fmla="*/ 23 w 23"/>
                <a:gd name="T11" fmla="*/ 2 h 4"/>
                <a:gd name="T12" fmla="*/ 22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7" name="Freeform 23">
              <a:extLst>
                <a:ext uri="{FF2B5EF4-FFF2-40B4-BE49-F238E27FC236}">
                  <a16:creationId xmlns:a16="http://schemas.microsoft.com/office/drawing/2014/main" xmlns="" id="{46D8EDCC-C81C-4259-AA66-0C182490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616700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xmlns="" id="{2A5497F8-49FA-4577-8AED-3C572C54B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272213"/>
              <a:ext cx="115888" cy="15875"/>
            </a:xfrm>
            <a:custGeom>
              <a:avLst/>
              <a:gdLst>
                <a:gd name="T0" fmla="*/ 1 w 23"/>
                <a:gd name="T1" fmla="*/ 3 h 3"/>
                <a:gd name="T2" fmla="*/ 21 w 23"/>
                <a:gd name="T3" fmla="*/ 3 h 3"/>
                <a:gd name="T4" fmla="*/ 23 w 23"/>
                <a:gd name="T5" fmla="*/ 2 h 3"/>
                <a:gd name="T6" fmla="*/ 21 w 23"/>
                <a:gd name="T7" fmla="*/ 0 h 3"/>
                <a:gd name="T8" fmla="*/ 1 w 23"/>
                <a:gd name="T9" fmla="*/ 0 h 3"/>
                <a:gd name="T10" fmla="*/ 0 w 23"/>
                <a:gd name="T11" fmla="*/ 2 h 3"/>
                <a:gd name="T12" fmla="*/ 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9" name="Freeform 25">
              <a:extLst>
                <a:ext uri="{FF2B5EF4-FFF2-40B4-BE49-F238E27FC236}">
                  <a16:creationId xmlns:a16="http://schemas.microsoft.com/office/drawing/2014/main" xmlns="" id="{942B0655-58B7-45A7-88BE-872506D09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308725"/>
              <a:ext cx="115888" cy="14288"/>
            </a:xfrm>
            <a:custGeom>
              <a:avLst/>
              <a:gdLst>
                <a:gd name="T0" fmla="*/ 1 w 23"/>
                <a:gd name="T1" fmla="*/ 3 h 3"/>
                <a:gd name="T2" fmla="*/ 21 w 23"/>
                <a:gd name="T3" fmla="*/ 3 h 3"/>
                <a:gd name="T4" fmla="*/ 23 w 23"/>
                <a:gd name="T5" fmla="*/ 1 h 3"/>
                <a:gd name="T6" fmla="*/ 21 w 23"/>
                <a:gd name="T7" fmla="*/ 0 h 3"/>
                <a:gd name="T8" fmla="*/ 1 w 23"/>
                <a:gd name="T9" fmla="*/ 0 h 3"/>
                <a:gd name="T10" fmla="*/ 0 w 23"/>
                <a:gd name="T11" fmla="*/ 1 h 3"/>
                <a:gd name="T12" fmla="*/ 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0" name="Freeform 26">
              <a:extLst>
                <a:ext uri="{FF2B5EF4-FFF2-40B4-BE49-F238E27FC236}">
                  <a16:creationId xmlns:a16="http://schemas.microsoft.com/office/drawing/2014/main" xmlns="" id="{E93423D9-D9C7-408A-B9D6-FC9EBD5B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338888"/>
              <a:ext cx="115888" cy="20638"/>
            </a:xfrm>
            <a:custGeom>
              <a:avLst/>
              <a:gdLst>
                <a:gd name="T0" fmla="*/ 1 w 23"/>
                <a:gd name="T1" fmla="*/ 4 h 4"/>
                <a:gd name="T2" fmla="*/ 21 w 23"/>
                <a:gd name="T3" fmla="*/ 4 h 4"/>
                <a:gd name="T4" fmla="*/ 23 w 23"/>
                <a:gd name="T5" fmla="*/ 2 h 4"/>
                <a:gd name="T6" fmla="*/ 21 w 23"/>
                <a:gd name="T7" fmla="*/ 0 h 4"/>
                <a:gd name="T8" fmla="*/ 1 w 23"/>
                <a:gd name="T9" fmla="*/ 0 h 4"/>
                <a:gd name="T10" fmla="*/ 0 w 23"/>
                <a:gd name="T11" fmla="*/ 2 h 4"/>
                <a:gd name="T12" fmla="*/ 1 w 2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1" name="Freeform 27">
              <a:extLst>
                <a:ext uri="{FF2B5EF4-FFF2-40B4-BE49-F238E27FC236}">
                  <a16:creationId xmlns:a16="http://schemas.microsoft.com/office/drawing/2014/main" xmlns="" id="{6AC0C998-0D87-4AE2-B451-82EA0A53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580188"/>
              <a:ext cx="115888" cy="20638"/>
            </a:xfrm>
            <a:custGeom>
              <a:avLst/>
              <a:gdLst>
                <a:gd name="T0" fmla="*/ 21 w 23"/>
                <a:gd name="T1" fmla="*/ 0 h 4"/>
                <a:gd name="T2" fmla="*/ 1 w 23"/>
                <a:gd name="T3" fmla="*/ 0 h 4"/>
                <a:gd name="T4" fmla="*/ 0 w 23"/>
                <a:gd name="T5" fmla="*/ 2 h 4"/>
                <a:gd name="T6" fmla="*/ 1 w 23"/>
                <a:gd name="T7" fmla="*/ 4 h 4"/>
                <a:gd name="T8" fmla="*/ 21 w 23"/>
                <a:gd name="T9" fmla="*/ 4 h 4"/>
                <a:gd name="T10" fmla="*/ 23 w 23"/>
                <a:gd name="T11" fmla="*/ 2 h 4"/>
                <a:gd name="T12" fmla="*/ 21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2" name="Freeform 28">
              <a:extLst>
                <a:ext uri="{FF2B5EF4-FFF2-40B4-BE49-F238E27FC236}">
                  <a16:creationId xmlns:a16="http://schemas.microsoft.com/office/drawing/2014/main" xmlns="" id="{E71F6EA9-28C7-46C8-9B79-E2BA203EB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6700"/>
              <a:ext cx="115888" cy="15875"/>
            </a:xfrm>
            <a:custGeom>
              <a:avLst/>
              <a:gdLst>
                <a:gd name="T0" fmla="*/ 21 w 23"/>
                <a:gd name="T1" fmla="*/ 0 h 3"/>
                <a:gd name="T2" fmla="*/ 1 w 23"/>
                <a:gd name="T3" fmla="*/ 0 h 3"/>
                <a:gd name="T4" fmla="*/ 0 w 23"/>
                <a:gd name="T5" fmla="*/ 2 h 3"/>
                <a:gd name="T6" fmla="*/ 1 w 23"/>
                <a:gd name="T7" fmla="*/ 3 h 3"/>
                <a:gd name="T8" fmla="*/ 21 w 23"/>
                <a:gd name="T9" fmla="*/ 3 h 3"/>
                <a:gd name="T10" fmla="*/ 23 w 23"/>
                <a:gd name="T11" fmla="*/ 2 h 3"/>
                <a:gd name="T12" fmla="*/ 21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3" name="Freeform 29">
              <a:extLst>
                <a:ext uri="{FF2B5EF4-FFF2-40B4-BE49-F238E27FC236}">
                  <a16:creationId xmlns:a16="http://schemas.microsoft.com/office/drawing/2014/main" xmlns="" id="{7A2B182B-0F5D-41D9-A489-40D8D333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426" y="6683375"/>
              <a:ext cx="196850" cy="15875"/>
            </a:xfrm>
            <a:custGeom>
              <a:avLst/>
              <a:gdLst>
                <a:gd name="T0" fmla="*/ 37 w 39"/>
                <a:gd name="T1" fmla="*/ 0 h 3"/>
                <a:gd name="T2" fmla="*/ 1 w 39"/>
                <a:gd name="T3" fmla="*/ 0 h 3"/>
                <a:gd name="T4" fmla="*/ 0 w 39"/>
                <a:gd name="T5" fmla="*/ 1 h 3"/>
                <a:gd name="T6" fmla="*/ 1 w 39"/>
                <a:gd name="T7" fmla="*/ 3 h 3"/>
                <a:gd name="T8" fmla="*/ 37 w 39"/>
                <a:gd name="T9" fmla="*/ 3 h 3"/>
                <a:gd name="T10" fmla="*/ 39 w 39"/>
                <a:gd name="T11" fmla="*/ 1 h 3"/>
                <a:gd name="T12" fmla="*/ 37 w 3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">
                  <a:moveTo>
                    <a:pt x="3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9" y="2"/>
                    <a:pt x="39" y="1"/>
                  </a:cubicBezTo>
                  <a:cubicBezTo>
                    <a:pt x="39" y="0"/>
                    <a:pt x="38" y="0"/>
                    <a:pt x="37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4" name="Freeform 30">
              <a:extLst>
                <a:ext uri="{FF2B5EF4-FFF2-40B4-BE49-F238E27FC236}">
                  <a16:creationId xmlns:a16="http://schemas.microsoft.com/office/drawing/2014/main" xmlns="" id="{3D9EBE85-D1A1-4120-94D6-4BC67B3B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6563" y="6632575"/>
              <a:ext cx="155575" cy="66675"/>
            </a:xfrm>
            <a:custGeom>
              <a:avLst/>
              <a:gdLst>
                <a:gd name="T0" fmla="*/ 6 w 31"/>
                <a:gd name="T1" fmla="*/ 4 h 13"/>
                <a:gd name="T2" fmla="*/ 9 w 31"/>
                <a:gd name="T3" fmla="*/ 7 h 13"/>
                <a:gd name="T4" fmla="*/ 11 w 31"/>
                <a:gd name="T5" fmla="*/ 8 h 13"/>
                <a:gd name="T6" fmla="*/ 12 w 31"/>
                <a:gd name="T7" fmla="*/ 7 h 13"/>
                <a:gd name="T8" fmla="*/ 6 w 31"/>
                <a:gd name="T9" fmla="*/ 0 h 13"/>
                <a:gd name="T10" fmla="*/ 0 w 31"/>
                <a:gd name="T11" fmla="*/ 7 h 13"/>
                <a:gd name="T12" fmla="*/ 6 w 31"/>
                <a:gd name="T13" fmla="*/ 13 h 13"/>
                <a:gd name="T14" fmla="*/ 30 w 31"/>
                <a:gd name="T15" fmla="*/ 13 h 13"/>
                <a:gd name="T16" fmla="*/ 31 w 31"/>
                <a:gd name="T17" fmla="*/ 11 h 13"/>
                <a:gd name="T18" fmla="*/ 30 w 31"/>
                <a:gd name="T19" fmla="*/ 10 h 13"/>
                <a:gd name="T20" fmla="*/ 6 w 31"/>
                <a:gd name="T21" fmla="*/ 10 h 13"/>
                <a:gd name="T22" fmla="*/ 3 w 31"/>
                <a:gd name="T23" fmla="*/ 7 h 13"/>
                <a:gd name="T24" fmla="*/ 6 w 31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">
                  <a:moveTo>
                    <a:pt x="6" y="4"/>
                  </a:moveTo>
                  <a:cubicBezTo>
                    <a:pt x="8" y="4"/>
                    <a:pt x="9" y="5"/>
                    <a:pt x="9" y="7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1" y="12"/>
                    <a:pt x="31" y="11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3" y="8"/>
                    <a:pt x="3" y="7"/>
                  </a:cubicBezTo>
                  <a:cubicBezTo>
                    <a:pt x="3" y="5"/>
                    <a:pt x="5" y="4"/>
                    <a:pt x="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5" name="Freeform 31">
              <a:extLst>
                <a:ext uri="{FF2B5EF4-FFF2-40B4-BE49-F238E27FC236}">
                  <a16:creationId xmlns:a16="http://schemas.microsoft.com/office/drawing/2014/main" xmlns="" id="{FF5B98F5-86DF-4620-8921-E4BA20E2A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1813" y="6272213"/>
              <a:ext cx="115888" cy="190500"/>
            </a:xfrm>
            <a:custGeom>
              <a:avLst/>
              <a:gdLst>
                <a:gd name="T0" fmla="*/ 20 w 23"/>
                <a:gd name="T1" fmla="*/ 34 h 37"/>
                <a:gd name="T2" fmla="*/ 11 w 23"/>
                <a:gd name="T3" fmla="*/ 34 h 37"/>
                <a:gd name="T4" fmla="*/ 11 w 23"/>
                <a:gd name="T5" fmla="*/ 28 h 37"/>
                <a:gd name="T6" fmla="*/ 14 w 23"/>
                <a:gd name="T7" fmla="*/ 28 h 37"/>
                <a:gd name="T8" fmla="*/ 15 w 23"/>
                <a:gd name="T9" fmla="*/ 27 h 37"/>
                <a:gd name="T10" fmla="*/ 15 w 23"/>
                <a:gd name="T11" fmla="*/ 26 h 37"/>
                <a:gd name="T12" fmla="*/ 15 w 23"/>
                <a:gd name="T13" fmla="*/ 13 h 37"/>
                <a:gd name="T14" fmla="*/ 16 w 23"/>
                <a:gd name="T15" fmla="*/ 11 h 37"/>
                <a:gd name="T16" fmla="*/ 15 w 23"/>
                <a:gd name="T17" fmla="*/ 4 h 37"/>
                <a:gd name="T18" fmla="*/ 15 w 23"/>
                <a:gd name="T19" fmla="*/ 3 h 37"/>
                <a:gd name="T20" fmla="*/ 20 w 23"/>
                <a:gd name="T21" fmla="*/ 3 h 37"/>
                <a:gd name="T22" fmla="*/ 20 w 23"/>
                <a:gd name="T23" fmla="*/ 34 h 37"/>
                <a:gd name="T24" fmla="*/ 3 w 23"/>
                <a:gd name="T25" fmla="*/ 16 h 37"/>
                <a:gd name="T26" fmla="*/ 8 w 23"/>
                <a:gd name="T27" fmla="*/ 15 h 37"/>
                <a:gd name="T28" fmla="*/ 12 w 23"/>
                <a:gd name="T29" fmla="*/ 15 h 37"/>
                <a:gd name="T30" fmla="*/ 12 w 23"/>
                <a:gd name="T31" fmla="*/ 24 h 37"/>
                <a:gd name="T32" fmla="*/ 10 w 23"/>
                <a:gd name="T33" fmla="*/ 24 h 37"/>
                <a:gd name="T34" fmla="*/ 8 w 23"/>
                <a:gd name="T35" fmla="*/ 26 h 37"/>
                <a:gd name="T36" fmla="*/ 8 w 23"/>
                <a:gd name="T37" fmla="*/ 34 h 37"/>
                <a:gd name="T38" fmla="*/ 3 w 23"/>
                <a:gd name="T39" fmla="*/ 34 h 37"/>
                <a:gd name="T40" fmla="*/ 3 w 23"/>
                <a:gd name="T41" fmla="*/ 16 h 37"/>
                <a:gd name="T42" fmla="*/ 11 w 23"/>
                <a:gd name="T43" fmla="*/ 3 h 37"/>
                <a:gd name="T44" fmla="*/ 13 w 23"/>
                <a:gd name="T45" fmla="*/ 10 h 37"/>
                <a:gd name="T46" fmla="*/ 8 w 23"/>
                <a:gd name="T47" fmla="*/ 12 h 37"/>
                <a:gd name="T48" fmla="*/ 3 w 23"/>
                <a:gd name="T49" fmla="*/ 13 h 37"/>
                <a:gd name="T50" fmla="*/ 3 w 23"/>
                <a:gd name="T51" fmla="*/ 3 h 37"/>
                <a:gd name="T52" fmla="*/ 11 w 23"/>
                <a:gd name="T53" fmla="*/ 3 h 37"/>
                <a:gd name="T54" fmla="*/ 23 w 23"/>
                <a:gd name="T55" fmla="*/ 2 h 37"/>
                <a:gd name="T56" fmla="*/ 22 w 23"/>
                <a:gd name="T57" fmla="*/ 0 h 37"/>
                <a:gd name="T58" fmla="*/ 2 w 23"/>
                <a:gd name="T59" fmla="*/ 0 h 37"/>
                <a:gd name="T60" fmla="*/ 0 w 23"/>
                <a:gd name="T61" fmla="*/ 2 h 37"/>
                <a:gd name="T62" fmla="*/ 0 w 23"/>
                <a:gd name="T63" fmla="*/ 35 h 37"/>
                <a:gd name="T64" fmla="*/ 2 w 23"/>
                <a:gd name="T65" fmla="*/ 37 h 37"/>
                <a:gd name="T66" fmla="*/ 22 w 23"/>
                <a:gd name="T67" fmla="*/ 37 h 37"/>
                <a:gd name="T68" fmla="*/ 23 w 23"/>
                <a:gd name="T69" fmla="*/ 35 h 37"/>
                <a:gd name="T70" fmla="*/ 23 w 23"/>
                <a:gd name="T7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37">
                  <a:moveTo>
                    <a:pt x="20" y="34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27"/>
                    <a:pt x="15" y="27"/>
                  </a:cubicBezTo>
                  <a:cubicBezTo>
                    <a:pt x="15" y="27"/>
                    <a:pt x="15" y="26"/>
                    <a:pt x="15" y="26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7" y="9"/>
                    <a:pt x="17" y="6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20" y="34"/>
                  </a:lnTo>
                  <a:close/>
                  <a:moveTo>
                    <a:pt x="3" y="16"/>
                  </a:moveTo>
                  <a:cubicBezTo>
                    <a:pt x="5" y="16"/>
                    <a:pt x="6" y="16"/>
                    <a:pt x="8" y="15"/>
                  </a:cubicBezTo>
                  <a:cubicBezTo>
                    <a:pt x="9" y="15"/>
                    <a:pt x="11" y="15"/>
                    <a:pt x="12" y="1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8" y="25"/>
                    <a:pt x="8" y="2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3" y="16"/>
                  </a:lnTo>
                  <a:close/>
                  <a:moveTo>
                    <a:pt x="11" y="3"/>
                  </a:moveTo>
                  <a:cubicBezTo>
                    <a:pt x="12" y="5"/>
                    <a:pt x="14" y="8"/>
                    <a:pt x="13" y="10"/>
                  </a:cubicBezTo>
                  <a:cubicBezTo>
                    <a:pt x="13" y="11"/>
                    <a:pt x="12" y="12"/>
                    <a:pt x="8" y="12"/>
                  </a:cubicBezTo>
                  <a:cubicBezTo>
                    <a:pt x="6" y="12"/>
                    <a:pt x="5" y="13"/>
                    <a:pt x="3" y="1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11" y="3"/>
                  </a:lnTo>
                  <a:close/>
                  <a:moveTo>
                    <a:pt x="23" y="2"/>
                  </a:moveTo>
                  <a:cubicBezTo>
                    <a:pt x="23" y="1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6"/>
                    <a:pt x="23" y="35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6" name="Freeform 32">
              <a:extLst>
                <a:ext uri="{FF2B5EF4-FFF2-40B4-BE49-F238E27FC236}">
                  <a16:creationId xmlns:a16="http://schemas.microsoft.com/office/drawing/2014/main" xmlns="" id="{D2011782-930C-4B5A-867E-2C7E1ACEB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26751" y="6375400"/>
              <a:ext cx="115888" cy="184150"/>
            </a:xfrm>
            <a:custGeom>
              <a:avLst/>
              <a:gdLst>
                <a:gd name="T0" fmla="*/ 3 w 23"/>
                <a:gd name="T1" fmla="*/ 33 h 36"/>
                <a:gd name="T2" fmla="*/ 3 w 23"/>
                <a:gd name="T3" fmla="*/ 29 h 36"/>
                <a:gd name="T4" fmla="*/ 8 w 23"/>
                <a:gd name="T5" fmla="*/ 22 h 36"/>
                <a:gd name="T6" fmla="*/ 15 w 23"/>
                <a:gd name="T7" fmla="*/ 29 h 36"/>
                <a:gd name="T8" fmla="*/ 18 w 23"/>
                <a:gd name="T9" fmla="*/ 28 h 36"/>
                <a:gd name="T10" fmla="*/ 18 w 23"/>
                <a:gd name="T11" fmla="*/ 26 h 36"/>
                <a:gd name="T12" fmla="*/ 16 w 23"/>
                <a:gd name="T13" fmla="*/ 24 h 36"/>
                <a:gd name="T14" fmla="*/ 19 w 23"/>
                <a:gd name="T15" fmla="*/ 21 h 36"/>
                <a:gd name="T16" fmla="*/ 19 w 23"/>
                <a:gd name="T17" fmla="*/ 33 h 36"/>
                <a:gd name="T18" fmla="*/ 3 w 23"/>
                <a:gd name="T19" fmla="*/ 33 h 36"/>
                <a:gd name="T20" fmla="*/ 19 w 23"/>
                <a:gd name="T21" fmla="*/ 3 h 36"/>
                <a:gd name="T22" fmla="*/ 19 w 23"/>
                <a:gd name="T23" fmla="*/ 16 h 36"/>
                <a:gd name="T24" fmla="*/ 13 w 23"/>
                <a:gd name="T25" fmla="*/ 22 h 36"/>
                <a:gd name="T26" fmla="*/ 9 w 23"/>
                <a:gd name="T27" fmla="*/ 19 h 36"/>
                <a:gd name="T28" fmla="*/ 8 w 23"/>
                <a:gd name="T29" fmla="*/ 19 h 36"/>
                <a:gd name="T30" fmla="*/ 7 w 23"/>
                <a:gd name="T31" fmla="*/ 19 h 36"/>
                <a:gd name="T32" fmla="*/ 3 w 23"/>
                <a:gd name="T33" fmla="*/ 24 h 36"/>
                <a:gd name="T34" fmla="*/ 3 w 23"/>
                <a:gd name="T35" fmla="*/ 3 h 36"/>
                <a:gd name="T36" fmla="*/ 19 w 23"/>
                <a:gd name="T37" fmla="*/ 3 h 36"/>
                <a:gd name="T38" fmla="*/ 23 w 23"/>
                <a:gd name="T39" fmla="*/ 1 h 36"/>
                <a:gd name="T40" fmla="*/ 21 w 23"/>
                <a:gd name="T41" fmla="*/ 0 h 36"/>
                <a:gd name="T42" fmla="*/ 1 w 23"/>
                <a:gd name="T43" fmla="*/ 0 h 36"/>
                <a:gd name="T44" fmla="*/ 0 w 23"/>
                <a:gd name="T45" fmla="*/ 1 h 36"/>
                <a:gd name="T46" fmla="*/ 0 w 23"/>
                <a:gd name="T47" fmla="*/ 35 h 36"/>
                <a:gd name="T48" fmla="*/ 1 w 23"/>
                <a:gd name="T49" fmla="*/ 36 h 36"/>
                <a:gd name="T50" fmla="*/ 21 w 23"/>
                <a:gd name="T51" fmla="*/ 36 h 36"/>
                <a:gd name="T52" fmla="*/ 23 w 23"/>
                <a:gd name="T53" fmla="*/ 35 h 36"/>
                <a:gd name="T54" fmla="*/ 23 w 23"/>
                <a:gd name="T5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36">
                  <a:moveTo>
                    <a:pt x="3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7" y="29"/>
                    <a:pt x="18" y="28"/>
                  </a:cubicBezTo>
                  <a:cubicBezTo>
                    <a:pt x="18" y="28"/>
                    <a:pt x="18" y="27"/>
                    <a:pt x="18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33"/>
                    <a:pt x="19" y="33"/>
                    <a:pt x="19" y="33"/>
                  </a:cubicBezTo>
                  <a:lnTo>
                    <a:pt x="3" y="33"/>
                  </a:lnTo>
                  <a:close/>
                  <a:moveTo>
                    <a:pt x="19" y="3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8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19" y="3"/>
                  </a:lnTo>
                  <a:close/>
                  <a:moveTo>
                    <a:pt x="23" y="1"/>
                  </a:move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6"/>
                    <a:pt x="23" y="36"/>
                    <a:pt x="23" y="35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7" name="Freeform 33">
              <a:extLst>
                <a:ext uri="{FF2B5EF4-FFF2-40B4-BE49-F238E27FC236}">
                  <a16:creationId xmlns:a16="http://schemas.microsoft.com/office/drawing/2014/main" xmlns="" id="{E2884AE3-1400-40D4-9B68-8D1EFA1767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7388" y="6400800"/>
              <a:ext cx="60325" cy="61913"/>
            </a:xfrm>
            <a:custGeom>
              <a:avLst/>
              <a:gdLst>
                <a:gd name="T0" fmla="*/ 6 w 12"/>
                <a:gd name="T1" fmla="*/ 3 h 12"/>
                <a:gd name="T2" fmla="*/ 8 w 12"/>
                <a:gd name="T3" fmla="*/ 6 h 12"/>
                <a:gd name="T4" fmla="*/ 6 w 12"/>
                <a:gd name="T5" fmla="*/ 9 h 12"/>
                <a:gd name="T6" fmla="*/ 3 w 12"/>
                <a:gd name="T7" fmla="*/ 6 h 12"/>
                <a:gd name="T8" fmla="*/ 6 w 12"/>
                <a:gd name="T9" fmla="*/ 3 h 12"/>
                <a:gd name="T10" fmla="*/ 6 w 12"/>
                <a:gd name="T11" fmla="*/ 12 h 12"/>
                <a:gd name="T12" fmla="*/ 12 w 12"/>
                <a:gd name="T13" fmla="*/ 6 h 12"/>
                <a:gd name="T14" fmla="*/ 6 w 12"/>
                <a:gd name="T15" fmla="*/ 0 h 12"/>
                <a:gd name="T16" fmla="*/ 0 w 12"/>
                <a:gd name="T17" fmla="*/ 6 h 12"/>
                <a:gd name="T18" fmla="*/ 6 w 12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3"/>
                  </a:move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9"/>
                    <a:pt x="6" y="9"/>
                  </a:cubicBezTo>
                  <a:cubicBezTo>
                    <a:pt x="4" y="9"/>
                    <a:pt x="3" y="7"/>
                    <a:pt x="3" y="6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8" name="Freeform 34">
              <a:extLst>
                <a:ext uri="{FF2B5EF4-FFF2-40B4-BE49-F238E27FC236}">
                  <a16:creationId xmlns:a16="http://schemas.microsoft.com/office/drawing/2014/main" xmlns="" id="{E3A8DB91-5CBE-4D2D-848F-BA247C1F1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7213" y="6354763"/>
              <a:ext cx="30163" cy="20638"/>
            </a:xfrm>
            <a:custGeom>
              <a:avLst/>
              <a:gdLst>
                <a:gd name="T0" fmla="*/ 5 w 6"/>
                <a:gd name="T1" fmla="*/ 3 h 4"/>
                <a:gd name="T2" fmla="*/ 6 w 6"/>
                <a:gd name="T3" fmla="*/ 1 h 4"/>
                <a:gd name="T4" fmla="*/ 4 w 6"/>
                <a:gd name="T5" fmla="*/ 0 h 4"/>
                <a:gd name="T6" fmla="*/ 1 w 6"/>
                <a:gd name="T7" fmla="*/ 1 h 4"/>
                <a:gd name="T8" fmla="*/ 0 w 6"/>
                <a:gd name="T9" fmla="*/ 3 h 4"/>
                <a:gd name="T10" fmla="*/ 2 w 6"/>
                <a:gd name="T11" fmla="*/ 4 h 4"/>
                <a:gd name="T12" fmla="*/ 2 w 6"/>
                <a:gd name="T13" fmla="*/ 4 h 4"/>
                <a:gd name="T14" fmla="*/ 5 w 6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6" y="3"/>
                    <a:pt x="6" y="2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9" name="Freeform 35">
              <a:extLst>
                <a:ext uri="{FF2B5EF4-FFF2-40B4-BE49-F238E27FC236}">
                  <a16:creationId xmlns:a16="http://schemas.microsoft.com/office/drawing/2014/main" xmlns="" id="{3BB13D28-7985-4C89-9BFE-0B3DBBFB4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763" y="6359525"/>
              <a:ext cx="30163" cy="119063"/>
            </a:xfrm>
            <a:custGeom>
              <a:avLst/>
              <a:gdLst>
                <a:gd name="T0" fmla="*/ 1 w 6"/>
                <a:gd name="T1" fmla="*/ 0 h 23"/>
                <a:gd name="T2" fmla="*/ 0 w 6"/>
                <a:gd name="T3" fmla="*/ 1 h 23"/>
                <a:gd name="T4" fmla="*/ 1 w 6"/>
                <a:gd name="T5" fmla="*/ 2 h 23"/>
                <a:gd name="T6" fmla="*/ 3 w 6"/>
                <a:gd name="T7" fmla="*/ 4 h 23"/>
                <a:gd name="T8" fmla="*/ 3 w 6"/>
                <a:gd name="T9" fmla="*/ 19 h 23"/>
                <a:gd name="T10" fmla="*/ 1 w 6"/>
                <a:gd name="T11" fmla="*/ 20 h 23"/>
                <a:gd name="T12" fmla="*/ 0 w 6"/>
                <a:gd name="T13" fmla="*/ 22 h 23"/>
                <a:gd name="T14" fmla="*/ 1 w 6"/>
                <a:gd name="T15" fmla="*/ 23 h 23"/>
                <a:gd name="T16" fmla="*/ 6 w 6"/>
                <a:gd name="T17" fmla="*/ 19 h 23"/>
                <a:gd name="T18" fmla="*/ 6 w 6"/>
                <a:gd name="T19" fmla="*/ 4 h 23"/>
                <a:gd name="T20" fmla="*/ 1 w 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3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4" y="23"/>
                    <a:pt x="6" y="21"/>
                    <a:pt x="6" y="1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4" y="0"/>
                    <a:pt x="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0" name="Freeform 36">
              <a:extLst>
                <a:ext uri="{FF2B5EF4-FFF2-40B4-BE49-F238E27FC236}">
                  <a16:creationId xmlns:a16="http://schemas.microsoft.com/office/drawing/2014/main" xmlns="" id="{BFE74492-D27D-4D5A-860F-B021F8D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6446838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3 h 3"/>
                <a:gd name="T6" fmla="*/ 2 w 3"/>
                <a:gd name="T7" fmla="*/ 1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1" name="Freeform 37">
              <a:extLst>
                <a:ext uri="{FF2B5EF4-FFF2-40B4-BE49-F238E27FC236}">
                  <a16:creationId xmlns:a16="http://schemas.microsoft.com/office/drawing/2014/main" xmlns="" id="{54650902-7B28-440A-9293-9984E45BD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7701" y="6446838"/>
              <a:ext cx="15875" cy="15875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1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2" name="Freeform 38">
              <a:extLst>
                <a:ext uri="{FF2B5EF4-FFF2-40B4-BE49-F238E27FC236}">
                  <a16:creationId xmlns:a16="http://schemas.microsoft.com/office/drawing/2014/main" xmlns="" id="{F23ED45D-D64E-4703-BC2D-B46B59A2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1" y="6442075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3" name="Freeform 39">
              <a:extLst>
                <a:ext uri="{FF2B5EF4-FFF2-40B4-BE49-F238E27FC236}">
                  <a16:creationId xmlns:a16="http://schemas.microsoft.com/office/drawing/2014/main" xmlns="" id="{0FD290C8-A536-424C-B24F-A65B67D88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6442075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1 h 3"/>
                <a:gd name="T6" fmla="*/ 1 w 3"/>
                <a:gd name="T7" fmla="*/ 0 h 3"/>
                <a:gd name="T8" fmla="*/ 0 w 3"/>
                <a:gd name="T9" fmla="*/ 2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4" name="Freeform 40">
              <a:extLst>
                <a:ext uri="{FF2B5EF4-FFF2-40B4-BE49-F238E27FC236}">
                  <a16:creationId xmlns:a16="http://schemas.microsoft.com/office/drawing/2014/main" xmlns="" id="{09CEC6F3-C7C4-4CD8-92B1-78F4C823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7688" y="6359525"/>
              <a:ext cx="290513" cy="31750"/>
            </a:xfrm>
            <a:custGeom>
              <a:avLst/>
              <a:gdLst>
                <a:gd name="T0" fmla="*/ 0 w 58"/>
                <a:gd name="T1" fmla="*/ 4 h 6"/>
                <a:gd name="T2" fmla="*/ 1 w 58"/>
                <a:gd name="T3" fmla="*/ 6 h 6"/>
                <a:gd name="T4" fmla="*/ 1 w 58"/>
                <a:gd name="T5" fmla="*/ 6 h 6"/>
                <a:gd name="T6" fmla="*/ 3 w 58"/>
                <a:gd name="T7" fmla="*/ 5 h 6"/>
                <a:gd name="T8" fmla="*/ 5 w 58"/>
                <a:gd name="T9" fmla="*/ 3 h 6"/>
                <a:gd name="T10" fmla="*/ 52 w 58"/>
                <a:gd name="T11" fmla="*/ 3 h 6"/>
                <a:gd name="T12" fmla="*/ 55 w 58"/>
                <a:gd name="T13" fmla="*/ 5 h 6"/>
                <a:gd name="T14" fmla="*/ 57 w 58"/>
                <a:gd name="T15" fmla="*/ 6 h 6"/>
                <a:gd name="T16" fmla="*/ 58 w 58"/>
                <a:gd name="T17" fmla="*/ 4 h 6"/>
                <a:gd name="T18" fmla="*/ 52 w 58"/>
                <a:gd name="T19" fmla="*/ 0 h 6"/>
                <a:gd name="T20" fmla="*/ 5 w 58"/>
                <a:gd name="T21" fmla="*/ 0 h 6"/>
                <a:gd name="T22" fmla="*/ 0 w 58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6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4"/>
                    <a:pt x="55" y="5"/>
                  </a:cubicBezTo>
                  <a:cubicBezTo>
                    <a:pt x="55" y="6"/>
                    <a:pt x="56" y="6"/>
                    <a:pt x="57" y="6"/>
                  </a:cubicBezTo>
                  <a:cubicBezTo>
                    <a:pt x="58" y="6"/>
                    <a:pt x="58" y="5"/>
                    <a:pt x="58" y="4"/>
                  </a:cubicBezTo>
                  <a:cubicBezTo>
                    <a:pt x="57" y="2"/>
                    <a:pt x="55" y="0"/>
                    <a:pt x="5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5" name="Freeform 41">
              <a:extLst>
                <a:ext uri="{FF2B5EF4-FFF2-40B4-BE49-F238E27FC236}">
                  <a16:creationId xmlns:a16="http://schemas.microsoft.com/office/drawing/2014/main" xmlns="" id="{B5478485-F65C-4D41-978B-EB4054824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88" y="6210300"/>
              <a:ext cx="239713" cy="144463"/>
            </a:xfrm>
            <a:custGeom>
              <a:avLst/>
              <a:gdLst>
                <a:gd name="T0" fmla="*/ 1 w 48"/>
                <a:gd name="T1" fmla="*/ 28 h 28"/>
                <a:gd name="T2" fmla="*/ 2 w 48"/>
                <a:gd name="T3" fmla="*/ 26 h 28"/>
                <a:gd name="T4" fmla="*/ 2 w 48"/>
                <a:gd name="T5" fmla="*/ 3 h 28"/>
                <a:gd name="T6" fmla="*/ 46 w 48"/>
                <a:gd name="T7" fmla="*/ 3 h 28"/>
                <a:gd name="T8" fmla="*/ 46 w 48"/>
                <a:gd name="T9" fmla="*/ 26 h 28"/>
                <a:gd name="T10" fmla="*/ 47 w 48"/>
                <a:gd name="T11" fmla="*/ 28 h 28"/>
                <a:gd name="T12" fmla="*/ 48 w 48"/>
                <a:gd name="T13" fmla="*/ 26 h 28"/>
                <a:gd name="T14" fmla="*/ 48 w 48"/>
                <a:gd name="T15" fmla="*/ 2 h 28"/>
                <a:gd name="T16" fmla="*/ 47 w 48"/>
                <a:gd name="T17" fmla="*/ 0 h 28"/>
                <a:gd name="T18" fmla="*/ 1 w 48"/>
                <a:gd name="T19" fmla="*/ 0 h 28"/>
                <a:gd name="T20" fmla="*/ 0 w 48"/>
                <a:gd name="T21" fmla="*/ 2 h 28"/>
                <a:gd name="T22" fmla="*/ 0 w 48"/>
                <a:gd name="T23" fmla="*/ 26 h 28"/>
                <a:gd name="T24" fmla="*/ 1 w 48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8">
                  <a:moveTo>
                    <a:pt x="1" y="28"/>
                  </a:moveTo>
                  <a:cubicBezTo>
                    <a:pt x="2" y="28"/>
                    <a:pt x="2" y="27"/>
                    <a:pt x="2" y="2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8"/>
                    <a:pt x="47" y="28"/>
                  </a:cubicBezTo>
                  <a:cubicBezTo>
                    <a:pt x="48" y="28"/>
                    <a:pt x="48" y="27"/>
                    <a:pt x="48" y="26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8"/>
                    <a:pt x="1" y="2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6" name="Freeform 42">
              <a:extLst>
                <a:ext uri="{FF2B5EF4-FFF2-40B4-BE49-F238E27FC236}">
                  <a16:creationId xmlns:a16="http://schemas.microsoft.com/office/drawing/2014/main" xmlns="" id="{2C5EC179-81BB-44EF-AF7A-43ECD7DB8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3238" y="6329363"/>
              <a:ext cx="381000" cy="349250"/>
            </a:xfrm>
            <a:custGeom>
              <a:avLst/>
              <a:gdLst>
                <a:gd name="T0" fmla="*/ 68 w 76"/>
                <a:gd name="T1" fmla="*/ 66 h 68"/>
                <a:gd name="T2" fmla="*/ 8 w 76"/>
                <a:gd name="T3" fmla="*/ 66 h 68"/>
                <a:gd name="T4" fmla="*/ 2 w 76"/>
                <a:gd name="T5" fmla="*/ 60 h 68"/>
                <a:gd name="T6" fmla="*/ 2 w 76"/>
                <a:gd name="T7" fmla="*/ 21 h 68"/>
                <a:gd name="T8" fmla="*/ 2 w 76"/>
                <a:gd name="T9" fmla="*/ 21 h 68"/>
                <a:gd name="T10" fmla="*/ 2 w 76"/>
                <a:gd name="T11" fmla="*/ 21 h 68"/>
                <a:gd name="T12" fmla="*/ 8 w 76"/>
                <a:gd name="T13" fmla="*/ 15 h 68"/>
                <a:gd name="T14" fmla="*/ 12 w 76"/>
                <a:gd name="T15" fmla="*/ 15 h 68"/>
                <a:gd name="T16" fmla="*/ 16 w 76"/>
                <a:gd name="T17" fmla="*/ 18 h 68"/>
                <a:gd name="T18" fmla="*/ 38 w 76"/>
                <a:gd name="T19" fmla="*/ 32 h 68"/>
                <a:gd name="T20" fmla="*/ 60 w 76"/>
                <a:gd name="T21" fmla="*/ 18 h 68"/>
                <a:gd name="T22" fmla="*/ 64 w 76"/>
                <a:gd name="T23" fmla="*/ 15 h 68"/>
                <a:gd name="T24" fmla="*/ 68 w 76"/>
                <a:gd name="T25" fmla="*/ 15 h 68"/>
                <a:gd name="T26" fmla="*/ 73 w 76"/>
                <a:gd name="T27" fmla="*/ 21 h 68"/>
                <a:gd name="T28" fmla="*/ 73 w 76"/>
                <a:gd name="T29" fmla="*/ 21 h 68"/>
                <a:gd name="T30" fmla="*/ 73 w 76"/>
                <a:gd name="T31" fmla="*/ 21 h 68"/>
                <a:gd name="T32" fmla="*/ 73 w 76"/>
                <a:gd name="T33" fmla="*/ 60 h 68"/>
                <a:gd name="T34" fmla="*/ 68 w 76"/>
                <a:gd name="T35" fmla="*/ 66 h 68"/>
                <a:gd name="T36" fmla="*/ 51 w 76"/>
                <a:gd name="T37" fmla="*/ 25 h 68"/>
                <a:gd name="T38" fmla="*/ 38 w 76"/>
                <a:gd name="T39" fmla="*/ 30 h 68"/>
                <a:gd name="T40" fmla="*/ 24 w 76"/>
                <a:gd name="T41" fmla="*/ 25 h 68"/>
                <a:gd name="T42" fmla="*/ 38 w 76"/>
                <a:gd name="T43" fmla="*/ 20 h 68"/>
                <a:gd name="T44" fmla="*/ 51 w 76"/>
                <a:gd name="T45" fmla="*/ 25 h 68"/>
                <a:gd name="T46" fmla="*/ 76 w 76"/>
                <a:gd name="T47" fmla="*/ 7 h 68"/>
                <a:gd name="T48" fmla="*/ 69 w 76"/>
                <a:gd name="T49" fmla="*/ 0 h 68"/>
                <a:gd name="T50" fmla="*/ 65 w 76"/>
                <a:gd name="T51" fmla="*/ 0 h 68"/>
                <a:gd name="T52" fmla="*/ 64 w 76"/>
                <a:gd name="T53" fmla="*/ 2 h 68"/>
                <a:gd name="T54" fmla="*/ 65 w 76"/>
                <a:gd name="T55" fmla="*/ 3 h 68"/>
                <a:gd name="T56" fmla="*/ 69 w 76"/>
                <a:gd name="T57" fmla="*/ 3 h 68"/>
                <a:gd name="T58" fmla="*/ 73 w 76"/>
                <a:gd name="T59" fmla="*/ 7 h 68"/>
                <a:gd name="T60" fmla="*/ 73 w 76"/>
                <a:gd name="T61" fmla="*/ 15 h 68"/>
                <a:gd name="T62" fmla="*/ 68 w 76"/>
                <a:gd name="T63" fmla="*/ 13 h 68"/>
                <a:gd name="T64" fmla="*/ 64 w 76"/>
                <a:gd name="T65" fmla="*/ 13 h 68"/>
                <a:gd name="T66" fmla="*/ 58 w 76"/>
                <a:gd name="T67" fmla="*/ 17 h 68"/>
                <a:gd name="T68" fmla="*/ 53 w 76"/>
                <a:gd name="T69" fmla="*/ 23 h 68"/>
                <a:gd name="T70" fmla="*/ 38 w 76"/>
                <a:gd name="T71" fmla="*/ 17 h 68"/>
                <a:gd name="T72" fmla="*/ 22 w 76"/>
                <a:gd name="T73" fmla="*/ 23 h 68"/>
                <a:gd name="T74" fmla="*/ 18 w 76"/>
                <a:gd name="T75" fmla="*/ 17 h 68"/>
                <a:gd name="T76" fmla="*/ 12 w 76"/>
                <a:gd name="T77" fmla="*/ 13 h 68"/>
                <a:gd name="T78" fmla="*/ 8 w 76"/>
                <a:gd name="T79" fmla="*/ 13 h 68"/>
                <a:gd name="T80" fmla="*/ 2 w 76"/>
                <a:gd name="T81" fmla="*/ 15 h 68"/>
                <a:gd name="T82" fmla="*/ 2 w 76"/>
                <a:gd name="T83" fmla="*/ 7 h 68"/>
                <a:gd name="T84" fmla="*/ 6 w 76"/>
                <a:gd name="T85" fmla="*/ 3 h 68"/>
                <a:gd name="T86" fmla="*/ 11 w 76"/>
                <a:gd name="T87" fmla="*/ 3 h 68"/>
                <a:gd name="T88" fmla="*/ 12 w 76"/>
                <a:gd name="T89" fmla="*/ 2 h 68"/>
                <a:gd name="T90" fmla="*/ 11 w 76"/>
                <a:gd name="T91" fmla="*/ 0 h 68"/>
                <a:gd name="T92" fmla="*/ 6 w 76"/>
                <a:gd name="T93" fmla="*/ 0 h 68"/>
                <a:gd name="T94" fmla="*/ 0 w 76"/>
                <a:gd name="T95" fmla="*/ 7 h 68"/>
                <a:gd name="T96" fmla="*/ 0 w 76"/>
                <a:gd name="T97" fmla="*/ 60 h 68"/>
                <a:gd name="T98" fmla="*/ 8 w 76"/>
                <a:gd name="T99" fmla="*/ 68 h 68"/>
                <a:gd name="T100" fmla="*/ 68 w 76"/>
                <a:gd name="T101" fmla="*/ 68 h 68"/>
                <a:gd name="T102" fmla="*/ 76 w 76"/>
                <a:gd name="T103" fmla="*/ 60 h 68"/>
                <a:gd name="T104" fmla="*/ 76 w 76"/>
                <a:gd name="T10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68">
                  <a:moveTo>
                    <a:pt x="68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5" y="66"/>
                    <a:pt x="2" y="63"/>
                    <a:pt x="2" y="6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8"/>
                    <a:pt x="5" y="15"/>
                    <a:pt x="8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6"/>
                    <a:pt x="16" y="18"/>
                  </a:cubicBezTo>
                  <a:cubicBezTo>
                    <a:pt x="19" y="27"/>
                    <a:pt x="28" y="32"/>
                    <a:pt x="38" y="32"/>
                  </a:cubicBezTo>
                  <a:cubicBezTo>
                    <a:pt x="48" y="32"/>
                    <a:pt x="56" y="27"/>
                    <a:pt x="60" y="18"/>
                  </a:cubicBezTo>
                  <a:cubicBezTo>
                    <a:pt x="61" y="16"/>
                    <a:pt x="62" y="15"/>
                    <a:pt x="64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71" y="15"/>
                    <a:pt x="73" y="18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3"/>
                    <a:pt x="71" y="66"/>
                    <a:pt x="68" y="66"/>
                  </a:cubicBezTo>
                  <a:moveTo>
                    <a:pt x="51" y="25"/>
                  </a:moveTo>
                  <a:cubicBezTo>
                    <a:pt x="48" y="28"/>
                    <a:pt x="43" y="30"/>
                    <a:pt x="38" y="30"/>
                  </a:cubicBezTo>
                  <a:cubicBezTo>
                    <a:pt x="33" y="30"/>
                    <a:pt x="28" y="28"/>
                    <a:pt x="24" y="25"/>
                  </a:cubicBezTo>
                  <a:cubicBezTo>
                    <a:pt x="28" y="22"/>
                    <a:pt x="33" y="20"/>
                    <a:pt x="38" y="20"/>
                  </a:cubicBezTo>
                  <a:cubicBezTo>
                    <a:pt x="43" y="20"/>
                    <a:pt x="48" y="22"/>
                    <a:pt x="51" y="25"/>
                  </a:cubicBezTo>
                  <a:moveTo>
                    <a:pt x="76" y="7"/>
                  </a:moveTo>
                  <a:cubicBezTo>
                    <a:pt x="76" y="3"/>
                    <a:pt x="73" y="0"/>
                    <a:pt x="69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4" y="1"/>
                    <a:pt x="64" y="2"/>
                  </a:cubicBezTo>
                  <a:cubicBezTo>
                    <a:pt x="64" y="2"/>
                    <a:pt x="65" y="3"/>
                    <a:pt x="65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2" y="3"/>
                    <a:pt x="73" y="5"/>
                    <a:pt x="73" y="7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3"/>
                    <a:pt x="70" y="13"/>
                    <a:pt x="68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1" y="13"/>
                    <a:pt x="59" y="14"/>
                    <a:pt x="58" y="17"/>
                  </a:cubicBezTo>
                  <a:cubicBezTo>
                    <a:pt x="57" y="19"/>
                    <a:pt x="55" y="21"/>
                    <a:pt x="53" y="23"/>
                  </a:cubicBezTo>
                  <a:cubicBezTo>
                    <a:pt x="49" y="19"/>
                    <a:pt x="44" y="17"/>
                    <a:pt x="38" y="17"/>
                  </a:cubicBezTo>
                  <a:cubicBezTo>
                    <a:pt x="32" y="17"/>
                    <a:pt x="27" y="19"/>
                    <a:pt x="22" y="23"/>
                  </a:cubicBezTo>
                  <a:cubicBezTo>
                    <a:pt x="20" y="21"/>
                    <a:pt x="19" y="19"/>
                    <a:pt x="18" y="17"/>
                  </a:cubicBezTo>
                  <a:cubicBezTo>
                    <a:pt x="17" y="14"/>
                    <a:pt x="15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3"/>
                    <a:pt x="4" y="13"/>
                    <a:pt x="2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4" y="3"/>
                    <a:pt x="6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3" y="68"/>
                    <a:pt x="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72" y="68"/>
                    <a:pt x="76" y="65"/>
                    <a:pt x="76" y="60"/>
                  </a:cubicBezTo>
                  <a:lnTo>
                    <a:pt x="76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7" name="Freeform 43">
              <a:extLst>
                <a:ext uri="{FF2B5EF4-FFF2-40B4-BE49-F238E27FC236}">
                  <a16:creationId xmlns:a16="http://schemas.microsoft.com/office/drawing/2014/main" xmlns="" id="{A1E326E8-EBC7-4EF1-BD3C-64A9F6090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256338"/>
              <a:ext cx="160338" cy="15875"/>
            </a:xfrm>
            <a:custGeom>
              <a:avLst/>
              <a:gdLst>
                <a:gd name="T0" fmla="*/ 31 w 32"/>
                <a:gd name="T1" fmla="*/ 0 h 3"/>
                <a:gd name="T2" fmla="*/ 1 w 32"/>
                <a:gd name="T3" fmla="*/ 0 h 3"/>
                <a:gd name="T4" fmla="*/ 0 w 32"/>
                <a:gd name="T5" fmla="*/ 1 h 3"/>
                <a:gd name="T6" fmla="*/ 1 w 32"/>
                <a:gd name="T7" fmla="*/ 3 h 3"/>
                <a:gd name="T8" fmla="*/ 31 w 32"/>
                <a:gd name="T9" fmla="*/ 3 h 3"/>
                <a:gd name="T10" fmla="*/ 32 w 32"/>
                <a:gd name="T11" fmla="*/ 1 h 3"/>
                <a:gd name="T12" fmla="*/ 31 w 3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">
                  <a:moveTo>
                    <a:pt x="3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8" name="Freeform 44">
              <a:extLst>
                <a:ext uri="{FF2B5EF4-FFF2-40B4-BE49-F238E27FC236}">
                  <a16:creationId xmlns:a16="http://schemas.microsoft.com/office/drawing/2014/main" xmlns="" id="{B96243B9-0EBD-4398-8789-52CBA667E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3576" y="6323013"/>
              <a:ext cx="109538" cy="15875"/>
            </a:xfrm>
            <a:custGeom>
              <a:avLst/>
              <a:gdLst>
                <a:gd name="T0" fmla="*/ 21 w 22"/>
                <a:gd name="T1" fmla="*/ 0 h 3"/>
                <a:gd name="T2" fmla="*/ 1 w 22"/>
                <a:gd name="T3" fmla="*/ 0 h 3"/>
                <a:gd name="T4" fmla="*/ 0 w 22"/>
                <a:gd name="T5" fmla="*/ 2 h 3"/>
                <a:gd name="T6" fmla="*/ 1 w 22"/>
                <a:gd name="T7" fmla="*/ 3 h 3"/>
                <a:gd name="T8" fmla="*/ 21 w 22"/>
                <a:gd name="T9" fmla="*/ 3 h 3"/>
                <a:gd name="T10" fmla="*/ 22 w 22"/>
                <a:gd name="T11" fmla="*/ 2 h 3"/>
                <a:gd name="T12" fmla="*/ 21 w 2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9" name="Freeform 45">
              <a:extLst>
                <a:ext uri="{FF2B5EF4-FFF2-40B4-BE49-F238E27FC236}">
                  <a16:creationId xmlns:a16="http://schemas.microsoft.com/office/drawing/2014/main" xmlns="" id="{971664F0-A66D-43E6-BF02-22B55058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323013"/>
              <a:ext cx="39688" cy="15875"/>
            </a:xfrm>
            <a:custGeom>
              <a:avLst/>
              <a:gdLst>
                <a:gd name="T0" fmla="*/ 1 w 8"/>
                <a:gd name="T1" fmla="*/ 3 h 3"/>
                <a:gd name="T2" fmla="*/ 7 w 8"/>
                <a:gd name="T3" fmla="*/ 3 h 3"/>
                <a:gd name="T4" fmla="*/ 8 w 8"/>
                <a:gd name="T5" fmla="*/ 2 h 3"/>
                <a:gd name="T6" fmla="*/ 7 w 8"/>
                <a:gd name="T7" fmla="*/ 0 h 3"/>
                <a:gd name="T8" fmla="*/ 1 w 8"/>
                <a:gd name="T9" fmla="*/ 0 h 3"/>
                <a:gd name="T10" fmla="*/ 0 w 8"/>
                <a:gd name="T11" fmla="*/ 2 h 3"/>
                <a:gd name="T12" fmla="*/ 1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1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0" name="Freeform 46">
              <a:extLst>
                <a:ext uri="{FF2B5EF4-FFF2-40B4-BE49-F238E27FC236}">
                  <a16:creationId xmlns:a16="http://schemas.microsoft.com/office/drawing/2014/main" xmlns="" id="{6DE8BEAA-FBAE-4DA5-A7A6-59D4585EA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6292850"/>
              <a:ext cx="49213" cy="11113"/>
            </a:xfrm>
            <a:custGeom>
              <a:avLst/>
              <a:gdLst>
                <a:gd name="T0" fmla="*/ 9 w 10"/>
                <a:gd name="T1" fmla="*/ 0 h 2"/>
                <a:gd name="T2" fmla="*/ 2 w 10"/>
                <a:gd name="T3" fmla="*/ 0 h 2"/>
                <a:gd name="T4" fmla="*/ 0 w 10"/>
                <a:gd name="T5" fmla="*/ 1 h 2"/>
                <a:gd name="T6" fmla="*/ 2 w 10"/>
                <a:gd name="T7" fmla="*/ 2 h 2"/>
                <a:gd name="T8" fmla="*/ 9 w 10"/>
                <a:gd name="T9" fmla="*/ 2 h 2"/>
                <a:gd name="T10" fmla="*/ 10 w 10"/>
                <a:gd name="T11" fmla="*/ 1 h 2"/>
                <a:gd name="T12" fmla="*/ 9 w 1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1" name="Freeform 47">
              <a:extLst>
                <a:ext uri="{FF2B5EF4-FFF2-40B4-BE49-F238E27FC236}">
                  <a16:creationId xmlns:a16="http://schemas.microsoft.com/office/drawing/2014/main" xmlns="" id="{7822A89B-3F75-42B6-BB32-6BCAE9CE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292850"/>
              <a:ext cx="104775" cy="11113"/>
            </a:xfrm>
            <a:custGeom>
              <a:avLst/>
              <a:gdLst>
                <a:gd name="T0" fmla="*/ 1 w 21"/>
                <a:gd name="T1" fmla="*/ 2 h 2"/>
                <a:gd name="T2" fmla="*/ 19 w 21"/>
                <a:gd name="T3" fmla="*/ 2 h 2"/>
                <a:gd name="T4" fmla="*/ 21 w 21"/>
                <a:gd name="T5" fmla="*/ 1 h 2"/>
                <a:gd name="T6" fmla="*/ 19 w 21"/>
                <a:gd name="T7" fmla="*/ 0 h 2"/>
                <a:gd name="T8" fmla="*/ 1 w 21"/>
                <a:gd name="T9" fmla="*/ 0 h 2"/>
                <a:gd name="T10" fmla="*/ 0 w 21"/>
                <a:gd name="T11" fmla="*/ 1 h 2"/>
                <a:gd name="T12" fmla="*/ 1 w 2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">
                  <a:moveTo>
                    <a:pt x="1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1" y="2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2" name="Freeform 48">
              <a:extLst>
                <a:ext uri="{FF2B5EF4-FFF2-40B4-BE49-F238E27FC236}">
                  <a16:creationId xmlns:a16="http://schemas.microsoft.com/office/drawing/2014/main" xmlns="" id="{DD27B91A-811D-4707-A97A-1B406056F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2288" y="6607175"/>
              <a:ext cx="55563" cy="50800"/>
            </a:xfrm>
            <a:custGeom>
              <a:avLst/>
              <a:gdLst>
                <a:gd name="T0" fmla="*/ 5 w 11"/>
                <a:gd name="T1" fmla="*/ 8 h 10"/>
                <a:gd name="T2" fmla="*/ 3 w 11"/>
                <a:gd name="T3" fmla="*/ 5 h 10"/>
                <a:gd name="T4" fmla="*/ 5 w 11"/>
                <a:gd name="T5" fmla="*/ 2 h 10"/>
                <a:gd name="T6" fmla="*/ 8 w 11"/>
                <a:gd name="T7" fmla="*/ 5 h 10"/>
                <a:gd name="T8" fmla="*/ 5 w 11"/>
                <a:gd name="T9" fmla="*/ 8 h 10"/>
                <a:gd name="T10" fmla="*/ 5 w 11"/>
                <a:gd name="T11" fmla="*/ 0 h 10"/>
                <a:gd name="T12" fmla="*/ 0 w 11"/>
                <a:gd name="T13" fmla="*/ 5 h 10"/>
                <a:gd name="T14" fmla="*/ 5 w 11"/>
                <a:gd name="T15" fmla="*/ 10 h 10"/>
                <a:gd name="T16" fmla="*/ 11 w 11"/>
                <a:gd name="T17" fmla="*/ 5 h 10"/>
                <a:gd name="T18" fmla="*/ 5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3" name="Freeform 49">
              <a:extLst>
                <a:ext uri="{FF2B5EF4-FFF2-40B4-BE49-F238E27FC236}">
                  <a16:creationId xmlns:a16="http://schemas.microsoft.com/office/drawing/2014/main" xmlns="" id="{6927630C-EBBD-46A2-BC11-677953EDCB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8176" y="6607175"/>
              <a:ext cx="49213" cy="50800"/>
            </a:xfrm>
            <a:custGeom>
              <a:avLst/>
              <a:gdLst>
                <a:gd name="T0" fmla="*/ 5 w 10"/>
                <a:gd name="T1" fmla="*/ 8 h 10"/>
                <a:gd name="T2" fmla="*/ 3 w 10"/>
                <a:gd name="T3" fmla="*/ 5 h 10"/>
                <a:gd name="T4" fmla="*/ 5 w 10"/>
                <a:gd name="T5" fmla="*/ 2 h 10"/>
                <a:gd name="T6" fmla="*/ 8 w 10"/>
                <a:gd name="T7" fmla="*/ 5 h 10"/>
                <a:gd name="T8" fmla="*/ 5 w 10"/>
                <a:gd name="T9" fmla="*/ 8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4" name="Freeform 50">
              <a:extLst>
                <a:ext uri="{FF2B5EF4-FFF2-40B4-BE49-F238E27FC236}">
                  <a16:creationId xmlns:a16="http://schemas.microsoft.com/office/drawing/2014/main" xmlns="" id="{C44DF801-CC4D-4EBF-91F0-09150C2EF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6607175"/>
              <a:ext cx="49213" cy="50800"/>
            </a:xfrm>
            <a:custGeom>
              <a:avLst/>
              <a:gdLst>
                <a:gd name="T0" fmla="*/ 5 w 10"/>
                <a:gd name="T1" fmla="*/ 8 h 10"/>
                <a:gd name="T2" fmla="*/ 2 w 10"/>
                <a:gd name="T3" fmla="*/ 5 h 10"/>
                <a:gd name="T4" fmla="*/ 5 w 10"/>
                <a:gd name="T5" fmla="*/ 2 h 10"/>
                <a:gd name="T6" fmla="*/ 8 w 10"/>
                <a:gd name="T7" fmla="*/ 5 h 10"/>
                <a:gd name="T8" fmla="*/ 5 w 10"/>
                <a:gd name="T9" fmla="*/ 8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8"/>
                  </a:move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2"/>
                    <a:pt x="5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7"/>
                    <a:pt x="6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5" name="Freeform 51">
              <a:extLst>
                <a:ext uri="{FF2B5EF4-FFF2-40B4-BE49-F238E27FC236}">
                  <a16:creationId xmlns:a16="http://schemas.microsoft.com/office/drawing/2014/main" xmlns="" id="{E534E94B-FD43-455B-A320-1C9457290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607175"/>
              <a:ext cx="55563" cy="50800"/>
            </a:xfrm>
            <a:custGeom>
              <a:avLst/>
              <a:gdLst>
                <a:gd name="T0" fmla="*/ 5 w 11"/>
                <a:gd name="T1" fmla="*/ 8 h 10"/>
                <a:gd name="T2" fmla="*/ 3 w 11"/>
                <a:gd name="T3" fmla="*/ 5 h 10"/>
                <a:gd name="T4" fmla="*/ 5 w 11"/>
                <a:gd name="T5" fmla="*/ 2 h 10"/>
                <a:gd name="T6" fmla="*/ 8 w 11"/>
                <a:gd name="T7" fmla="*/ 5 h 10"/>
                <a:gd name="T8" fmla="*/ 5 w 11"/>
                <a:gd name="T9" fmla="*/ 8 h 10"/>
                <a:gd name="T10" fmla="*/ 5 w 11"/>
                <a:gd name="T11" fmla="*/ 0 h 10"/>
                <a:gd name="T12" fmla="*/ 0 w 11"/>
                <a:gd name="T13" fmla="*/ 5 h 10"/>
                <a:gd name="T14" fmla="*/ 5 w 11"/>
                <a:gd name="T15" fmla="*/ 10 h 10"/>
                <a:gd name="T16" fmla="*/ 11 w 11"/>
                <a:gd name="T17" fmla="*/ 5 h 10"/>
                <a:gd name="T18" fmla="*/ 5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6" name="Freeform 52">
              <a:extLst>
                <a:ext uri="{FF2B5EF4-FFF2-40B4-BE49-F238E27FC236}">
                  <a16:creationId xmlns:a16="http://schemas.microsoft.com/office/drawing/2014/main" xmlns="" id="{633EF689-B4D4-41A4-B5B2-C794AF171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6607175"/>
              <a:ext cx="55563" cy="50800"/>
            </a:xfrm>
            <a:custGeom>
              <a:avLst/>
              <a:gdLst>
                <a:gd name="T0" fmla="*/ 6 w 11"/>
                <a:gd name="T1" fmla="*/ 8 h 10"/>
                <a:gd name="T2" fmla="*/ 3 w 11"/>
                <a:gd name="T3" fmla="*/ 5 h 10"/>
                <a:gd name="T4" fmla="*/ 6 w 11"/>
                <a:gd name="T5" fmla="*/ 2 h 10"/>
                <a:gd name="T6" fmla="*/ 8 w 11"/>
                <a:gd name="T7" fmla="*/ 5 h 10"/>
                <a:gd name="T8" fmla="*/ 6 w 11"/>
                <a:gd name="T9" fmla="*/ 8 h 10"/>
                <a:gd name="T10" fmla="*/ 6 w 11"/>
                <a:gd name="T11" fmla="*/ 0 h 10"/>
                <a:gd name="T12" fmla="*/ 0 w 11"/>
                <a:gd name="T13" fmla="*/ 5 h 10"/>
                <a:gd name="T14" fmla="*/ 6 w 11"/>
                <a:gd name="T15" fmla="*/ 10 h 10"/>
                <a:gd name="T16" fmla="*/ 11 w 11"/>
                <a:gd name="T17" fmla="*/ 5 h 10"/>
                <a:gd name="T18" fmla="*/ 6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9" y="10"/>
                    <a:pt x="11" y="8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7" name="Freeform 53">
              <a:extLst>
                <a:ext uri="{FF2B5EF4-FFF2-40B4-BE49-F238E27FC236}">
                  <a16:creationId xmlns:a16="http://schemas.microsoft.com/office/drawing/2014/main" xmlns="" id="{5FA8CAE0-BA8C-404D-95A1-9F5FBB246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3738" y="6607175"/>
              <a:ext cx="53975" cy="50800"/>
            </a:xfrm>
            <a:custGeom>
              <a:avLst/>
              <a:gdLst>
                <a:gd name="T0" fmla="*/ 6 w 11"/>
                <a:gd name="T1" fmla="*/ 8 h 10"/>
                <a:gd name="T2" fmla="*/ 3 w 11"/>
                <a:gd name="T3" fmla="*/ 5 h 10"/>
                <a:gd name="T4" fmla="*/ 6 w 11"/>
                <a:gd name="T5" fmla="*/ 2 h 10"/>
                <a:gd name="T6" fmla="*/ 8 w 11"/>
                <a:gd name="T7" fmla="*/ 5 h 10"/>
                <a:gd name="T8" fmla="*/ 6 w 11"/>
                <a:gd name="T9" fmla="*/ 8 h 10"/>
                <a:gd name="T10" fmla="*/ 6 w 11"/>
                <a:gd name="T11" fmla="*/ 0 h 10"/>
                <a:gd name="T12" fmla="*/ 0 w 11"/>
                <a:gd name="T13" fmla="*/ 5 h 10"/>
                <a:gd name="T14" fmla="*/ 6 w 11"/>
                <a:gd name="T15" fmla="*/ 10 h 10"/>
                <a:gd name="T16" fmla="*/ 11 w 11"/>
                <a:gd name="T17" fmla="*/ 5 h 10"/>
                <a:gd name="T18" fmla="*/ 6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8" name="Freeform 54">
              <a:extLst>
                <a:ext uri="{FF2B5EF4-FFF2-40B4-BE49-F238E27FC236}">
                  <a16:creationId xmlns:a16="http://schemas.microsoft.com/office/drawing/2014/main" xmlns="" id="{26CE2AB5-EC53-439E-8C7A-6E2ED4D1B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2288" y="6499225"/>
              <a:ext cx="55563" cy="55563"/>
            </a:xfrm>
            <a:custGeom>
              <a:avLst/>
              <a:gdLst>
                <a:gd name="T0" fmla="*/ 5 w 11"/>
                <a:gd name="T1" fmla="*/ 3 h 11"/>
                <a:gd name="T2" fmla="*/ 8 w 11"/>
                <a:gd name="T3" fmla="*/ 5 h 11"/>
                <a:gd name="T4" fmla="*/ 5 w 11"/>
                <a:gd name="T5" fmla="*/ 8 h 11"/>
                <a:gd name="T6" fmla="*/ 3 w 11"/>
                <a:gd name="T7" fmla="*/ 5 h 11"/>
                <a:gd name="T8" fmla="*/ 5 w 11"/>
                <a:gd name="T9" fmla="*/ 3 h 11"/>
                <a:gd name="T10" fmla="*/ 5 w 11"/>
                <a:gd name="T11" fmla="*/ 11 h 11"/>
                <a:gd name="T12" fmla="*/ 11 w 11"/>
                <a:gd name="T13" fmla="*/ 5 h 11"/>
                <a:gd name="T14" fmla="*/ 5 w 11"/>
                <a:gd name="T15" fmla="*/ 0 h 11"/>
                <a:gd name="T16" fmla="*/ 0 w 11"/>
                <a:gd name="T17" fmla="*/ 5 h 11"/>
                <a:gd name="T18" fmla="*/ 5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9" name="Freeform 55">
              <a:extLst>
                <a:ext uri="{FF2B5EF4-FFF2-40B4-BE49-F238E27FC236}">
                  <a16:creationId xmlns:a16="http://schemas.microsoft.com/office/drawing/2014/main" xmlns="" id="{2EE326C3-5CE7-45EC-B85D-C5BB5361E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8176" y="6499225"/>
              <a:ext cx="49213" cy="55563"/>
            </a:xfrm>
            <a:custGeom>
              <a:avLst/>
              <a:gdLst>
                <a:gd name="T0" fmla="*/ 5 w 10"/>
                <a:gd name="T1" fmla="*/ 3 h 11"/>
                <a:gd name="T2" fmla="*/ 8 w 10"/>
                <a:gd name="T3" fmla="*/ 5 h 11"/>
                <a:gd name="T4" fmla="*/ 5 w 10"/>
                <a:gd name="T5" fmla="*/ 8 h 11"/>
                <a:gd name="T6" fmla="*/ 3 w 10"/>
                <a:gd name="T7" fmla="*/ 5 h 11"/>
                <a:gd name="T8" fmla="*/ 5 w 10"/>
                <a:gd name="T9" fmla="*/ 3 h 11"/>
                <a:gd name="T10" fmla="*/ 5 w 10"/>
                <a:gd name="T11" fmla="*/ 11 h 11"/>
                <a:gd name="T12" fmla="*/ 10 w 10"/>
                <a:gd name="T13" fmla="*/ 5 h 11"/>
                <a:gd name="T14" fmla="*/ 5 w 10"/>
                <a:gd name="T15" fmla="*/ 0 h 11"/>
                <a:gd name="T16" fmla="*/ 0 w 10"/>
                <a:gd name="T17" fmla="*/ 5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0" name="Freeform 56">
              <a:extLst>
                <a:ext uri="{FF2B5EF4-FFF2-40B4-BE49-F238E27FC236}">
                  <a16:creationId xmlns:a16="http://schemas.microsoft.com/office/drawing/2014/main" xmlns="" id="{AF317B4F-70C8-4309-BEAE-F29AF4313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6499225"/>
              <a:ext cx="49213" cy="55563"/>
            </a:xfrm>
            <a:custGeom>
              <a:avLst/>
              <a:gdLst>
                <a:gd name="T0" fmla="*/ 5 w 10"/>
                <a:gd name="T1" fmla="*/ 3 h 11"/>
                <a:gd name="T2" fmla="*/ 8 w 10"/>
                <a:gd name="T3" fmla="*/ 5 h 11"/>
                <a:gd name="T4" fmla="*/ 5 w 10"/>
                <a:gd name="T5" fmla="*/ 8 h 11"/>
                <a:gd name="T6" fmla="*/ 2 w 10"/>
                <a:gd name="T7" fmla="*/ 5 h 11"/>
                <a:gd name="T8" fmla="*/ 5 w 10"/>
                <a:gd name="T9" fmla="*/ 3 h 11"/>
                <a:gd name="T10" fmla="*/ 5 w 10"/>
                <a:gd name="T11" fmla="*/ 11 h 11"/>
                <a:gd name="T12" fmla="*/ 10 w 10"/>
                <a:gd name="T13" fmla="*/ 5 h 11"/>
                <a:gd name="T14" fmla="*/ 5 w 10"/>
                <a:gd name="T15" fmla="*/ 0 h 11"/>
                <a:gd name="T16" fmla="*/ 0 w 10"/>
                <a:gd name="T17" fmla="*/ 5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3"/>
                  </a:moveTo>
                  <a:cubicBezTo>
                    <a:pt x="6" y="3"/>
                    <a:pt x="8" y="4"/>
                    <a:pt x="8" y="5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1" name="Freeform 57">
              <a:extLst>
                <a:ext uri="{FF2B5EF4-FFF2-40B4-BE49-F238E27FC236}">
                  <a16:creationId xmlns:a16="http://schemas.microsoft.com/office/drawing/2014/main" xmlns="" id="{E1ADA7FF-95AA-4251-A143-536238687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499225"/>
              <a:ext cx="55563" cy="55563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5 h 11"/>
                <a:gd name="T4" fmla="*/ 5 w 11"/>
                <a:gd name="T5" fmla="*/ 3 h 11"/>
                <a:gd name="T6" fmla="*/ 8 w 11"/>
                <a:gd name="T7" fmla="*/ 5 h 11"/>
                <a:gd name="T8" fmla="*/ 5 w 11"/>
                <a:gd name="T9" fmla="*/ 8 h 11"/>
                <a:gd name="T10" fmla="*/ 5 w 11"/>
                <a:gd name="T11" fmla="*/ 0 h 11"/>
                <a:gd name="T12" fmla="*/ 0 w 11"/>
                <a:gd name="T13" fmla="*/ 5 h 11"/>
                <a:gd name="T14" fmla="*/ 5 w 11"/>
                <a:gd name="T15" fmla="*/ 11 h 11"/>
                <a:gd name="T16" fmla="*/ 11 w 11"/>
                <a:gd name="T17" fmla="*/ 5 h 11"/>
                <a:gd name="T18" fmla="*/ 5 w 1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2" name="Freeform 58">
              <a:extLst>
                <a:ext uri="{FF2B5EF4-FFF2-40B4-BE49-F238E27FC236}">
                  <a16:creationId xmlns:a16="http://schemas.microsoft.com/office/drawing/2014/main" xmlns="" id="{21675763-EFEC-4A9E-AF59-F73A79155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6499225"/>
              <a:ext cx="55563" cy="55563"/>
            </a:xfrm>
            <a:custGeom>
              <a:avLst/>
              <a:gdLst>
                <a:gd name="T0" fmla="*/ 6 w 11"/>
                <a:gd name="T1" fmla="*/ 3 h 11"/>
                <a:gd name="T2" fmla="*/ 8 w 11"/>
                <a:gd name="T3" fmla="*/ 5 h 11"/>
                <a:gd name="T4" fmla="*/ 6 w 11"/>
                <a:gd name="T5" fmla="*/ 8 h 11"/>
                <a:gd name="T6" fmla="*/ 3 w 11"/>
                <a:gd name="T7" fmla="*/ 5 h 11"/>
                <a:gd name="T8" fmla="*/ 6 w 11"/>
                <a:gd name="T9" fmla="*/ 3 h 11"/>
                <a:gd name="T10" fmla="*/ 6 w 11"/>
                <a:gd name="T11" fmla="*/ 11 h 11"/>
                <a:gd name="T12" fmla="*/ 11 w 11"/>
                <a:gd name="T13" fmla="*/ 5 h 11"/>
                <a:gd name="T14" fmla="*/ 6 w 11"/>
                <a:gd name="T15" fmla="*/ 0 h 11"/>
                <a:gd name="T16" fmla="*/ 0 w 11"/>
                <a:gd name="T17" fmla="*/ 5 h 11"/>
                <a:gd name="T18" fmla="*/ 6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1"/>
                  </a:moveTo>
                  <a:cubicBezTo>
                    <a:pt x="9" y="11"/>
                    <a:pt x="11" y="8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3" name="Freeform 59">
              <a:extLst>
                <a:ext uri="{FF2B5EF4-FFF2-40B4-BE49-F238E27FC236}">
                  <a16:creationId xmlns:a16="http://schemas.microsoft.com/office/drawing/2014/main" xmlns="" id="{D8B652A5-2C68-4ECB-B26D-795DA17E2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3738" y="6499225"/>
              <a:ext cx="53975" cy="55563"/>
            </a:xfrm>
            <a:custGeom>
              <a:avLst/>
              <a:gdLst>
                <a:gd name="T0" fmla="*/ 6 w 11"/>
                <a:gd name="T1" fmla="*/ 3 h 11"/>
                <a:gd name="T2" fmla="*/ 8 w 11"/>
                <a:gd name="T3" fmla="*/ 5 h 11"/>
                <a:gd name="T4" fmla="*/ 6 w 11"/>
                <a:gd name="T5" fmla="*/ 8 h 11"/>
                <a:gd name="T6" fmla="*/ 3 w 11"/>
                <a:gd name="T7" fmla="*/ 5 h 11"/>
                <a:gd name="T8" fmla="*/ 6 w 11"/>
                <a:gd name="T9" fmla="*/ 3 h 11"/>
                <a:gd name="T10" fmla="*/ 6 w 11"/>
                <a:gd name="T11" fmla="*/ 11 h 11"/>
                <a:gd name="T12" fmla="*/ 11 w 11"/>
                <a:gd name="T13" fmla="*/ 5 h 11"/>
                <a:gd name="T14" fmla="*/ 6 w 11"/>
                <a:gd name="T15" fmla="*/ 0 h 11"/>
                <a:gd name="T16" fmla="*/ 0 w 11"/>
                <a:gd name="T17" fmla="*/ 5 h 11"/>
                <a:gd name="T18" fmla="*/ 6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1"/>
                  </a:move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4" name="Freeform 60">
              <a:extLst>
                <a:ext uri="{FF2B5EF4-FFF2-40B4-BE49-F238E27FC236}">
                  <a16:creationId xmlns:a16="http://schemas.microsoft.com/office/drawing/2014/main" xmlns="" id="{395BBC02-4A6C-4330-8CCE-64FABA8BB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8013" y="6550025"/>
              <a:ext cx="55563" cy="57150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6 h 11"/>
                <a:gd name="T4" fmla="*/ 5 w 11"/>
                <a:gd name="T5" fmla="*/ 3 h 11"/>
                <a:gd name="T6" fmla="*/ 8 w 11"/>
                <a:gd name="T7" fmla="*/ 6 h 11"/>
                <a:gd name="T8" fmla="*/ 5 w 11"/>
                <a:gd name="T9" fmla="*/ 8 h 11"/>
                <a:gd name="T10" fmla="*/ 11 w 11"/>
                <a:gd name="T11" fmla="*/ 6 h 11"/>
                <a:gd name="T12" fmla="*/ 5 w 11"/>
                <a:gd name="T13" fmla="*/ 0 h 11"/>
                <a:gd name="T14" fmla="*/ 0 w 11"/>
                <a:gd name="T15" fmla="*/ 6 h 11"/>
                <a:gd name="T16" fmla="*/ 5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5" name="Freeform 61">
              <a:extLst>
                <a:ext uri="{FF2B5EF4-FFF2-40B4-BE49-F238E27FC236}">
                  <a16:creationId xmlns:a16="http://schemas.microsoft.com/office/drawing/2014/main" xmlns="" id="{CBEB7B3B-4F74-485B-B90C-21CB046AA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3901" y="6550025"/>
              <a:ext cx="53975" cy="57150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6 h 11"/>
                <a:gd name="T4" fmla="*/ 5 w 11"/>
                <a:gd name="T5" fmla="*/ 3 h 11"/>
                <a:gd name="T6" fmla="*/ 8 w 11"/>
                <a:gd name="T7" fmla="*/ 6 h 11"/>
                <a:gd name="T8" fmla="*/ 5 w 11"/>
                <a:gd name="T9" fmla="*/ 8 h 11"/>
                <a:gd name="T10" fmla="*/ 11 w 11"/>
                <a:gd name="T11" fmla="*/ 6 h 11"/>
                <a:gd name="T12" fmla="*/ 5 w 11"/>
                <a:gd name="T13" fmla="*/ 0 h 11"/>
                <a:gd name="T14" fmla="*/ 0 w 11"/>
                <a:gd name="T15" fmla="*/ 6 h 11"/>
                <a:gd name="T16" fmla="*/ 5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6" name="Freeform 62">
              <a:extLst>
                <a:ext uri="{FF2B5EF4-FFF2-40B4-BE49-F238E27FC236}">
                  <a16:creationId xmlns:a16="http://schemas.microsoft.com/office/drawing/2014/main" xmlns="" id="{981C6DA7-38E2-4697-9172-283BA4546B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76" y="6550025"/>
              <a:ext cx="55563" cy="57150"/>
            </a:xfrm>
            <a:custGeom>
              <a:avLst/>
              <a:gdLst>
                <a:gd name="T0" fmla="*/ 6 w 11"/>
                <a:gd name="T1" fmla="*/ 8 h 11"/>
                <a:gd name="T2" fmla="*/ 3 w 11"/>
                <a:gd name="T3" fmla="*/ 6 h 11"/>
                <a:gd name="T4" fmla="*/ 6 w 11"/>
                <a:gd name="T5" fmla="*/ 3 h 11"/>
                <a:gd name="T6" fmla="*/ 8 w 11"/>
                <a:gd name="T7" fmla="*/ 6 h 11"/>
                <a:gd name="T8" fmla="*/ 6 w 11"/>
                <a:gd name="T9" fmla="*/ 8 h 11"/>
                <a:gd name="T10" fmla="*/ 11 w 11"/>
                <a:gd name="T11" fmla="*/ 6 h 11"/>
                <a:gd name="T12" fmla="*/ 6 w 11"/>
                <a:gd name="T13" fmla="*/ 0 h 11"/>
                <a:gd name="T14" fmla="*/ 0 w 11"/>
                <a:gd name="T15" fmla="*/ 6 h 11"/>
                <a:gd name="T16" fmla="*/ 6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11" y="6"/>
                  </a:moveTo>
                  <a:cubicBezTo>
                    <a:pt x="11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9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7" name="Freeform 63">
              <a:extLst>
                <a:ext uri="{FF2B5EF4-FFF2-40B4-BE49-F238E27FC236}">
                  <a16:creationId xmlns:a16="http://schemas.microsoft.com/office/drawing/2014/main" xmlns="" id="{8AB69E42-B680-4617-BAF8-77390BF94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1" y="6550025"/>
              <a:ext cx="50800" cy="57150"/>
            </a:xfrm>
            <a:custGeom>
              <a:avLst/>
              <a:gdLst>
                <a:gd name="T0" fmla="*/ 5 w 10"/>
                <a:gd name="T1" fmla="*/ 8 h 11"/>
                <a:gd name="T2" fmla="*/ 2 w 10"/>
                <a:gd name="T3" fmla="*/ 6 h 11"/>
                <a:gd name="T4" fmla="*/ 5 w 10"/>
                <a:gd name="T5" fmla="*/ 3 h 11"/>
                <a:gd name="T6" fmla="*/ 8 w 10"/>
                <a:gd name="T7" fmla="*/ 6 h 11"/>
                <a:gd name="T8" fmla="*/ 5 w 10"/>
                <a:gd name="T9" fmla="*/ 8 h 11"/>
                <a:gd name="T10" fmla="*/ 10 w 10"/>
                <a:gd name="T11" fmla="*/ 6 h 11"/>
                <a:gd name="T12" fmla="*/ 5 w 10"/>
                <a:gd name="T13" fmla="*/ 0 h 11"/>
                <a:gd name="T14" fmla="*/ 0 w 10"/>
                <a:gd name="T15" fmla="*/ 6 h 11"/>
                <a:gd name="T16" fmla="*/ 5 w 10"/>
                <a:gd name="T17" fmla="*/ 11 h 11"/>
                <a:gd name="T18" fmla="*/ 10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8"/>
                  </a:moveTo>
                  <a:cubicBezTo>
                    <a:pt x="4" y="8"/>
                    <a:pt x="2" y="7"/>
                    <a:pt x="2" y="6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6" y="3"/>
                    <a:pt x="8" y="4"/>
                    <a:pt x="8" y="6"/>
                  </a:cubicBezTo>
                  <a:cubicBezTo>
                    <a:pt x="8" y="7"/>
                    <a:pt x="6" y="8"/>
                    <a:pt x="5" y="8"/>
                  </a:cubicBezTo>
                  <a:moveTo>
                    <a:pt x="10" y="6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0" y="9"/>
                    <a:pt x="10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8" name="Freeform 64">
              <a:extLst>
                <a:ext uri="{FF2B5EF4-FFF2-40B4-BE49-F238E27FC236}">
                  <a16:creationId xmlns:a16="http://schemas.microsoft.com/office/drawing/2014/main" xmlns="" id="{06643AE7-6B31-4D3C-AA9B-75B1F5A78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338" y="6550025"/>
              <a:ext cx="49213" cy="57150"/>
            </a:xfrm>
            <a:custGeom>
              <a:avLst/>
              <a:gdLst>
                <a:gd name="T0" fmla="*/ 5 w 10"/>
                <a:gd name="T1" fmla="*/ 8 h 11"/>
                <a:gd name="T2" fmla="*/ 2 w 10"/>
                <a:gd name="T3" fmla="*/ 6 h 11"/>
                <a:gd name="T4" fmla="*/ 5 w 10"/>
                <a:gd name="T5" fmla="*/ 3 h 11"/>
                <a:gd name="T6" fmla="*/ 7 w 10"/>
                <a:gd name="T7" fmla="*/ 6 h 11"/>
                <a:gd name="T8" fmla="*/ 5 w 10"/>
                <a:gd name="T9" fmla="*/ 8 h 11"/>
                <a:gd name="T10" fmla="*/ 10 w 10"/>
                <a:gd name="T11" fmla="*/ 6 h 11"/>
                <a:gd name="T12" fmla="*/ 5 w 10"/>
                <a:gd name="T13" fmla="*/ 0 h 11"/>
                <a:gd name="T14" fmla="*/ 0 w 10"/>
                <a:gd name="T15" fmla="*/ 6 h 11"/>
                <a:gd name="T16" fmla="*/ 5 w 10"/>
                <a:gd name="T17" fmla="*/ 11 h 11"/>
                <a:gd name="T18" fmla="*/ 10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8"/>
                  </a:moveTo>
                  <a:cubicBezTo>
                    <a:pt x="3" y="8"/>
                    <a:pt x="2" y="7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6" y="3"/>
                    <a:pt x="7" y="4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moveTo>
                    <a:pt x="10" y="6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0" y="9"/>
                    <a:pt x="10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9" name="Freeform 65">
              <a:extLst>
                <a:ext uri="{FF2B5EF4-FFF2-40B4-BE49-F238E27FC236}">
                  <a16:creationId xmlns:a16="http://schemas.microsoft.com/office/drawing/2014/main" xmlns="" id="{119732B9-2BE3-4EEC-8EBF-68A217336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6" y="6565900"/>
              <a:ext cx="14288" cy="30163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0 h 6"/>
                <a:gd name="T4" fmla="*/ 0 w 3"/>
                <a:gd name="T5" fmla="*/ 2 h 6"/>
                <a:gd name="T6" fmla="*/ 0 w 3"/>
                <a:gd name="T7" fmla="*/ 4 h 6"/>
                <a:gd name="T8" fmla="*/ 2 w 3"/>
                <a:gd name="T9" fmla="*/ 6 h 6"/>
                <a:gd name="T10" fmla="*/ 2 w 3"/>
                <a:gd name="T11" fmla="*/ 6 h 6"/>
                <a:gd name="T12" fmla="*/ 3 w 3"/>
                <a:gd name="T13" fmla="*/ 4 h 6"/>
                <a:gd name="T14" fmla="*/ 3 w 3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0" name="Freeform 66">
              <a:extLst>
                <a:ext uri="{FF2B5EF4-FFF2-40B4-BE49-F238E27FC236}">
                  <a16:creationId xmlns:a16="http://schemas.microsoft.com/office/drawing/2014/main" xmlns="" id="{94986949-6526-4750-A641-C714DC6AA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1" y="6303963"/>
              <a:ext cx="234950" cy="163513"/>
            </a:xfrm>
            <a:custGeom>
              <a:avLst/>
              <a:gdLst>
                <a:gd name="T0" fmla="*/ 45 w 47"/>
                <a:gd name="T1" fmla="*/ 7 h 32"/>
                <a:gd name="T2" fmla="*/ 39 w 47"/>
                <a:gd name="T3" fmla="*/ 7 h 32"/>
                <a:gd name="T4" fmla="*/ 24 w 47"/>
                <a:gd name="T5" fmla="*/ 3 h 32"/>
                <a:gd name="T6" fmla="*/ 23 w 47"/>
                <a:gd name="T7" fmla="*/ 3 h 32"/>
                <a:gd name="T8" fmla="*/ 7 w 47"/>
                <a:gd name="T9" fmla="*/ 8 h 32"/>
                <a:gd name="T10" fmla="*/ 3 w 47"/>
                <a:gd name="T11" fmla="*/ 1 h 32"/>
                <a:gd name="T12" fmla="*/ 1 w 47"/>
                <a:gd name="T13" fmla="*/ 0 h 32"/>
                <a:gd name="T14" fmla="*/ 0 w 47"/>
                <a:gd name="T15" fmla="*/ 2 h 32"/>
                <a:gd name="T16" fmla="*/ 5 w 47"/>
                <a:gd name="T17" fmla="*/ 11 h 32"/>
                <a:gd name="T18" fmla="*/ 7 w 47"/>
                <a:gd name="T19" fmla="*/ 17 h 32"/>
                <a:gd name="T20" fmla="*/ 5 w 47"/>
                <a:gd name="T21" fmla="*/ 29 h 32"/>
                <a:gd name="T22" fmla="*/ 6 w 47"/>
                <a:gd name="T23" fmla="*/ 31 h 32"/>
                <a:gd name="T24" fmla="*/ 7 w 47"/>
                <a:gd name="T25" fmla="*/ 31 h 32"/>
                <a:gd name="T26" fmla="*/ 8 w 47"/>
                <a:gd name="T27" fmla="*/ 29 h 32"/>
                <a:gd name="T28" fmla="*/ 10 w 47"/>
                <a:gd name="T29" fmla="*/ 19 h 32"/>
                <a:gd name="T30" fmla="*/ 13 w 47"/>
                <a:gd name="T31" fmla="*/ 19 h 32"/>
                <a:gd name="T32" fmla="*/ 13 w 47"/>
                <a:gd name="T33" fmla="*/ 19 h 32"/>
                <a:gd name="T34" fmla="*/ 15 w 47"/>
                <a:gd name="T35" fmla="*/ 18 h 32"/>
                <a:gd name="T36" fmla="*/ 13 w 47"/>
                <a:gd name="T37" fmla="*/ 16 h 32"/>
                <a:gd name="T38" fmla="*/ 10 w 47"/>
                <a:gd name="T39" fmla="*/ 15 h 32"/>
                <a:gd name="T40" fmla="*/ 9 w 47"/>
                <a:gd name="T41" fmla="*/ 11 h 32"/>
                <a:gd name="T42" fmla="*/ 23 w 47"/>
                <a:gd name="T43" fmla="*/ 6 h 32"/>
                <a:gd name="T44" fmla="*/ 38 w 47"/>
                <a:gd name="T45" fmla="*/ 10 h 32"/>
                <a:gd name="T46" fmla="*/ 40 w 47"/>
                <a:gd name="T47" fmla="*/ 17 h 32"/>
                <a:gd name="T48" fmla="*/ 39 w 47"/>
                <a:gd name="T49" fmla="*/ 18 h 32"/>
                <a:gd name="T50" fmla="*/ 35 w 47"/>
                <a:gd name="T51" fmla="*/ 15 h 32"/>
                <a:gd name="T52" fmla="*/ 33 w 47"/>
                <a:gd name="T53" fmla="*/ 15 h 32"/>
                <a:gd name="T54" fmla="*/ 29 w 47"/>
                <a:gd name="T55" fmla="*/ 18 h 32"/>
                <a:gd name="T56" fmla="*/ 19 w 47"/>
                <a:gd name="T57" fmla="*/ 17 h 32"/>
                <a:gd name="T58" fmla="*/ 17 w 47"/>
                <a:gd name="T59" fmla="*/ 18 h 32"/>
                <a:gd name="T60" fmla="*/ 19 w 47"/>
                <a:gd name="T61" fmla="*/ 20 h 32"/>
                <a:gd name="T62" fmla="*/ 28 w 47"/>
                <a:gd name="T63" fmla="*/ 21 h 32"/>
                <a:gd name="T64" fmla="*/ 33 w 47"/>
                <a:gd name="T65" fmla="*/ 31 h 32"/>
                <a:gd name="T66" fmla="*/ 34 w 47"/>
                <a:gd name="T67" fmla="*/ 32 h 32"/>
                <a:gd name="T68" fmla="*/ 35 w 47"/>
                <a:gd name="T69" fmla="*/ 32 h 32"/>
                <a:gd name="T70" fmla="*/ 36 w 47"/>
                <a:gd name="T71" fmla="*/ 30 h 32"/>
                <a:gd name="T72" fmla="*/ 31 w 47"/>
                <a:gd name="T73" fmla="*/ 20 h 32"/>
                <a:gd name="T74" fmla="*/ 34 w 47"/>
                <a:gd name="T75" fmla="*/ 18 h 32"/>
                <a:gd name="T76" fmla="*/ 38 w 47"/>
                <a:gd name="T77" fmla="*/ 21 h 32"/>
                <a:gd name="T78" fmla="*/ 40 w 47"/>
                <a:gd name="T79" fmla="*/ 21 h 32"/>
                <a:gd name="T80" fmla="*/ 43 w 47"/>
                <a:gd name="T81" fmla="*/ 19 h 32"/>
                <a:gd name="T82" fmla="*/ 44 w 47"/>
                <a:gd name="T83" fmla="*/ 17 h 32"/>
                <a:gd name="T84" fmla="*/ 42 w 47"/>
                <a:gd name="T85" fmla="*/ 11 h 32"/>
                <a:gd name="T86" fmla="*/ 45 w 47"/>
                <a:gd name="T87" fmla="*/ 11 h 32"/>
                <a:gd name="T88" fmla="*/ 45 w 47"/>
                <a:gd name="T89" fmla="*/ 11 h 32"/>
                <a:gd name="T90" fmla="*/ 46 w 47"/>
                <a:gd name="T91" fmla="*/ 9 h 32"/>
                <a:gd name="T92" fmla="*/ 45 w 47"/>
                <a:gd name="T9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" h="32">
                  <a:moveTo>
                    <a:pt x="45" y="7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0"/>
                    <a:pt x="8" y="2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7"/>
                    <a:pt x="14" y="16"/>
                    <a:pt x="13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7"/>
                    <a:pt x="17" y="18"/>
                  </a:cubicBezTo>
                  <a:cubicBezTo>
                    <a:pt x="17" y="19"/>
                    <a:pt x="18" y="20"/>
                    <a:pt x="19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6" y="30"/>
                    <a:pt x="36" y="3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2"/>
                    <a:pt x="40" y="22"/>
                    <a:pt x="40" y="2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9"/>
                    <a:pt x="44" y="18"/>
                    <a:pt x="44" y="17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7" y="8"/>
                    <a:pt x="46" y="7"/>
                    <a:pt x="45" y="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1" name="Freeform 67">
              <a:extLst>
                <a:ext uri="{FF2B5EF4-FFF2-40B4-BE49-F238E27FC236}">
                  <a16:creationId xmlns:a16="http://schemas.microsoft.com/office/drawing/2014/main" xmlns="" id="{B86E4388-3233-4677-82A8-1BF22E50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3" y="6538913"/>
              <a:ext cx="85725" cy="93663"/>
            </a:xfrm>
            <a:custGeom>
              <a:avLst/>
              <a:gdLst>
                <a:gd name="T0" fmla="*/ 17 w 17"/>
                <a:gd name="T1" fmla="*/ 11 h 18"/>
                <a:gd name="T2" fmla="*/ 17 w 17"/>
                <a:gd name="T3" fmla="*/ 2 h 18"/>
                <a:gd name="T4" fmla="*/ 15 w 17"/>
                <a:gd name="T5" fmla="*/ 0 h 18"/>
                <a:gd name="T6" fmla="*/ 14 w 17"/>
                <a:gd name="T7" fmla="*/ 2 h 18"/>
                <a:gd name="T8" fmla="*/ 14 w 17"/>
                <a:gd name="T9" fmla="*/ 10 h 18"/>
                <a:gd name="T10" fmla="*/ 13 w 17"/>
                <a:gd name="T11" fmla="*/ 10 h 18"/>
                <a:gd name="T12" fmla="*/ 10 w 17"/>
                <a:gd name="T13" fmla="*/ 3 h 18"/>
                <a:gd name="T14" fmla="*/ 8 w 17"/>
                <a:gd name="T15" fmla="*/ 2 h 18"/>
                <a:gd name="T16" fmla="*/ 7 w 17"/>
                <a:gd name="T17" fmla="*/ 4 h 18"/>
                <a:gd name="T18" fmla="*/ 10 w 17"/>
                <a:gd name="T19" fmla="*/ 12 h 18"/>
                <a:gd name="T20" fmla="*/ 10 w 17"/>
                <a:gd name="T21" fmla="*/ 12 h 18"/>
                <a:gd name="T22" fmla="*/ 4 w 17"/>
                <a:gd name="T23" fmla="*/ 6 h 18"/>
                <a:gd name="T24" fmla="*/ 2 w 17"/>
                <a:gd name="T25" fmla="*/ 6 h 18"/>
                <a:gd name="T26" fmla="*/ 2 w 17"/>
                <a:gd name="T27" fmla="*/ 9 h 18"/>
                <a:gd name="T28" fmla="*/ 7 w 17"/>
                <a:gd name="T29" fmla="*/ 14 h 18"/>
                <a:gd name="T30" fmla="*/ 7 w 17"/>
                <a:gd name="T31" fmla="*/ 14 h 18"/>
                <a:gd name="T32" fmla="*/ 3 w 17"/>
                <a:gd name="T33" fmla="*/ 13 h 18"/>
                <a:gd name="T34" fmla="*/ 0 w 17"/>
                <a:gd name="T35" fmla="*/ 14 h 18"/>
                <a:gd name="T36" fmla="*/ 2 w 17"/>
                <a:gd name="T37" fmla="*/ 16 h 18"/>
                <a:gd name="T38" fmla="*/ 7 w 17"/>
                <a:gd name="T39" fmla="*/ 18 h 18"/>
                <a:gd name="T40" fmla="*/ 8 w 17"/>
                <a:gd name="T41" fmla="*/ 18 h 18"/>
                <a:gd name="T42" fmla="*/ 9 w 17"/>
                <a:gd name="T43" fmla="*/ 18 h 18"/>
                <a:gd name="T44" fmla="*/ 16 w 17"/>
                <a:gd name="T45" fmla="*/ 12 h 18"/>
                <a:gd name="T46" fmla="*/ 17 w 17"/>
                <a:gd name="T4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8">
                  <a:moveTo>
                    <a:pt x="17" y="11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2"/>
                    <a:pt x="1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2" name="Freeform 68">
              <a:extLst>
                <a:ext uri="{FF2B5EF4-FFF2-40B4-BE49-F238E27FC236}">
                  <a16:creationId xmlns:a16="http://schemas.microsoft.com/office/drawing/2014/main" xmlns="" id="{F734133F-D1AE-40FE-8AB2-5342799E7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6" y="6580188"/>
              <a:ext cx="55563" cy="73025"/>
            </a:xfrm>
            <a:custGeom>
              <a:avLst/>
              <a:gdLst>
                <a:gd name="T0" fmla="*/ 8 w 11"/>
                <a:gd name="T1" fmla="*/ 1 h 14"/>
                <a:gd name="T2" fmla="*/ 4 w 11"/>
                <a:gd name="T3" fmla="*/ 4 h 14"/>
                <a:gd name="T4" fmla="*/ 4 w 11"/>
                <a:gd name="T5" fmla="*/ 5 h 14"/>
                <a:gd name="T6" fmla="*/ 1 w 11"/>
                <a:gd name="T7" fmla="*/ 12 h 14"/>
                <a:gd name="T8" fmla="*/ 2 w 11"/>
                <a:gd name="T9" fmla="*/ 14 h 14"/>
                <a:gd name="T10" fmla="*/ 2 w 11"/>
                <a:gd name="T11" fmla="*/ 14 h 14"/>
                <a:gd name="T12" fmla="*/ 4 w 11"/>
                <a:gd name="T13" fmla="*/ 13 h 14"/>
                <a:gd name="T14" fmla="*/ 7 w 11"/>
                <a:gd name="T15" fmla="*/ 6 h 14"/>
                <a:gd name="T16" fmla="*/ 10 w 11"/>
                <a:gd name="T17" fmla="*/ 3 h 14"/>
                <a:gd name="T18" fmla="*/ 10 w 11"/>
                <a:gd name="T19" fmla="*/ 1 h 14"/>
                <a:gd name="T20" fmla="*/ 8 w 11"/>
                <a:gd name="T2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4" y="14"/>
                    <a:pt x="4" y="1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3" name="Freeform 69">
              <a:extLst>
                <a:ext uri="{FF2B5EF4-FFF2-40B4-BE49-F238E27FC236}">
                  <a16:creationId xmlns:a16="http://schemas.microsoft.com/office/drawing/2014/main" xmlns="" id="{E73707ED-4021-4F9A-BBBF-BCAC177D7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3" y="6616700"/>
              <a:ext cx="34925" cy="30163"/>
            </a:xfrm>
            <a:custGeom>
              <a:avLst/>
              <a:gdLst>
                <a:gd name="T0" fmla="*/ 4 w 7"/>
                <a:gd name="T1" fmla="*/ 1 h 6"/>
                <a:gd name="T2" fmla="*/ 1 w 7"/>
                <a:gd name="T3" fmla="*/ 3 h 6"/>
                <a:gd name="T4" fmla="*/ 1 w 7"/>
                <a:gd name="T5" fmla="*/ 5 h 6"/>
                <a:gd name="T6" fmla="*/ 2 w 7"/>
                <a:gd name="T7" fmla="*/ 6 h 6"/>
                <a:gd name="T8" fmla="*/ 3 w 7"/>
                <a:gd name="T9" fmla="*/ 6 h 6"/>
                <a:gd name="T10" fmla="*/ 6 w 7"/>
                <a:gd name="T11" fmla="*/ 4 h 6"/>
                <a:gd name="T12" fmla="*/ 6 w 7"/>
                <a:gd name="T13" fmla="*/ 1 h 6"/>
                <a:gd name="T14" fmla="*/ 4 w 7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5" y="0"/>
                    <a:pt x="4" y="0"/>
                    <a:pt x="4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4" name="Freeform 70">
              <a:extLst>
                <a:ext uri="{FF2B5EF4-FFF2-40B4-BE49-F238E27FC236}">
                  <a16:creationId xmlns:a16="http://schemas.microsoft.com/office/drawing/2014/main" xmlns="" id="{AAFB7D8A-D967-46E4-8EAC-A4CC62C2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6499225"/>
              <a:ext cx="85725" cy="92075"/>
            </a:xfrm>
            <a:custGeom>
              <a:avLst/>
              <a:gdLst>
                <a:gd name="T0" fmla="*/ 15 w 17"/>
                <a:gd name="T1" fmla="*/ 13 h 18"/>
                <a:gd name="T2" fmla="*/ 10 w 17"/>
                <a:gd name="T3" fmla="*/ 14 h 18"/>
                <a:gd name="T4" fmla="*/ 10 w 17"/>
                <a:gd name="T5" fmla="*/ 14 h 18"/>
                <a:gd name="T6" fmla="*/ 15 w 17"/>
                <a:gd name="T7" fmla="*/ 9 h 18"/>
                <a:gd name="T8" fmla="*/ 16 w 17"/>
                <a:gd name="T9" fmla="*/ 6 h 18"/>
                <a:gd name="T10" fmla="*/ 13 w 17"/>
                <a:gd name="T11" fmla="*/ 6 h 18"/>
                <a:gd name="T12" fmla="*/ 7 w 17"/>
                <a:gd name="T13" fmla="*/ 12 h 18"/>
                <a:gd name="T14" fmla="*/ 7 w 17"/>
                <a:gd name="T15" fmla="*/ 12 h 18"/>
                <a:gd name="T16" fmla="*/ 10 w 17"/>
                <a:gd name="T17" fmla="*/ 4 h 18"/>
                <a:gd name="T18" fmla="*/ 9 w 17"/>
                <a:gd name="T19" fmla="*/ 2 h 18"/>
                <a:gd name="T20" fmla="*/ 7 w 17"/>
                <a:gd name="T21" fmla="*/ 3 h 18"/>
                <a:gd name="T22" fmla="*/ 4 w 17"/>
                <a:gd name="T23" fmla="*/ 10 h 18"/>
                <a:gd name="T24" fmla="*/ 3 w 17"/>
                <a:gd name="T25" fmla="*/ 10 h 18"/>
                <a:gd name="T26" fmla="*/ 3 w 17"/>
                <a:gd name="T27" fmla="*/ 2 h 18"/>
                <a:gd name="T28" fmla="*/ 2 w 17"/>
                <a:gd name="T29" fmla="*/ 0 h 18"/>
                <a:gd name="T30" fmla="*/ 0 w 17"/>
                <a:gd name="T31" fmla="*/ 2 h 18"/>
                <a:gd name="T32" fmla="*/ 0 w 17"/>
                <a:gd name="T33" fmla="*/ 11 h 18"/>
                <a:gd name="T34" fmla="*/ 1 w 17"/>
                <a:gd name="T35" fmla="*/ 12 h 18"/>
                <a:gd name="T36" fmla="*/ 9 w 17"/>
                <a:gd name="T37" fmla="*/ 18 h 18"/>
                <a:gd name="T38" fmla="*/ 10 w 17"/>
                <a:gd name="T39" fmla="*/ 18 h 18"/>
                <a:gd name="T40" fmla="*/ 10 w 17"/>
                <a:gd name="T41" fmla="*/ 18 h 18"/>
                <a:gd name="T42" fmla="*/ 16 w 17"/>
                <a:gd name="T43" fmla="*/ 16 h 18"/>
                <a:gd name="T44" fmla="*/ 17 w 17"/>
                <a:gd name="T45" fmla="*/ 14 h 18"/>
                <a:gd name="T46" fmla="*/ 15 w 17"/>
                <a:gd name="T4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8">
                  <a:moveTo>
                    <a:pt x="15" y="13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5" y="5"/>
                    <a:pt x="14" y="5"/>
                    <a:pt x="13" y="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8" y="1"/>
                    <a:pt x="7" y="2"/>
                    <a:pt x="7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6" y="13"/>
                    <a:pt x="15" y="12"/>
                    <a:pt x="15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5" name="Freeform 71">
              <a:extLst>
                <a:ext uri="{FF2B5EF4-FFF2-40B4-BE49-F238E27FC236}">
                  <a16:creationId xmlns:a16="http://schemas.microsoft.com/office/drawing/2014/main" xmlns="" id="{8B0E3519-6138-488B-9744-823D1295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8" y="6538913"/>
              <a:ext cx="55563" cy="73025"/>
            </a:xfrm>
            <a:custGeom>
              <a:avLst/>
              <a:gdLst>
                <a:gd name="T0" fmla="*/ 8 w 11"/>
                <a:gd name="T1" fmla="*/ 5 h 14"/>
                <a:gd name="T2" fmla="*/ 7 w 11"/>
                <a:gd name="T3" fmla="*/ 4 h 14"/>
                <a:gd name="T4" fmla="*/ 4 w 11"/>
                <a:gd name="T5" fmla="*/ 1 h 14"/>
                <a:gd name="T6" fmla="*/ 1 w 11"/>
                <a:gd name="T7" fmla="*/ 1 h 14"/>
                <a:gd name="T8" fmla="*/ 1 w 11"/>
                <a:gd name="T9" fmla="*/ 3 h 14"/>
                <a:gd name="T10" fmla="*/ 4 w 11"/>
                <a:gd name="T11" fmla="*/ 6 h 14"/>
                <a:gd name="T12" fmla="*/ 7 w 11"/>
                <a:gd name="T13" fmla="*/ 13 h 14"/>
                <a:gd name="T14" fmla="*/ 9 w 11"/>
                <a:gd name="T15" fmla="*/ 14 h 14"/>
                <a:gd name="T16" fmla="*/ 9 w 11"/>
                <a:gd name="T17" fmla="*/ 14 h 14"/>
                <a:gd name="T18" fmla="*/ 10 w 11"/>
                <a:gd name="T19" fmla="*/ 12 h 14"/>
                <a:gd name="T20" fmla="*/ 8 w 11"/>
                <a:gd name="T2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1" y="13"/>
                    <a:pt x="10" y="12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6" name="Freeform 72">
              <a:extLst>
                <a:ext uri="{FF2B5EF4-FFF2-40B4-BE49-F238E27FC236}">
                  <a16:creationId xmlns:a16="http://schemas.microsoft.com/office/drawing/2014/main" xmlns="" id="{7A65063F-344B-47FA-8C84-740427777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1" y="6575425"/>
              <a:ext cx="30163" cy="31750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1 h 6"/>
                <a:gd name="T4" fmla="*/ 0 w 6"/>
                <a:gd name="T5" fmla="*/ 1 h 6"/>
                <a:gd name="T6" fmla="*/ 0 w 6"/>
                <a:gd name="T7" fmla="*/ 4 h 6"/>
                <a:gd name="T8" fmla="*/ 3 w 6"/>
                <a:gd name="T9" fmla="*/ 6 h 6"/>
                <a:gd name="T10" fmla="*/ 4 w 6"/>
                <a:gd name="T11" fmla="*/ 6 h 6"/>
                <a:gd name="T12" fmla="*/ 6 w 6"/>
                <a:gd name="T13" fmla="*/ 5 h 6"/>
                <a:gd name="T14" fmla="*/ 5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6" y="5"/>
                    <a:pt x="6" y="3"/>
                    <a:pt x="5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7" name="Freeform 73">
              <a:extLst>
                <a:ext uri="{FF2B5EF4-FFF2-40B4-BE49-F238E27FC236}">
                  <a16:creationId xmlns:a16="http://schemas.microsoft.com/office/drawing/2014/main" xmlns="" id="{4D03ECFC-9149-4D22-9399-437C50D35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8" y="6169025"/>
              <a:ext cx="601663" cy="565150"/>
            </a:xfrm>
            <a:custGeom>
              <a:avLst/>
              <a:gdLst>
                <a:gd name="T0" fmla="*/ 11 w 120"/>
                <a:gd name="T1" fmla="*/ 106 h 110"/>
                <a:gd name="T2" fmla="*/ 14 w 120"/>
                <a:gd name="T3" fmla="*/ 61 h 110"/>
                <a:gd name="T4" fmla="*/ 27 w 120"/>
                <a:gd name="T5" fmla="*/ 55 h 110"/>
                <a:gd name="T6" fmla="*/ 28 w 120"/>
                <a:gd name="T7" fmla="*/ 53 h 110"/>
                <a:gd name="T8" fmla="*/ 26 w 120"/>
                <a:gd name="T9" fmla="*/ 52 h 110"/>
                <a:gd name="T10" fmla="*/ 21 w 120"/>
                <a:gd name="T11" fmla="*/ 54 h 110"/>
                <a:gd name="T12" fmla="*/ 28 w 120"/>
                <a:gd name="T13" fmla="*/ 14 h 110"/>
                <a:gd name="T14" fmla="*/ 52 w 120"/>
                <a:gd name="T15" fmla="*/ 11 h 110"/>
                <a:gd name="T16" fmla="*/ 50 w 120"/>
                <a:gd name="T17" fmla="*/ 16 h 110"/>
                <a:gd name="T18" fmla="*/ 51 w 120"/>
                <a:gd name="T19" fmla="*/ 18 h 110"/>
                <a:gd name="T20" fmla="*/ 51 w 120"/>
                <a:gd name="T21" fmla="*/ 18 h 110"/>
                <a:gd name="T22" fmla="*/ 53 w 120"/>
                <a:gd name="T23" fmla="*/ 17 h 110"/>
                <a:gd name="T24" fmla="*/ 58 w 120"/>
                <a:gd name="T25" fmla="*/ 4 h 110"/>
                <a:gd name="T26" fmla="*/ 76 w 120"/>
                <a:gd name="T27" fmla="*/ 4 h 110"/>
                <a:gd name="T28" fmla="*/ 81 w 120"/>
                <a:gd name="T29" fmla="*/ 15 h 110"/>
                <a:gd name="T30" fmla="*/ 82 w 120"/>
                <a:gd name="T31" fmla="*/ 16 h 110"/>
                <a:gd name="T32" fmla="*/ 94 w 120"/>
                <a:gd name="T33" fmla="*/ 17 h 110"/>
                <a:gd name="T34" fmla="*/ 98 w 120"/>
                <a:gd name="T35" fmla="*/ 74 h 110"/>
                <a:gd name="T36" fmla="*/ 100 w 120"/>
                <a:gd name="T37" fmla="*/ 76 h 110"/>
                <a:gd name="T38" fmla="*/ 100 w 120"/>
                <a:gd name="T39" fmla="*/ 76 h 110"/>
                <a:gd name="T40" fmla="*/ 102 w 120"/>
                <a:gd name="T41" fmla="*/ 74 h 110"/>
                <a:gd name="T42" fmla="*/ 101 w 120"/>
                <a:gd name="T43" fmla="*/ 67 h 110"/>
                <a:gd name="T44" fmla="*/ 106 w 120"/>
                <a:gd name="T45" fmla="*/ 68 h 110"/>
                <a:gd name="T46" fmla="*/ 108 w 120"/>
                <a:gd name="T47" fmla="*/ 106 h 110"/>
                <a:gd name="T48" fmla="*/ 11 w 120"/>
                <a:gd name="T49" fmla="*/ 106 h 110"/>
                <a:gd name="T50" fmla="*/ 118 w 120"/>
                <a:gd name="T51" fmla="*/ 106 h 110"/>
                <a:gd name="T52" fmla="*/ 112 w 120"/>
                <a:gd name="T53" fmla="*/ 106 h 110"/>
                <a:gd name="T54" fmla="*/ 110 w 120"/>
                <a:gd name="T55" fmla="*/ 67 h 110"/>
                <a:gd name="T56" fmla="*/ 108 w 120"/>
                <a:gd name="T57" fmla="*/ 65 h 110"/>
                <a:gd name="T58" fmla="*/ 101 w 120"/>
                <a:gd name="T59" fmla="*/ 63 h 110"/>
                <a:gd name="T60" fmla="*/ 97 w 120"/>
                <a:gd name="T61" fmla="*/ 15 h 110"/>
                <a:gd name="T62" fmla="*/ 95 w 120"/>
                <a:gd name="T63" fmla="*/ 14 h 110"/>
                <a:gd name="T64" fmla="*/ 84 w 120"/>
                <a:gd name="T65" fmla="*/ 12 h 110"/>
                <a:gd name="T66" fmla="*/ 79 w 120"/>
                <a:gd name="T67" fmla="*/ 1 h 110"/>
                <a:gd name="T68" fmla="*/ 77 w 120"/>
                <a:gd name="T69" fmla="*/ 0 h 110"/>
                <a:gd name="T70" fmla="*/ 57 w 120"/>
                <a:gd name="T71" fmla="*/ 0 h 110"/>
                <a:gd name="T72" fmla="*/ 55 w 120"/>
                <a:gd name="T73" fmla="*/ 1 h 110"/>
                <a:gd name="T74" fmla="*/ 53 w 120"/>
                <a:gd name="T75" fmla="*/ 7 h 110"/>
                <a:gd name="T76" fmla="*/ 26 w 120"/>
                <a:gd name="T77" fmla="*/ 11 h 110"/>
                <a:gd name="T78" fmla="*/ 24 w 120"/>
                <a:gd name="T79" fmla="*/ 12 h 110"/>
                <a:gd name="T80" fmla="*/ 17 w 120"/>
                <a:gd name="T81" fmla="*/ 56 h 110"/>
                <a:gd name="T82" fmla="*/ 11 w 120"/>
                <a:gd name="T83" fmla="*/ 58 h 110"/>
                <a:gd name="T84" fmla="*/ 10 w 120"/>
                <a:gd name="T85" fmla="*/ 60 h 110"/>
                <a:gd name="T86" fmla="*/ 8 w 120"/>
                <a:gd name="T87" fmla="*/ 106 h 110"/>
                <a:gd name="T88" fmla="*/ 2 w 120"/>
                <a:gd name="T89" fmla="*/ 106 h 110"/>
                <a:gd name="T90" fmla="*/ 0 w 120"/>
                <a:gd name="T91" fmla="*/ 108 h 110"/>
                <a:gd name="T92" fmla="*/ 2 w 120"/>
                <a:gd name="T93" fmla="*/ 110 h 110"/>
                <a:gd name="T94" fmla="*/ 118 w 120"/>
                <a:gd name="T95" fmla="*/ 110 h 110"/>
                <a:gd name="T96" fmla="*/ 120 w 120"/>
                <a:gd name="T97" fmla="*/ 108 h 110"/>
                <a:gd name="T98" fmla="*/ 118 w 120"/>
                <a:gd name="T9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" h="110">
                  <a:moveTo>
                    <a:pt x="11" y="106"/>
                  </a:moveTo>
                  <a:cubicBezTo>
                    <a:pt x="14" y="61"/>
                    <a:pt x="14" y="61"/>
                    <a:pt x="14" y="61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8" y="55"/>
                    <a:pt x="29" y="54"/>
                    <a:pt x="28" y="53"/>
                  </a:cubicBezTo>
                  <a:cubicBezTo>
                    <a:pt x="28" y="52"/>
                    <a:pt x="27" y="52"/>
                    <a:pt x="26" y="5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6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2" y="18"/>
                    <a:pt x="53" y="18"/>
                    <a:pt x="53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2" y="16"/>
                    <a:pt x="82" y="16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5"/>
                    <a:pt x="99" y="76"/>
                    <a:pt x="100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1" y="75"/>
                    <a:pt x="102" y="75"/>
                    <a:pt x="102" y="74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8" y="106"/>
                    <a:pt x="108" y="106"/>
                    <a:pt x="108" y="106"/>
                  </a:cubicBezTo>
                  <a:lnTo>
                    <a:pt x="11" y="106"/>
                  </a:lnTo>
                  <a:close/>
                  <a:moveTo>
                    <a:pt x="118" y="106"/>
                  </a:moveTo>
                  <a:cubicBezTo>
                    <a:pt x="112" y="106"/>
                    <a:pt x="112" y="106"/>
                    <a:pt x="112" y="10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6"/>
                    <a:pt x="109" y="66"/>
                    <a:pt x="108" y="65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4"/>
                    <a:pt x="96" y="14"/>
                    <a:pt x="95" y="14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8" y="0"/>
                    <a:pt x="7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1"/>
                    <a:pt x="55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4" y="12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0" y="59"/>
                    <a:pt x="10" y="60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6"/>
                    <a:pt x="0" y="107"/>
                    <a:pt x="0" y="108"/>
                  </a:cubicBezTo>
                  <a:cubicBezTo>
                    <a:pt x="0" y="109"/>
                    <a:pt x="1" y="110"/>
                    <a:pt x="2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9" y="110"/>
                    <a:pt x="120" y="109"/>
                    <a:pt x="120" y="108"/>
                  </a:cubicBezTo>
                  <a:cubicBezTo>
                    <a:pt x="120" y="107"/>
                    <a:pt x="119" y="106"/>
                    <a:pt x="118" y="10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8" name="Freeform 74">
              <a:extLst>
                <a:ext uri="{FF2B5EF4-FFF2-40B4-BE49-F238E27FC236}">
                  <a16:creationId xmlns:a16="http://schemas.microsoft.com/office/drawing/2014/main" xmlns="" id="{E78FC281-6942-4B86-8BCF-5FD7BA79F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384925"/>
              <a:ext cx="100013" cy="57150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4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5"/>
                    <a:pt x="19" y="4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9" name="Freeform 75">
              <a:extLst>
                <a:ext uri="{FF2B5EF4-FFF2-40B4-BE49-F238E27FC236}">
                  <a16:creationId xmlns:a16="http://schemas.microsoft.com/office/drawing/2014/main" xmlns="" id="{5614206B-E7CC-439B-BCE9-96D5A94F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272213"/>
              <a:ext cx="100013" cy="57150"/>
            </a:xfrm>
            <a:custGeom>
              <a:avLst/>
              <a:gdLst>
                <a:gd name="T0" fmla="*/ 2 w 20"/>
                <a:gd name="T1" fmla="*/ 11 h 11"/>
                <a:gd name="T2" fmla="*/ 3 w 20"/>
                <a:gd name="T3" fmla="*/ 11 h 11"/>
                <a:gd name="T4" fmla="*/ 19 w 20"/>
                <a:gd name="T5" fmla="*/ 4 h 11"/>
                <a:gd name="T6" fmla="*/ 20 w 20"/>
                <a:gd name="T7" fmla="*/ 2 h 11"/>
                <a:gd name="T8" fmla="*/ 18 w 20"/>
                <a:gd name="T9" fmla="*/ 0 h 11"/>
                <a:gd name="T10" fmla="*/ 1 w 20"/>
                <a:gd name="T11" fmla="*/ 8 h 11"/>
                <a:gd name="T12" fmla="*/ 0 w 20"/>
                <a:gd name="T13" fmla="*/ 10 h 11"/>
                <a:gd name="T14" fmla="*/ 2 w 2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2" y="11"/>
                  </a:move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6"/>
                    <a:pt x="19" y="4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2"/>
                    <a:pt x="1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0" name="Freeform 76">
              <a:extLst>
                <a:ext uri="{FF2B5EF4-FFF2-40B4-BE49-F238E27FC236}">
                  <a16:creationId xmlns:a16="http://schemas.microsoft.com/office/drawing/2014/main" xmlns="" id="{0CBFCF22-2B3D-4922-A348-1996C82BC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451" y="6169025"/>
              <a:ext cx="541338" cy="560388"/>
            </a:xfrm>
            <a:custGeom>
              <a:avLst/>
              <a:gdLst>
                <a:gd name="T0" fmla="*/ 106 w 108"/>
                <a:gd name="T1" fmla="*/ 28 h 109"/>
                <a:gd name="T2" fmla="*/ 104 w 108"/>
                <a:gd name="T3" fmla="*/ 29 h 109"/>
                <a:gd name="T4" fmla="*/ 104 w 108"/>
                <a:gd name="T5" fmla="*/ 100 h 109"/>
                <a:gd name="T6" fmla="*/ 99 w 108"/>
                <a:gd name="T7" fmla="*/ 105 h 109"/>
                <a:gd name="T8" fmla="*/ 56 w 108"/>
                <a:gd name="T9" fmla="*/ 105 h 109"/>
                <a:gd name="T10" fmla="*/ 56 w 108"/>
                <a:gd name="T11" fmla="*/ 101 h 109"/>
                <a:gd name="T12" fmla="*/ 72 w 108"/>
                <a:gd name="T13" fmla="*/ 98 h 109"/>
                <a:gd name="T14" fmla="*/ 98 w 108"/>
                <a:gd name="T15" fmla="*/ 102 h 109"/>
                <a:gd name="T16" fmla="*/ 100 w 108"/>
                <a:gd name="T17" fmla="*/ 101 h 109"/>
                <a:gd name="T18" fmla="*/ 101 w 108"/>
                <a:gd name="T19" fmla="*/ 100 h 109"/>
                <a:gd name="T20" fmla="*/ 101 w 108"/>
                <a:gd name="T21" fmla="*/ 20 h 109"/>
                <a:gd name="T22" fmla="*/ 99 w 108"/>
                <a:gd name="T23" fmla="*/ 19 h 109"/>
                <a:gd name="T24" fmla="*/ 95 w 108"/>
                <a:gd name="T25" fmla="*/ 18 h 109"/>
                <a:gd name="T26" fmla="*/ 93 w 108"/>
                <a:gd name="T27" fmla="*/ 19 h 109"/>
                <a:gd name="T28" fmla="*/ 95 w 108"/>
                <a:gd name="T29" fmla="*/ 21 h 109"/>
                <a:gd name="T30" fmla="*/ 97 w 108"/>
                <a:gd name="T31" fmla="*/ 22 h 109"/>
                <a:gd name="T32" fmla="*/ 97 w 108"/>
                <a:gd name="T33" fmla="*/ 97 h 109"/>
                <a:gd name="T34" fmla="*/ 72 w 108"/>
                <a:gd name="T35" fmla="*/ 94 h 109"/>
                <a:gd name="T36" fmla="*/ 54 w 108"/>
                <a:gd name="T37" fmla="*/ 98 h 109"/>
                <a:gd name="T38" fmla="*/ 37 w 108"/>
                <a:gd name="T39" fmla="*/ 94 h 109"/>
                <a:gd name="T40" fmla="*/ 10 w 108"/>
                <a:gd name="T41" fmla="*/ 98 h 109"/>
                <a:gd name="T42" fmla="*/ 10 w 108"/>
                <a:gd name="T43" fmla="*/ 22 h 109"/>
                <a:gd name="T44" fmla="*/ 37 w 108"/>
                <a:gd name="T45" fmla="*/ 19 h 109"/>
                <a:gd name="T46" fmla="*/ 52 w 108"/>
                <a:gd name="T47" fmla="*/ 22 h 109"/>
                <a:gd name="T48" fmla="*/ 52 w 108"/>
                <a:gd name="T49" fmla="*/ 93 h 109"/>
                <a:gd name="T50" fmla="*/ 53 w 108"/>
                <a:gd name="T51" fmla="*/ 94 h 109"/>
                <a:gd name="T52" fmla="*/ 55 w 108"/>
                <a:gd name="T53" fmla="*/ 94 h 109"/>
                <a:gd name="T54" fmla="*/ 89 w 108"/>
                <a:gd name="T55" fmla="*/ 78 h 109"/>
                <a:gd name="T56" fmla="*/ 90 w 108"/>
                <a:gd name="T57" fmla="*/ 76 h 109"/>
                <a:gd name="T58" fmla="*/ 90 w 108"/>
                <a:gd name="T59" fmla="*/ 2 h 109"/>
                <a:gd name="T60" fmla="*/ 89 w 108"/>
                <a:gd name="T61" fmla="*/ 1 h 109"/>
                <a:gd name="T62" fmla="*/ 87 w 108"/>
                <a:gd name="T63" fmla="*/ 1 h 109"/>
                <a:gd name="T64" fmla="*/ 58 w 108"/>
                <a:gd name="T65" fmla="*/ 15 h 109"/>
                <a:gd name="T66" fmla="*/ 58 w 108"/>
                <a:gd name="T67" fmla="*/ 18 h 109"/>
                <a:gd name="T68" fmla="*/ 60 w 108"/>
                <a:gd name="T69" fmla="*/ 18 h 109"/>
                <a:gd name="T70" fmla="*/ 86 w 108"/>
                <a:gd name="T71" fmla="*/ 5 h 109"/>
                <a:gd name="T72" fmla="*/ 86 w 108"/>
                <a:gd name="T73" fmla="*/ 75 h 109"/>
                <a:gd name="T74" fmla="*/ 56 w 108"/>
                <a:gd name="T75" fmla="*/ 90 h 109"/>
                <a:gd name="T76" fmla="*/ 56 w 108"/>
                <a:gd name="T77" fmla="*/ 20 h 109"/>
                <a:gd name="T78" fmla="*/ 55 w 108"/>
                <a:gd name="T79" fmla="*/ 19 h 109"/>
                <a:gd name="T80" fmla="*/ 37 w 108"/>
                <a:gd name="T81" fmla="*/ 15 h 109"/>
                <a:gd name="T82" fmla="*/ 8 w 108"/>
                <a:gd name="T83" fmla="*/ 19 h 109"/>
                <a:gd name="T84" fmla="*/ 7 w 108"/>
                <a:gd name="T85" fmla="*/ 20 h 109"/>
                <a:gd name="T86" fmla="*/ 7 w 108"/>
                <a:gd name="T87" fmla="*/ 100 h 109"/>
                <a:gd name="T88" fmla="*/ 7 w 108"/>
                <a:gd name="T89" fmla="*/ 101 h 109"/>
                <a:gd name="T90" fmla="*/ 9 w 108"/>
                <a:gd name="T91" fmla="*/ 102 h 109"/>
                <a:gd name="T92" fmla="*/ 9 w 108"/>
                <a:gd name="T93" fmla="*/ 102 h 109"/>
                <a:gd name="T94" fmla="*/ 37 w 108"/>
                <a:gd name="T95" fmla="*/ 98 h 109"/>
                <a:gd name="T96" fmla="*/ 52 w 108"/>
                <a:gd name="T97" fmla="*/ 101 h 109"/>
                <a:gd name="T98" fmla="*/ 52 w 108"/>
                <a:gd name="T99" fmla="*/ 105 h 109"/>
                <a:gd name="T100" fmla="*/ 9 w 108"/>
                <a:gd name="T101" fmla="*/ 105 h 109"/>
                <a:gd name="T102" fmla="*/ 3 w 108"/>
                <a:gd name="T103" fmla="*/ 100 h 109"/>
                <a:gd name="T104" fmla="*/ 3 w 108"/>
                <a:gd name="T105" fmla="*/ 29 h 109"/>
                <a:gd name="T106" fmla="*/ 1 w 108"/>
                <a:gd name="T107" fmla="*/ 28 h 109"/>
                <a:gd name="T108" fmla="*/ 0 w 108"/>
                <a:gd name="T109" fmla="*/ 29 h 109"/>
                <a:gd name="T110" fmla="*/ 0 w 108"/>
                <a:gd name="T111" fmla="*/ 100 h 109"/>
                <a:gd name="T112" fmla="*/ 9 w 108"/>
                <a:gd name="T113" fmla="*/ 109 h 109"/>
                <a:gd name="T114" fmla="*/ 99 w 108"/>
                <a:gd name="T115" fmla="*/ 109 h 109"/>
                <a:gd name="T116" fmla="*/ 108 w 108"/>
                <a:gd name="T117" fmla="*/ 100 h 109"/>
                <a:gd name="T118" fmla="*/ 108 w 108"/>
                <a:gd name="T119" fmla="*/ 29 h 109"/>
                <a:gd name="T120" fmla="*/ 106 w 108"/>
                <a:gd name="T121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9">
                  <a:moveTo>
                    <a:pt x="106" y="28"/>
                  </a:moveTo>
                  <a:cubicBezTo>
                    <a:pt x="105" y="28"/>
                    <a:pt x="104" y="28"/>
                    <a:pt x="104" y="2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4" y="103"/>
                    <a:pt x="102" y="105"/>
                    <a:pt x="99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8" y="100"/>
                    <a:pt x="65" y="98"/>
                    <a:pt x="72" y="98"/>
                  </a:cubicBezTo>
                  <a:cubicBezTo>
                    <a:pt x="88" y="98"/>
                    <a:pt x="98" y="102"/>
                    <a:pt x="98" y="102"/>
                  </a:cubicBezTo>
                  <a:cubicBezTo>
                    <a:pt x="99" y="102"/>
                    <a:pt x="100" y="102"/>
                    <a:pt x="100" y="101"/>
                  </a:cubicBezTo>
                  <a:cubicBezTo>
                    <a:pt x="100" y="101"/>
                    <a:pt x="101" y="100"/>
                    <a:pt x="101" y="10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20"/>
                    <a:pt x="100" y="19"/>
                    <a:pt x="99" y="19"/>
                  </a:cubicBezTo>
                  <a:cubicBezTo>
                    <a:pt x="99" y="19"/>
                    <a:pt x="98" y="18"/>
                    <a:pt x="95" y="18"/>
                  </a:cubicBezTo>
                  <a:cubicBezTo>
                    <a:pt x="94" y="18"/>
                    <a:pt x="94" y="18"/>
                    <a:pt x="93" y="19"/>
                  </a:cubicBezTo>
                  <a:cubicBezTo>
                    <a:pt x="93" y="20"/>
                    <a:pt x="94" y="21"/>
                    <a:pt x="95" y="21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96"/>
                    <a:pt x="84" y="94"/>
                    <a:pt x="72" y="94"/>
                  </a:cubicBezTo>
                  <a:cubicBezTo>
                    <a:pt x="64" y="94"/>
                    <a:pt x="56" y="97"/>
                    <a:pt x="54" y="98"/>
                  </a:cubicBezTo>
                  <a:cubicBezTo>
                    <a:pt x="52" y="97"/>
                    <a:pt x="45" y="94"/>
                    <a:pt x="37" y="94"/>
                  </a:cubicBezTo>
                  <a:cubicBezTo>
                    <a:pt x="25" y="94"/>
                    <a:pt x="15" y="97"/>
                    <a:pt x="10" y="98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4" y="21"/>
                    <a:pt x="25" y="19"/>
                    <a:pt x="37" y="19"/>
                  </a:cubicBezTo>
                  <a:cubicBezTo>
                    <a:pt x="44" y="19"/>
                    <a:pt x="50" y="21"/>
                    <a:pt x="52" y="22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4"/>
                    <a:pt x="53" y="94"/>
                  </a:cubicBezTo>
                  <a:cubicBezTo>
                    <a:pt x="53" y="95"/>
                    <a:pt x="54" y="95"/>
                    <a:pt x="55" y="94"/>
                  </a:cubicBezTo>
                  <a:cubicBezTo>
                    <a:pt x="55" y="94"/>
                    <a:pt x="73" y="83"/>
                    <a:pt x="89" y="78"/>
                  </a:cubicBezTo>
                  <a:cubicBezTo>
                    <a:pt x="89" y="78"/>
                    <a:pt x="90" y="77"/>
                    <a:pt x="90" y="7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2"/>
                    <a:pt x="90" y="1"/>
                    <a:pt x="89" y="1"/>
                  </a:cubicBezTo>
                  <a:cubicBezTo>
                    <a:pt x="89" y="0"/>
                    <a:pt x="88" y="0"/>
                    <a:pt x="87" y="1"/>
                  </a:cubicBezTo>
                  <a:cubicBezTo>
                    <a:pt x="73" y="6"/>
                    <a:pt x="58" y="15"/>
                    <a:pt x="58" y="15"/>
                  </a:cubicBezTo>
                  <a:cubicBezTo>
                    <a:pt x="57" y="16"/>
                    <a:pt x="57" y="17"/>
                    <a:pt x="58" y="18"/>
                  </a:cubicBezTo>
                  <a:cubicBezTo>
                    <a:pt x="58" y="19"/>
                    <a:pt x="59" y="19"/>
                    <a:pt x="60" y="18"/>
                  </a:cubicBezTo>
                  <a:cubicBezTo>
                    <a:pt x="60" y="18"/>
                    <a:pt x="73" y="10"/>
                    <a:pt x="86" y="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4" y="79"/>
                    <a:pt x="61" y="86"/>
                    <a:pt x="56" y="9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4" y="19"/>
                    <a:pt x="47" y="15"/>
                    <a:pt x="37" y="15"/>
                  </a:cubicBezTo>
                  <a:cubicBezTo>
                    <a:pt x="21" y="15"/>
                    <a:pt x="9" y="18"/>
                    <a:pt x="8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1"/>
                    <a:pt x="7" y="101"/>
                  </a:cubicBezTo>
                  <a:cubicBezTo>
                    <a:pt x="8" y="102"/>
                    <a:pt x="8" y="102"/>
                    <a:pt x="9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22" y="98"/>
                    <a:pt x="37" y="98"/>
                  </a:cubicBezTo>
                  <a:cubicBezTo>
                    <a:pt x="44" y="98"/>
                    <a:pt x="50" y="100"/>
                    <a:pt x="52" y="101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6" y="105"/>
                    <a:pt x="3" y="103"/>
                    <a:pt x="3" y="10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2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09"/>
                    <a:pt x="9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104" y="109"/>
                    <a:pt x="108" y="105"/>
                    <a:pt x="108" y="100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7" y="28"/>
                    <a:pt x="106" y="2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1" name="Freeform 77">
              <a:extLst>
                <a:ext uri="{FF2B5EF4-FFF2-40B4-BE49-F238E27FC236}">
                  <a16:creationId xmlns:a16="http://schemas.microsoft.com/office/drawing/2014/main" xmlns="" id="{5786AE18-20A1-4BB9-9FFC-2E24BBAE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329363"/>
              <a:ext cx="100013" cy="55563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4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8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5"/>
                    <a:pt x="19" y="4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2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2" name="Freeform 78">
              <a:extLst>
                <a:ext uri="{FF2B5EF4-FFF2-40B4-BE49-F238E27FC236}">
                  <a16:creationId xmlns:a16="http://schemas.microsoft.com/office/drawing/2014/main" xmlns="" id="{01FFFBC3-95A5-4158-890E-B8D5BB41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442075"/>
              <a:ext cx="100013" cy="57150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3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0"/>
                    <a:pt x="13" y="5"/>
                    <a:pt x="19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3" name="Freeform 79">
              <a:extLst>
                <a:ext uri="{FF2B5EF4-FFF2-40B4-BE49-F238E27FC236}">
                  <a16:creationId xmlns:a16="http://schemas.microsoft.com/office/drawing/2014/main" xmlns="" id="{1C9A8E7B-E84B-4CFF-BE1A-E2D9BB662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329363"/>
              <a:ext cx="139700" cy="34925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7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7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4" name="Freeform 80">
              <a:extLst>
                <a:ext uri="{FF2B5EF4-FFF2-40B4-BE49-F238E27FC236}">
                  <a16:creationId xmlns:a16="http://schemas.microsoft.com/office/drawing/2014/main" xmlns="" id="{2C82F0B4-589D-44BA-9E1A-F78C8540B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384925"/>
              <a:ext cx="139700" cy="36513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5" name="Freeform 81">
              <a:extLst>
                <a:ext uri="{FF2B5EF4-FFF2-40B4-BE49-F238E27FC236}">
                  <a16:creationId xmlns:a16="http://schemas.microsoft.com/office/drawing/2014/main" xmlns="" id="{3F9B74CD-67F3-4E26-8083-A961F9649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499225"/>
              <a:ext cx="100013" cy="55563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0 h 11"/>
                <a:gd name="T6" fmla="*/ 19 w 20"/>
                <a:gd name="T7" fmla="*/ 3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3" y="10"/>
                  </a:cubicBezTo>
                  <a:cubicBezTo>
                    <a:pt x="3" y="10"/>
                    <a:pt x="13" y="5"/>
                    <a:pt x="19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6" name="Freeform 82">
              <a:extLst>
                <a:ext uri="{FF2B5EF4-FFF2-40B4-BE49-F238E27FC236}">
                  <a16:creationId xmlns:a16="http://schemas.microsoft.com/office/drawing/2014/main" xmlns="" id="{11E5C11E-9DD7-4921-A0D8-DA934329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442075"/>
              <a:ext cx="139700" cy="36513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3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7" name="Freeform 83">
              <a:extLst>
                <a:ext uri="{FF2B5EF4-FFF2-40B4-BE49-F238E27FC236}">
                  <a16:creationId xmlns:a16="http://schemas.microsoft.com/office/drawing/2014/main" xmlns="" id="{73F4D9E0-F8C7-4BC4-9C3D-E18D759B8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554788"/>
              <a:ext cx="139700" cy="36513"/>
            </a:xfrm>
            <a:custGeom>
              <a:avLst/>
              <a:gdLst>
                <a:gd name="T0" fmla="*/ 26 w 28"/>
                <a:gd name="T1" fmla="*/ 2 h 7"/>
                <a:gd name="T2" fmla="*/ 2 w 28"/>
                <a:gd name="T3" fmla="*/ 3 h 7"/>
                <a:gd name="T4" fmla="*/ 1 w 28"/>
                <a:gd name="T5" fmla="*/ 5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2"/>
                  </a:moveTo>
                  <a:cubicBezTo>
                    <a:pt x="15" y="0"/>
                    <a:pt x="2" y="3"/>
                    <a:pt x="2" y="3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3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8" name="Freeform 84">
              <a:extLst>
                <a:ext uri="{FF2B5EF4-FFF2-40B4-BE49-F238E27FC236}">
                  <a16:creationId xmlns:a16="http://schemas.microsoft.com/office/drawing/2014/main" xmlns="" id="{E47D3300-7451-40F0-851D-EAB4A18F1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499225"/>
              <a:ext cx="139700" cy="34925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3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3"/>
                    <a:pt x="2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9" name="Freeform 85">
              <a:extLst>
                <a:ext uri="{FF2B5EF4-FFF2-40B4-BE49-F238E27FC236}">
                  <a16:creationId xmlns:a16="http://schemas.microsoft.com/office/drawing/2014/main" xmlns="" id="{800127C7-DC1F-4DC6-912B-947D66D0B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6657975"/>
              <a:ext cx="601663" cy="82550"/>
            </a:xfrm>
            <a:custGeom>
              <a:avLst/>
              <a:gdLst>
                <a:gd name="T0" fmla="*/ 4 w 120"/>
                <a:gd name="T1" fmla="*/ 12 h 16"/>
                <a:gd name="T2" fmla="*/ 116 w 120"/>
                <a:gd name="T3" fmla="*/ 12 h 16"/>
                <a:gd name="T4" fmla="*/ 116 w 120"/>
                <a:gd name="T5" fmla="*/ 4 h 16"/>
                <a:gd name="T6" fmla="*/ 4 w 120"/>
                <a:gd name="T7" fmla="*/ 4 h 16"/>
                <a:gd name="T8" fmla="*/ 4 w 120"/>
                <a:gd name="T9" fmla="*/ 12 h 16"/>
                <a:gd name="T10" fmla="*/ 118 w 120"/>
                <a:gd name="T11" fmla="*/ 16 h 16"/>
                <a:gd name="T12" fmla="*/ 2 w 120"/>
                <a:gd name="T13" fmla="*/ 16 h 16"/>
                <a:gd name="T14" fmla="*/ 0 w 120"/>
                <a:gd name="T15" fmla="*/ 14 h 16"/>
                <a:gd name="T16" fmla="*/ 0 w 120"/>
                <a:gd name="T17" fmla="*/ 2 h 16"/>
                <a:gd name="T18" fmla="*/ 2 w 120"/>
                <a:gd name="T19" fmla="*/ 0 h 16"/>
                <a:gd name="T20" fmla="*/ 118 w 120"/>
                <a:gd name="T21" fmla="*/ 0 h 16"/>
                <a:gd name="T22" fmla="*/ 120 w 120"/>
                <a:gd name="T23" fmla="*/ 2 h 16"/>
                <a:gd name="T24" fmla="*/ 120 w 120"/>
                <a:gd name="T25" fmla="*/ 14 h 16"/>
                <a:gd name="T26" fmla="*/ 118 w 120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6">
                  <a:moveTo>
                    <a:pt x="4" y="12"/>
                  </a:moveTo>
                  <a:cubicBezTo>
                    <a:pt x="116" y="12"/>
                    <a:pt x="116" y="12"/>
                    <a:pt x="116" y="1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  <a:moveTo>
                    <a:pt x="118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20" y="2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5"/>
                    <a:pt x="119" y="16"/>
                    <a:pt x="118" y="1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0" name="Freeform 86">
              <a:extLst>
                <a:ext uri="{FF2B5EF4-FFF2-40B4-BE49-F238E27FC236}">
                  <a16:creationId xmlns:a16="http://schemas.microsoft.com/office/drawing/2014/main" xmlns="" id="{2DF84393-3A68-4F9E-BD32-2703AA674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6554788"/>
              <a:ext cx="360363" cy="123825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8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1" name="Freeform 87">
              <a:extLst>
                <a:ext uri="{FF2B5EF4-FFF2-40B4-BE49-F238E27FC236}">
                  <a16:creationId xmlns:a16="http://schemas.microsoft.com/office/drawing/2014/main" xmlns="" id="{92A7F380-A85E-41F3-B019-03B6C5920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6607175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2" name="Freeform 88">
              <a:extLst>
                <a:ext uri="{FF2B5EF4-FFF2-40B4-BE49-F238E27FC236}">
                  <a16:creationId xmlns:a16="http://schemas.microsoft.com/office/drawing/2014/main" xmlns="" id="{28DF0132-972E-4F14-AFF8-3C6292FC0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6451600"/>
              <a:ext cx="360363" cy="123825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8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3" name="Freeform 89">
              <a:extLst>
                <a:ext uri="{FF2B5EF4-FFF2-40B4-BE49-F238E27FC236}">
                  <a16:creationId xmlns:a16="http://schemas.microsoft.com/office/drawing/2014/main" xmlns="" id="{1CBB6E70-CBF8-4DF2-9E2D-16A4B433D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1" y="6503988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4" name="Freeform 90">
              <a:extLst>
                <a:ext uri="{FF2B5EF4-FFF2-40B4-BE49-F238E27FC236}">
                  <a16:creationId xmlns:a16="http://schemas.microsoft.com/office/drawing/2014/main" xmlns="" id="{60C8A0D3-A363-47E9-BF83-B882B15824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6350000"/>
              <a:ext cx="360363" cy="122238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7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8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5" name="Freeform 91">
              <a:extLst>
                <a:ext uri="{FF2B5EF4-FFF2-40B4-BE49-F238E27FC236}">
                  <a16:creationId xmlns:a16="http://schemas.microsoft.com/office/drawing/2014/main" xmlns="" id="{D3816323-A41C-4572-AB95-8618E4050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3001" y="6230938"/>
              <a:ext cx="220663" cy="447675"/>
            </a:xfrm>
            <a:custGeom>
              <a:avLst/>
              <a:gdLst>
                <a:gd name="T0" fmla="*/ 5 w 44"/>
                <a:gd name="T1" fmla="*/ 9 h 87"/>
                <a:gd name="T2" fmla="*/ 24 w 44"/>
                <a:gd name="T3" fmla="*/ 83 h 87"/>
                <a:gd name="T4" fmla="*/ 40 w 44"/>
                <a:gd name="T5" fmla="*/ 78 h 87"/>
                <a:gd name="T6" fmla="*/ 20 w 44"/>
                <a:gd name="T7" fmla="*/ 5 h 87"/>
                <a:gd name="T8" fmla="*/ 5 w 44"/>
                <a:gd name="T9" fmla="*/ 9 h 87"/>
                <a:gd name="T10" fmla="*/ 23 w 44"/>
                <a:gd name="T11" fmla="*/ 87 h 87"/>
                <a:gd name="T12" fmla="*/ 21 w 44"/>
                <a:gd name="T13" fmla="*/ 86 h 87"/>
                <a:gd name="T14" fmla="*/ 0 w 44"/>
                <a:gd name="T15" fmla="*/ 8 h 87"/>
                <a:gd name="T16" fmla="*/ 2 w 44"/>
                <a:gd name="T17" fmla="*/ 6 h 87"/>
                <a:gd name="T18" fmla="*/ 21 w 44"/>
                <a:gd name="T19" fmla="*/ 0 h 87"/>
                <a:gd name="T20" fmla="*/ 23 w 44"/>
                <a:gd name="T21" fmla="*/ 2 h 87"/>
                <a:gd name="T22" fmla="*/ 44 w 44"/>
                <a:gd name="T23" fmla="*/ 79 h 87"/>
                <a:gd name="T24" fmla="*/ 44 w 44"/>
                <a:gd name="T25" fmla="*/ 81 h 87"/>
                <a:gd name="T26" fmla="*/ 43 w 44"/>
                <a:gd name="T27" fmla="*/ 82 h 87"/>
                <a:gd name="T28" fmla="*/ 23 w 44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87">
                  <a:moveTo>
                    <a:pt x="5" y="9"/>
                  </a:moveTo>
                  <a:cubicBezTo>
                    <a:pt x="24" y="83"/>
                    <a:pt x="24" y="83"/>
                    <a:pt x="24" y="83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5" y="9"/>
                  </a:lnTo>
                  <a:close/>
                  <a:moveTo>
                    <a:pt x="23" y="87"/>
                  </a:moveTo>
                  <a:cubicBezTo>
                    <a:pt x="22" y="87"/>
                    <a:pt x="21" y="86"/>
                    <a:pt x="21" y="8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80"/>
                    <a:pt x="44" y="80"/>
                    <a:pt x="44" y="81"/>
                  </a:cubicBezTo>
                  <a:cubicBezTo>
                    <a:pt x="44" y="81"/>
                    <a:pt x="43" y="82"/>
                    <a:pt x="43" y="82"/>
                  </a:cubicBezTo>
                  <a:cubicBezTo>
                    <a:pt x="23" y="87"/>
                    <a:pt x="23" y="87"/>
                    <a:pt x="23" y="8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6" name="Freeform 92">
              <a:extLst>
                <a:ext uri="{FF2B5EF4-FFF2-40B4-BE49-F238E27FC236}">
                  <a16:creationId xmlns:a16="http://schemas.microsoft.com/office/drawing/2014/main" xmlns="" id="{9BFA032D-9E0D-497E-A1A0-F43701BAE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6400800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7" name="Freeform 93">
              <a:extLst>
                <a:ext uri="{FF2B5EF4-FFF2-40B4-BE49-F238E27FC236}">
                  <a16:creationId xmlns:a16="http://schemas.microsoft.com/office/drawing/2014/main" xmlns="" id="{614A3186-C29A-4E33-9987-6DCAD511C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7288" y="6292850"/>
              <a:ext cx="130175" cy="87313"/>
            </a:xfrm>
            <a:custGeom>
              <a:avLst/>
              <a:gdLst>
                <a:gd name="T0" fmla="*/ 5 w 26"/>
                <a:gd name="T1" fmla="*/ 9 h 17"/>
                <a:gd name="T2" fmla="*/ 6 w 26"/>
                <a:gd name="T3" fmla="*/ 12 h 17"/>
                <a:gd name="T4" fmla="*/ 21 w 26"/>
                <a:gd name="T5" fmla="*/ 8 h 17"/>
                <a:gd name="T6" fmla="*/ 20 w 26"/>
                <a:gd name="T7" fmla="*/ 4 h 17"/>
                <a:gd name="T8" fmla="*/ 5 w 26"/>
                <a:gd name="T9" fmla="*/ 9 h 17"/>
                <a:gd name="T10" fmla="*/ 4 w 26"/>
                <a:gd name="T11" fmla="*/ 17 h 17"/>
                <a:gd name="T12" fmla="*/ 2 w 26"/>
                <a:gd name="T13" fmla="*/ 15 h 17"/>
                <a:gd name="T14" fmla="*/ 0 w 26"/>
                <a:gd name="T15" fmla="*/ 8 h 17"/>
                <a:gd name="T16" fmla="*/ 1 w 26"/>
                <a:gd name="T17" fmla="*/ 6 h 17"/>
                <a:gd name="T18" fmla="*/ 2 w 26"/>
                <a:gd name="T19" fmla="*/ 5 h 17"/>
                <a:gd name="T20" fmla="*/ 21 w 26"/>
                <a:gd name="T21" fmla="*/ 0 h 17"/>
                <a:gd name="T22" fmla="*/ 23 w 26"/>
                <a:gd name="T23" fmla="*/ 0 h 17"/>
                <a:gd name="T24" fmla="*/ 24 w 26"/>
                <a:gd name="T25" fmla="*/ 1 h 17"/>
                <a:gd name="T26" fmla="*/ 26 w 26"/>
                <a:gd name="T27" fmla="*/ 9 h 17"/>
                <a:gd name="T28" fmla="*/ 24 w 26"/>
                <a:gd name="T29" fmla="*/ 11 h 17"/>
                <a:gd name="T30" fmla="*/ 5 w 26"/>
                <a:gd name="T31" fmla="*/ 17 h 17"/>
                <a:gd name="T32" fmla="*/ 4 w 26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7">
                  <a:moveTo>
                    <a:pt x="5" y="9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5" y="9"/>
                  </a:lnTo>
                  <a:close/>
                  <a:moveTo>
                    <a:pt x="4" y="17"/>
                  </a:moveTo>
                  <a:cubicBezTo>
                    <a:pt x="4" y="17"/>
                    <a:pt x="3" y="16"/>
                    <a:pt x="2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23" y="0"/>
                    <a:pt x="24" y="1"/>
                    <a:pt x="24" y="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4" y="1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8" name="Freeform 94">
              <a:extLst>
                <a:ext uri="{FF2B5EF4-FFF2-40B4-BE49-F238E27FC236}">
                  <a16:creationId xmlns:a16="http://schemas.microsoft.com/office/drawing/2014/main" xmlns="" id="{8970DA13-208F-44F7-9209-168C0DC85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6" y="6529388"/>
              <a:ext cx="125413" cy="87313"/>
            </a:xfrm>
            <a:custGeom>
              <a:avLst/>
              <a:gdLst>
                <a:gd name="T0" fmla="*/ 4 w 25"/>
                <a:gd name="T1" fmla="*/ 9 h 17"/>
                <a:gd name="T2" fmla="*/ 5 w 25"/>
                <a:gd name="T3" fmla="*/ 13 h 17"/>
                <a:gd name="T4" fmla="*/ 21 w 25"/>
                <a:gd name="T5" fmla="*/ 9 h 17"/>
                <a:gd name="T6" fmla="*/ 20 w 25"/>
                <a:gd name="T7" fmla="*/ 5 h 17"/>
                <a:gd name="T8" fmla="*/ 4 w 25"/>
                <a:gd name="T9" fmla="*/ 9 h 17"/>
                <a:gd name="T10" fmla="*/ 4 w 25"/>
                <a:gd name="T11" fmla="*/ 17 h 17"/>
                <a:gd name="T12" fmla="*/ 2 w 25"/>
                <a:gd name="T13" fmla="*/ 16 h 17"/>
                <a:gd name="T14" fmla="*/ 0 w 25"/>
                <a:gd name="T15" fmla="*/ 8 h 17"/>
                <a:gd name="T16" fmla="*/ 0 w 25"/>
                <a:gd name="T17" fmla="*/ 7 h 17"/>
                <a:gd name="T18" fmla="*/ 1 w 25"/>
                <a:gd name="T19" fmla="*/ 6 h 17"/>
                <a:gd name="T20" fmla="*/ 21 w 25"/>
                <a:gd name="T21" fmla="*/ 0 h 17"/>
                <a:gd name="T22" fmla="*/ 22 w 25"/>
                <a:gd name="T23" fmla="*/ 1 h 17"/>
                <a:gd name="T24" fmla="*/ 23 w 25"/>
                <a:gd name="T25" fmla="*/ 2 h 17"/>
                <a:gd name="T26" fmla="*/ 25 w 25"/>
                <a:gd name="T27" fmla="*/ 10 h 17"/>
                <a:gd name="T28" fmla="*/ 24 w 25"/>
                <a:gd name="T29" fmla="*/ 12 h 17"/>
                <a:gd name="T30" fmla="*/ 4 w 2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7">
                  <a:moveTo>
                    <a:pt x="4" y="9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4" y="9"/>
                  </a:lnTo>
                  <a:close/>
                  <a:moveTo>
                    <a:pt x="4" y="17"/>
                  </a:moveTo>
                  <a:cubicBezTo>
                    <a:pt x="3" y="17"/>
                    <a:pt x="2" y="17"/>
                    <a:pt x="2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1"/>
                    <a:pt x="25" y="12"/>
                    <a:pt x="24" y="12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9" name="Freeform 95">
              <a:extLst>
                <a:ext uri="{FF2B5EF4-FFF2-40B4-BE49-F238E27FC236}">
                  <a16:creationId xmlns:a16="http://schemas.microsoft.com/office/drawing/2014/main" xmlns="" id="{895100EB-6B0C-4867-8CF8-CEB28AFEC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6384925"/>
              <a:ext cx="50800" cy="139700"/>
            </a:xfrm>
            <a:custGeom>
              <a:avLst/>
              <a:gdLst>
                <a:gd name="T0" fmla="*/ 8 w 10"/>
                <a:gd name="T1" fmla="*/ 27 h 27"/>
                <a:gd name="T2" fmla="*/ 6 w 10"/>
                <a:gd name="T3" fmla="*/ 26 h 27"/>
                <a:gd name="T4" fmla="*/ 0 w 10"/>
                <a:gd name="T5" fmla="*/ 3 h 27"/>
                <a:gd name="T6" fmla="*/ 2 w 10"/>
                <a:gd name="T7" fmla="*/ 0 h 27"/>
                <a:gd name="T8" fmla="*/ 4 w 10"/>
                <a:gd name="T9" fmla="*/ 2 h 27"/>
                <a:gd name="T10" fmla="*/ 10 w 10"/>
                <a:gd name="T11" fmla="*/ 25 h 27"/>
                <a:gd name="T12" fmla="*/ 9 w 10"/>
                <a:gd name="T13" fmla="*/ 27 h 27"/>
                <a:gd name="T14" fmla="*/ 8 w 10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7">
                  <a:moveTo>
                    <a:pt x="8" y="27"/>
                  </a:moveTo>
                  <a:cubicBezTo>
                    <a:pt x="8" y="27"/>
                    <a:pt x="7" y="27"/>
                    <a:pt x="6" y="2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6"/>
                    <a:pt x="10" y="27"/>
                    <a:pt x="9" y="27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0" name="Freeform 96">
              <a:extLst>
                <a:ext uri="{FF2B5EF4-FFF2-40B4-BE49-F238E27FC236}">
                  <a16:creationId xmlns:a16="http://schemas.microsoft.com/office/drawing/2014/main" xmlns="" id="{E3063C63-E4CE-46DF-8765-D1F43FAB7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6189663"/>
              <a:ext cx="396875" cy="544513"/>
            </a:xfrm>
            <a:custGeom>
              <a:avLst/>
              <a:gdLst>
                <a:gd name="T0" fmla="*/ 55 w 79"/>
                <a:gd name="T1" fmla="*/ 9 h 106"/>
                <a:gd name="T2" fmla="*/ 17 w 79"/>
                <a:gd name="T3" fmla="*/ 9 h 106"/>
                <a:gd name="T4" fmla="*/ 11 w 79"/>
                <a:gd name="T5" fmla="*/ 15 h 106"/>
                <a:gd name="T6" fmla="*/ 11 w 79"/>
                <a:gd name="T7" fmla="*/ 90 h 106"/>
                <a:gd name="T8" fmla="*/ 7 w 79"/>
                <a:gd name="T9" fmla="*/ 94 h 106"/>
                <a:gd name="T10" fmla="*/ 4 w 79"/>
                <a:gd name="T11" fmla="*/ 90 h 106"/>
                <a:gd name="T12" fmla="*/ 4 w 79"/>
                <a:gd name="T13" fmla="*/ 7 h 106"/>
                <a:gd name="T14" fmla="*/ 7 w 79"/>
                <a:gd name="T15" fmla="*/ 3 h 106"/>
                <a:gd name="T16" fmla="*/ 52 w 79"/>
                <a:gd name="T17" fmla="*/ 3 h 106"/>
                <a:gd name="T18" fmla="*/ 55 w 79"/>
                <a:gd name="T19" fmla="*/ 7 h 106"/>
                <a:gd name="T20" fmla="*/ 55 w 79"/>
                <a:gd name="T21" fmla="*/ 9 h 106"/>
                <a:gd name="T22" fmla="*/ 21 w 79"/>
                <a:gd name="T23" fmla="*/ 94 h 106"/>
                <a:gd name="T24" fmla="*/ 13 w 79"/>
                <a:gd name="T25" fmla="*/ 94 h 106"/>
                <a:gd name="T26" fmla="*/ 14 w 79"/>
                <a:gd name="T27" fmla="*/ 90 h 106"/>
                <a:gd name="T28" fmla="*/ 14 w 79"/>
                <a:gd name="T29" fmla="*/ 15 h 106"/>
                <a:gd name="T30" fmla="*/ 17 w 79"/>
                <a:gd name="T31" fmla="*/ 12 h 106"/>
                <a:gd name="T32" fmla="*/ 21 w 79"/>
                <a:gd name="T33" fmla="*/ 15 h 106"/>
                <a:gd name="T34" fmla="*/ 21 w 79"/>
                <a:gd name="T35" fmla="*/ 94 h 106"/>
                <a:gd name="T36" fmla="*/ 72 w 79"/>
                <a:gd name="T37" fmla="*/ 9 h 106"/>
                <a:gd name="T38" fmla="*/ 58 w 79"/>
                <a:gd name="T39" fmla="*/ 9 h 106"/>
                <a:gd name="T40" fmla="*/ 58 w 79"/>
                <a:gd name="T41" fmla="*/ 7 h 106"/>
                <a:gd name="T42" fmla="*/ 52 w 79"/>
                <a:gd name="T43" fmla="*/ 0 h 106"/>
                <a:gd name="T44" fmla="*/ 7 w 79"/>
                <a:gd name="T45" fmla="*/ 0 h 106"/>
                <a:gd name="T46" fmla="*/ 0 w 79"/>
                <a:gd name="T47" fmla="*/ 7 h 106"/>
                <a:gd name="T48" fmla="*/ 0 w 79"/>
                <a:gd name="T49" fmla="*/ 90 h 106"/>
                <a:gd name="T50" fmla="*/ 7 w 79"/>
                <a:gd name="T51" fmla="*/ 97 h 106"/>
                <a:gd name="T52" fmla="*/ 7 w 79"/>
                <a:gd name="T53" fmla="*/ 97 h 106"/>
                <a:gd name="T54" fmla="*/ 21 w 79"/>
                <a:gd name="T55" fmla="*/ 97 h 106"/>
                <a:gd name="T56" fmla="*/ 21 w 79"/>
                <a:gd name="T57" fmla="*/ 99 h 106"/>
                <a:gd name="T58" fmla="*/ 28 w 79"/>
                <a:gd name="T59" fmla="*/ 106 h 106"/>
                <a:gd name="T60" fmla="*/ 72 w 79"/>
                <a:gd name="T61" fmla="*/ 106 h 106"/>
                <a:gd name="T62" fmla="*/ 79 w 79"/>
                <a:gd name="T63" fmla="*/ 99 h 106"/>
                <a:gd name="T64" fmla="*/ 79 w 79"/>
                <a:gd name="T65" fmla="*/ 62 h 106"/>
                <a:gd name="T66" fmla="*/ 77 w 79"/>
                <a:gd name="T67" fmla="*/ 61 h 106"/>
                <a:gd name="T68" fmla="*/ 76 w 79"/>
                <a:gd name="T69" fmla="*/ 62 h 106"/>
                <a:gd name="T70" fmla="*/ 76 w 79"/>
                <a:gd name="T71" fmla="*/ 99 h 106"/>
                <a:gd name="T72" fmla="*/ 72 w 79"/>
                <a:gd name="T73" fmla="*/ 102 h 106"/>
                <a:gd name="T74" fmla="*/ 28 w 79"/>
                <a:gd name="T75" fmla="*/ 102 h 106"/>
                <a:gd name="T76" fmla="*/ 24 w 79"/>
                <a:gd name="T77" fmla="*/ 99 h 106"/>
                <a:gd name="T78" fmla="*/ 24 w 79"/>
                <a:gd name="T79" fmla="*/ 15 h 106"/>
                <a:gd name="T80" fmla="*/ 23 w 79"/>
                <a:gd name="T81" fmla="*/ 12 h 106"/>
                <a:gd name="T82" fmla="*/ 72 w 79"/>
                <a:gd name="T83" fmla="*/ 12 h 106"/>
                <a:gd name="T84" fmla="*/ 76 w 79"/>
                <a:gd name="T85" fmla="*/ 16 h 106"/>
                <a:gd name="T86" fmla="*/ 76 w 79"/>
                <a:gd name="T87" fmla="*/ 55 h 106"/>
                <a:gd name="T88" fmla="*/ 77 w 79"/>
                <a:gd name="T89" fmla="*/ 56 h 106"/>
                <a:gd name="T90" fmla="*/ 79 w 79"/>
                <a:gd name="T91" fmla="*/ 55 h 106"/>
                <a:gd name="T92" fmla="*/ 79 w 79"/>
                <a:gd name="T93" fmla="*/ 16 h 106"/>
                <a:gd name="T94" fmla="*/ 72 w 79"/>
                <a:gd name="T95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06">
                  <a:moveTo>
                    <a:pt x="55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4" y="9"/>
                    <a:pt x="11" y="12"/>
                    <a:pt x="11" y="15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2"/>
                    <a:pt x="9" y="94"/>
                    <a:pt x="7" y="94"/>
                  </a:cubicBezTo>
                  <a:cubicBezTo>
                    <a:pt x="5" y="94"/>
                    <a:pt x="4" y="92"/>
                    <a:pt x="4" y="9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5"/>
                    <a:pt x="55" y="7"/>
                  </a:cubicBezTo>
                  <a:lnTo>
                    <a:pt x="55" y="9"/>
                  </a:lnTo>
                  <a:close/>
                  <a:moveTo>
                    <a:pt x="21" y="94"/>
                  </a:moveTo>
                  <a:cubicBezTo>
                    <a:pt x="13" y="94"/>
                    <a:pt x="13" y="94"/>
                    <a:pt x="13" y="94"/>
                  </a:cubicBezTo>
                  <a:cubicBezTo>
                    <a:pt x="14" y="93"/>
                    <a:pt x="14" y="91"/>
                    <a:pt x="14" y="9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3"/>
                    <a:pt x="15" y="12"/>
                    <a:pt x="17" y="12"/>
                  </a:cubicBezTo>
                  <a:cubicBezTo>
                    <a:pt x="19" y="12"/>
                    <a:pt x="21" y="13"/>
                    <a:pt x="21" y="15"/>
                  </a:cubicBezTo>
                  <a:lnTo>
                    <a:pt x="21" y="94"/>
                  </a:lnTo>
                  <a:close/>
                  <a:moveTo>
                    <a:pt x="72" y="9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3"/>
                    <a:pt x="55" y="0"/>
                    <a:pt x="5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4"/>
                    <a:pt x="3" y="97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103"/>
                    <a:pt x="24" y="106"/>
                    <a:pt x="28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6" y="106"/>
                    <a:pt x="79" y="103"/>
                    <a:pt x="79" y="99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8" y="61"/>
                    <a:pt x="77" y="61"/>
                  </a:cubicBezTo>
                  <a:cubicBezTo>
                    <a:pt x="76" y="61"/>
                    <a:pt x="76" y="62"/>
                    <a:pt x="76" y="6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1"/>
                    <a:pt x="74" y="102"/>
                    <a:pt x="72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6" y="102"/>
                    <a:pt x="24" y="101"/>
                    <a:pt x="24" y="9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3"/>
                    <a:pt x="23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4" y="12"/>
                    <a:pt x="76" y="14"/>
                    <a:pt x="76" y="16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6"/>
                    <a:pt x="76" y="56"/>
                    <a:pt x="77" y="56"/>
                  </a:cubicBezTo>
                  <a:cubicBezTo>
                    <a:pt x="78" y="56"/>
                    <a:pt x="79" y="56"/>
                    <a:pt x="79" y="55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2"/>
                    <a:pt x="76" y="9"/>
                    <a:pt x="7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1" name="Freeform 97">
              <a:extLst>
                <a:ext uri="{FF2B5EF4-FFF2-40B4-BE49-F238E27FC236}">
                  <a16:creationId xmlns:a16="http://schemas.microsoft.com/office/drawing/2014/main" xmlns="" id="{58477B08-B276-410A-91D2-4534C09B0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462713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2" name="Freeform 98">
              <a:extLst>
                <a:ext uri="{FF2B5EF4-FFF2-40B4-BE49-F238E27FC236}">
                  <a16:creationId xmlns:a16="http://schemas.microsoft.com/office/drawing/2014/main" xmlns="" id="{83FDA5C0-389F-46A8-BFE9-3DDA11B9A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03988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3" name="Freeform 99">
              <a:extLst>
                <a:ext uri="{FF2B5EF4-FFF2-40B4-BE49-F238E27FC236}">
                  <a16:creationId xmlns:a16="http://schemas.microsoft.com/office/drawing/2014/main" xmlns="" id="{4DD84011-047C-4F06-BA92-A3619591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38913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4" name="Freeform 100">
              <a:extLst>
                <a:ext uri="{FF2B5EF4-FFF2-40B4-BE49-F238E27FC236}">
                  <a16:creationId xmlns:a16="http://schemas.microsoft.com/office/drawing/2014/main" xmlns="" id="{6590D725-AA6D-4D03-9BE3-C00F00DEB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75425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5" name="Freeform 101">
              <a:extLst>
                <a:ext uri="{FF2B5EF4-FFF2-40B4-BE49-F238E27FC236}">
                  <a16:creationId xmlns:a16="http://schemas.microsoft.com/office/drawing/2014/main" xmlns="" id="{815B7707-42C9-4EF0-B227-14758096C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611938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6" name="Freeform 102">
              <a:extLst>
                <a:ext uri="{FF2B5EF4-FFF2-40B4-BE49-F238E27FC236}">
                  <a16:creationId xmlns:a16="http://schemas.microsoft.com/office/drawing/2014/main" xmlns="" id="{A4C2E339-662B-475B-88FE-5F754E9AD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653213"/>
              <a:ext cx="150813" cy="14288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7" name="Freeform 103">
              <a:extLst>
                <a:ext uri="{FF2B5EF4-FFF2-40B4-BE49-F238E27FC236}">
                  <a16:creationId xmlns:a16="http://schemas.microsoft.com/office/drawing/2014/main" xmlns="" id="{F1FB0748-E436-47AF-AF28-174AD9A02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462713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8" name="Freeform 104">
              <a:extLst>
                <a:ext uri="{FF2B5EF4-FFF2-40B4-BE49-F238E27FC236}">
                  <a16:creationId xmlns:a16="http://schemas.microsoft.com/office/drawing/2014/main" xmlns="" id="{22A4EBCF-9F40-48AB-9D31-2F9E64EBF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03988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9" name="Freeform 105">
              <a:extLst>
                <a:ext uri="{FF2B5EF4-FFF2-40B4-BE49-F238E27FC236}">
                  <a16:creationId xmlns:a16="http://schemas.microsoft.com/office/drawing/2014/main" xmlns="" id="{46617A91-C2D1-4004-AEE3-05FF7B32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3891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0" name="Freeform 106">
              <a:extLst>
                <a:ext uri="{FF2B5EF4-FFF2-40B4-BE49-F238E27FC236}">
                  <a16:creationId xmlns:a16="http://schemas.microsoft.com/office/drawing/2014/main" xmlns="" id="{46FAEBA2-6202-491C-BCEB-260E0FDD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75425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1" name="Freeform 107">
              <a:extLst>
                <a:ext uri="{FF2B5EF4-FFF2-40B4-BE49-F238E27FC236}">
                  <a16:creationId xmlns:a16="http://schemas.microsoft.com/office/drawing/2014/main" xmlns="" id="{25DFFCDF-E747-4126-B36D-780CEF26B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54763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2" name="Freeform 108">
              <a:extLst>
                <a:ext uri="{FF2B5EF4-FFF2-40B4-BE49-F238E27FC236}">
                  <a16:creationId xmlns:a16="http://schemas.microsoft.com/office/drawing/2014/main" xmlns="" id="{6AE5A828-B39E-478D-BCC6-127E8F640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91275"/>
              <a:ext cx="150813" cy="14288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3" name="Freeform 109">
              <a:extLst>
                <a:ext uri="{FF2B5EF4-FFF2-40B4-BE49-F238E27FC236}">
                  <a16:creationId xmlns:a16="http://schemas.microsoft.com/office/drawing/2014/main" xmlns="" id="{86115BCA-9F00-48CE-8EDE-955AB5ADE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426200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4" name="Freeform 110">
              <a:extLst>
                <a:ext uri="{FF2B5EF4-FFF2-40B4-BE49-F238E27FC236}">
                  <a16:creationId xmlns:a16="http://schemas.microsoft.com/office/drawing/2014/main" xmlns="" id="{9B2E02B4-7D61-483B-B41A-7C596237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547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5" name="Freeform 111">
              <a:extLst>
                <a:ext uri="{FF2B5EF4-FFF2-40B4-BE49-F238E27FC236}">
                  <a16:creationId xmlns:a16="http://schemas.microsoft.com/office/drawing/2014/main" xmlns="" id="{E37A9982-459F-435D-832A-6865EEA17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91275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6" name="Freeform 112">
              <a:extLst>
                <a:ext uri="{FF2B5EF4-FFF2-40B4-BE49-F238E27FC236}">
                  <a16:creationId xmlns:a16="http://schemas.microsoft.com/office/drawing/2014/main" xmlns="" id="{A441D42F-C090-4FB2-815B-509FE43EB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42620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7" name="Freeform 113">
              <a:extLst>
                <a:ext uri="{FF2B5EF4-FFF2-40B4-BE49-F238E27FC236}">
                  <a16:creationId xmlns:a16="http://schemas.microsoft.com/office/drawing/2014/main" xmlns="" id="{90017C7B-7964-468E-8DAC-660209B13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13488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8" name="Freeform 114">
              <a:extLst>
                <a:ext uri="{FF2B5EF4-FFF2-40B4-BE49-F238E27FC236}">
                  <a16:creationId xmlns:a16="http://schemas.microsoft.com/office/drawing/2014/main" xmlns="" id="{C0A887D8-8CF6-4631-A891-6616C8B6F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13488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9" name="Freeform 115">
              <a:extLst>
                <a:ext uri="{FF2B5EF4-FFF2-40B4-BE49-F238E27FC236}">
                  <a16:creationId xmlns:a16="http://schemas.microsoft.com/office/drawing/2014/main" xmlns="" id="{D104E184-3C99-4B57-A7D9-4EAAD9A1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611938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0" name="Freeform 116">
              <a:extLst>
                <a:ext uri="{FF2B5EF4-FFF2-40B4-BE49-F238E27FC236}">
                  <a16:creationId xmlns:a16="http://schemas.microsoft.com/office/drawing/2014/main" xmlns="" id="{F37DE978-B273-484E-895B-0B2C43F3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653213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1" name="Freeform 117">
              <a:extLst>
                <a:ext uri="{FF2B5EF4-FFF2-40B4-BE49-F238E27FC236}">
                  <a16:creationId xmlns:a16="http://schemas.microsoft.com/office/drawing/2014/main" xmlns="" id="{ED11A24F-06C9-4196-8700-C05EF76B1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9713" y="6272213"/>
              <a:ext cx="160338" cy="431800"/>
            </a:xfrm>
            <a:custGeom>
              <a:avLst/>
              <a:gdLst>
                <a:gd name="T0" fmla="*/ 20 w 32"/>
                <a:gd name="T1" fmla="*/ 72 h 84"/>
                <a:gd name="T2" fmla="*/ 13 w 32"/>
                <a:gd name="T3" fmla="*/ 72 h 84"/>
                <a:gd name="T4" fmla="*/ 13 w 32"/>
                <a:gd name="T5" fmla="*/ 71 h 84"/>
                <a:gd name="T6" fmla="*/ 17 w 32"/>
                <a:gd name="T7" fmla="*/ 79 h 84"/>
                <a:gd name="T8" fmla="*/ 16 w 32"/>
                <a:gd name="T9" fmla="*/ 79 h 84"/>
                <a:gd name="T10" fmla="*/ 17 w 32"/>
                <a:gd name="T11" fmla="*/ 75 h 84"/>
                <a:gd name="T12" fmla="*/ 28 w 32"/>
                <a:gd name="T13" fmla="*/ 23 h 84"/>
                <a:gd name="T14" fmla="*/ 28 w 32"/>
                <a:gd name="T15" fmla="*/ 21 h 84"/>
                <a:gd name="T16" fmla="*/ 18 w 32"/>
                <a:gd name="T17" fmla="*/ 1 h 84"/>
                <a:gd name="T18" fmla="*/ 25 w 32"/>
                <a:gd name="T19" fmla="*/ 19 h 84"/>
                <a:gd name="T20" fmla="*/ 25 w 32"/>
                <a:gd name="T21" fmla="*/ 26 h 84"/>
                <a:gd name="T22" fmla="*/ 22 w 32"/>
                <a:gd name="T23" fmla="*/ 36 h 84"/>
                <a:gd name="T24" fmla="*/ 26 w 32"/>
                <a:gd name="T25" fmla="*/ 39 h 84"/>
                <a:gd name="T26" fmla="*/ 20 w 32"/>
                <a:gd name="T27" fmla="*/ 48 h 84"/>
                <a:gd name="T28" fmla="*/ 22 w 32"/>
                <a:gd name="T29" fmla="*/ 49 h 84"/>
                <a:gd name="T30" fmla="*/ 18 w 32"/>
                <a:gd name="T31" fmla="*/ 17 h 84"/>
                <a:gd name="T32" fmla="*/ 15 w 32"/>
                <a:gd name="T33" fmla="*/ 17 h 84"/>
                <a:gd name="T34" fmla="*/ 10 w 32"/>
                <a:gd name="T35" fmla="*/ 49 h 84"/>
                <a:gd name="T36" fmla="*/ 12 w 32"/>
                <a:gd name="T37" fmla="*/ 48 h 84"/>
                <a:gd name="T38" fmla="*/ 7 w 32"/>
                <a:gd name="T39" fmla="*/ 39 h 84"/>
                <a:gd name="T40" fmla="*/ 10 w 32"/>
                <a:gd name="T41" fmla="*/ 36 h 84"/>
                <a:gd name="T42" fmla="*/ 7 w 32"/>
                <a:gd name="T43" fmla="*/ 26 h 84"/>
                <a:gd name="T44" fmla="*/ 7 w 32"/>
                <a:gd name="T45" fmla="*/ 19 h 84"/>
                <a:gd name="T46" fmla="*/ 14 w 32"/>
                <a:gd name="T47" fmla="*/ 1 h 84"/>
                <a:gd name="T48" fmla="*/ 4 w 32"/>
                <a:gd name="T49" fmla="*/ 21 h 84"/>
                <a:gd name="T50" fmla="*/ 5 w 32"/>
                <a:gd name="T51" fmla="*/ 23 h 84"/>
                <a:gd name="T52" fmla="*/ 6 w 32"/>
                <a:gd name="T53" fmla="*/ 35 h 84"/>
                <a:gd name="T54" fmla="*/ 3 w 32"/>
                <a:gd name="T55" fmla="*/ 39 h 84"/>
                <a:gd name="T56" fmla="*/ 7 w 32"/>
                <a:gd name="T57" fmla="*/ 51 h 84"/>
                <a:gd name="T58" fmla="*/ 15 w 32"/>
                <a:gd name="T59" fmla="*/ 60 h 84"/>
                <a:gd name="T60" fmla="*/ 13 w 32"/>
                <a:gd name="T61" fmla="*/ 65 h 84"/>
                <a:gd name="T62" fmla="*/ 15 w 32"/>
                <a:gd name="T63" fmla="*/ 68 h 84"/>
                <a:gd name="T64" fmla="*/ 10 w 32"/>
                <a:gd name="T65" fmla="*/ 72 h 84"/>
                <a:gd name="T66" fmla="*/ 12 w 32"/>
                <a:gd name="T67" fmla="*/ 79 h 84"/>
                <a:gd name="T68" fmla="*/ 14 w 32"/>
                <a:gd name="T69" fmla="*/ 83 h 84"/>
                <a:gd name="T70" fmla="*/ 18 w 32"/>
                <a:gd name="T71" fmla="*/ 83 h 84"/>
                <a:gd name="T72" fmla="*/ 20 w 32"/>
                <a:gd name="T73" fmla="*/ 79 h 84"/>
                <a:gd name="T74" fmla="*/ 23 w 32"/>
                <a:gd name="T75" fmla="*/ 72 h 84"/>
                <a:gd name="T76" fmla="*/ 18 w 32"/>
                <a:gd name="T77" fmla="*/ 68 h 84"/>
                <a:gd name="T78" fmla="*/ 19 w 32"/>
                <a:gd name="T79" fmla="*/ 65 h 84"/>
                <a:gd name="T80" fmla="*/ 18 w 32"/>
                <a:gd name="T81" fmla="*/ 60 h 84"/>
                <a:gd name="T82" fmla="*/ 25 w 32"/>
                <a:gd name="T83" fmla="*/ 51 h 84"/>
                <a:gd name="T84" fmla="*/ 29 w 32"/>
                <a:gd name="T85" fmla="*/ 39 h 84"/>
                <a:gd name="T86" fmla="*/ 26 w 32"/>
                <a:gd name="T87" fmla="*/ 35 h 84"/>
                <a:gd name="T88" fmla="*/ 31 w 32"/>
                <a:gd name="T8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84">
                  <a:moveTo>
                    <a:pt x="19" y="71"/>
                  </a:moveTo>
                  <a:cubicBezTo>
                    <a:pt x="19" y="71"/>
                    <a:pt x="20" y="71"/>
                    <a:pt x="20" y="72"/>
                  </a:cubicBezTo>
                  <a:cubicBezTo>
                    <a:pt x="20" y="72"/>
                    <a:pt x="19" y="72"/>
                    <a:pt x="19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1"/>
                    <a:pt x="13" y="71"/>
                    <a:pt x="13" y="71"/>
                  </a:cubicBezTo>
                  <a:lnTo>
                    <a:pt x="19" y="71"/>
                  </a:lnTo>
                  <a:close/>
                  <a:moveTo>
                    <a:pt x="17" y="79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7" y="75"/>
                    <a:pt x="17" y="75"/>
                    <a:pt x="17" y="75"/>
                  </a:cubicBezTo>
                  <a:lnTo>
                    <a:pt x="17" y="79"/>
                  </a:lnTo>
                  <a:close/>
                  <a:moveTo>
                    <a:pt x="28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3"/>
                    <a:pt x="28" y="3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2"/>
                    <a:pt x="19" y="3"/>
                    <a:pt x="19" y="3"/>
                  </a:cubicBezTo>
                  <a:cubicBezTo>
                    <a:pt x="25" y="6"/>
                    <a:pt x="29" y="13"/>
                    <a:pt x="25" y="19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5"/>
                    <a:pt x="24" y="27"/>
                    <a:pt x="25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8"/>
                    <a:pt x="25" y="32"/>
                    <a:pt x="22" y="36"/>
                  </a:cubicBezTo>
                  <a:cubicBezTo>
                    <a:pt x="21" y="37"/>
                    <a:pt x="23" y="39"/>
                    <a:pt x="24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41"/>
                    <a:pt x="23" y="43"/>
                    <a:pt x="20" y="46"/>
                  </a:cubicBezTo>
                  <a:cubicBezTo>
                    <a:pt x="20" y="47"/>
                    <a:pt x="20" y="47"/>
                    <a:pt x="20" y="48"/>
                  </a:cubicBezTo>
                  <a:cubicBezTo>
                    <a:pt x="21" y="49"/>
                    <a:pt x="21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51"/>
                    <a:pt x="20" y="53"/>
                    <a:pt x="18" y="5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7" y="15"/>
                    <a:pt x="16" y="15"/>
                  </a:cubicBezTo>
                  <a:cubicBezTo>
                    <a:pt x="15" y="15"/>
                    <a:pt x="15" y="16"/>
                    <a:pt x="15" y="1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3" y="53"/>
                    <a:pt x="11" y="51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2" y="49"/>
                    <a:pt x="12" y="48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0" y="43"/>
                    <a:pt x="8" y="41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39"/>
                    <a:pt x="11" y="37"/>
                    <a:pt x="10" y="36"/>
                  </a:cubicBezTo>
                  <a:cubicBezTo>
                    <a:pt x="8" y="32"/>
                    <a:pt x="6" y="28"/>
                    <a:pt x="5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10" y="25"/>
                    <a:pt x="9" y="2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13"/>
                    <a:pt x="7" y="6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4" y="3"/>
                    <a:pt x="0" y="13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2"/>
                    <a:pt x="1" y="24"/>
                    <a:pt x="1" y="26"/>
                  </a:cubicBezTo>
                  <a:cubicBezTo>
                    <a:pt x="2" y="28"/>
                    <a:pt x="4" y="31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" y="35"/>
                    <a:pt x="2" y="37"/>
                    <a:pt x="3" y="39"/>
                  </a:cubicBezTo>
                  <a:cubicBezTo>
                    <a:pt x="4" y="41"/>
                    <a:pt x="6" y="44"/>
                    <a:pt x="8" y="47"/>
                  </a:cubicBezTo>
                  <a:cubicBezTo>
                    <a:pt x="7" y="47"/>
                    <a:pt x="6" y="49"/>
                    <a:pt x="7" y="51"/>
                  </a:cubicBezTo>
                  <a:cubicBezTo>
                    <a:pt x="8" y="52"/>
                    <a:pt x="10" y="56"/>
                    <a:pt x="13" y="59"/>
                  </a:cubicBezTo>
                  <a:cubicBezTo>
                    <a:pt x="13" y="59"/>
                    <a:pt x="14" y="60"/>
                    <a:pt x="15" y="6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4"/>
                    <a:pt x="13" y="65"/>
                  </a:cubicBezTo>
                  <a:cubicBezTo>
                    <a:pt x="13" y="65"/>
                    <a:pt x="14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1" y="68"/>
                    <a:pt x="10" y="69"/>
                    <a:pt x="10" y="72"/>
                  </a:cubicBezTo>
                  <a:cubicBezTo>
                    <a:pt x="10" y="73"/>
                    <a:pt x="11" y="75"/>
                    <a:pt x="12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80"/>
                    <a:pt x="12" y="80"/>
                    <a:pt x="13" y="81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5" y="83"/>
                    <a:pt x="15" y="84"/>
                    <a:pt x="16" y="84"/>
                  </a:cubicBezTo>
                  <a:cubicBezTo>
                    <a:pt x="17" y="84"/>
                    <a:pt x="18" y="83"/>
                    <a:pt x="18" y="83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79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2" y="75"/>
                    <a:pt x="23" y="73"/>
                    <a:pt x="23" y="72"/>
                  </a:cubicBezTo>
                  <a:cubicBezTo>
                    <a:pt x="23" y="69"/>
                    <a:pt x="21" y="68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6"/>
                    <a:pt x="19" y="65"/>
                    <a:pt x="19" y="65"/>
                  </a:cubicBezTo>
                  <a:cubicBezTo>
                    <a:pt x="19" y="64"/>
                    <a:pt x="19" y="63"/>
                    <a:pt x="18" y="63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9" y="59"/>
                    <a:pt x="19" y="59"/>
                  </a:cubicBezTo>
                  <a:cubicBezTo>
                    <a:pt x="22" y="56"/>
                    <a:pt x="24" y="52"/>
                    <a:pt x="25" y="51"/>
                  </a:cubicBezTo>
                  <a:cubicBezTo>
                    <a:pt x="26" y="49"/>
                    <a:pt x="26" y="47"/>
                    <a:pt x="24" y="47"/>
                  </a:cubicBezTo>
                  <a:cubicBezTo>
                    <a:pt x="26" y="44"/>
                    <a:pt x="28" y="41"/>
                    <a:pt x="29" y="39"/>
                  </a:cubicBezTo>
                  <a:cubicBezTo>
                    <a:pt x="30" y="38"/>
                    <a:pt x="30" y="37"/>
                    <a:pt x="29" y="36"/>
                  </a:cubicBezTo>
                  <a:cubicBezTo>
                    <a:pt x="28" y="36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1"/>
                    <a:pt x="30" y="28"/>
                    <a:pt x="31" y="26"/>
                  </a:cubicBezTo>
                  <a:cubicBezTo>
                    <a:pt x="32" y="24"/>
                    <a:pt x="30" y="22"/>
                    <a:pt x="28" y="2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2" name="Freeform 118">
              <a:extLst>
                <a:ext uri="{FF2B5EF4-FFF2-40B4-BE49-F238E27FC236}">
                  <a16:creationId xmlns:a16="http://schemas.microsoft.com/office/drawing/2014/main" xmlns="" id="{645B5EC5-9A23-48B0-A878-828823AB29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9663" y="6653213"/>
              <a:ext cx="49213" cy="50800"/>
            </a:xfrm>
            <a:custGeom>
              <a:avLst/>
              <a:gdLst>
                <a:gd name="T0" fmla="*/ 7 w 10"/>
                <a:gd name="T1" fmla="*/ 5 h 10"/>
                <a:gd name="T2" fmla="*/ 5 w 10"/>
                <a:gd name="T3" fmla="*/ 6 h 10"/>
                <a:gd name="T4" fmla="*/ 3 w 10"/>
                <a:gd name="T5" fmla="*/ 5 h 10"/>
                <a:gd name="T6" fmla="*/ 5 w 10"/>
                <a:gd name="T7" fmla="*/ 3 h 10"/>
                <a:gd name="T8" fmla="*/ 7 w 10"/>
                <a:gd name="T9" fmla="*/ 5 h 10"/>
                <a:gd name="T10" fmla="*/ 0 w 10"/>
                <a:gd name="T11" fmla="*/ 5 h 10"/>
                <a:gd name="T12" fmla="*/ 5 w 10"/>
                <a:gd name="T13" fmla="*/ 10 h 10"/>
                <a:gd name="T14" fmla="*/ 10 w 10"/>
                <a:gd name="T15" fmla="*/ 5 h 10"/>
                <a:gd name="T16" fmla="*/ 5 w 10"/>
                <a:gd name="T17" fmla="*/ 0 h 10"/>
                <a:gd name="T18" fmla="*/ 0 w 10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5"/>
                  </a:move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7" y="4"/>
                    <a:pt x="7" y="5"/>
                  </a:cubicBezTo>
                  <a:moveTo>
                    <a:pt x="0" y="5"/>
                  </a:moveTo>
                  <a:cubicBezTo>
                    <a:pt x="0" y="7"/>
                    <a:pt x="2" y="10"/>
                    <a:pt x="5" y="10"/>
                  </a:cubicBezTo>
                  <a:cubicBezTo>
                    <a:pt x="8" y="10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3" name="Freeform 119">
              <a:extLst>
                <a:ext uri="{FF2B5EF4-FFF2-40B4-BE49-F238E27FC236}">
                  <a16:creationId xmlns:a16="http://schemas.microsoft.com/office/drawing/2014/main" xmlns="" id="{9AA77427-AB60-4756-AD80-8567FBD4B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451600"/>
              <a:ext cx="141288" cy="15875"/>
            </a:xfrm>
            <a:custGeom>
              <a:avLst/>
              <a:gdLst>
                <a:gd name="T0" fmla="*/ 28 w 28"/>
                <a:gd name="T1" fmla="*/ 2 h 3"/>
                <a:gd name="T2" fmla="*/ 26 w 28"/>
                <a:gd name="T3" fmla="*/ 0 h 3"/>
                <a:gd name="T4" fmla="*/ 1 w 28"/>
                <a:gd name="T5" fmla="*/ 0 h 3"/>
                <a:gd name="T6" fmla="*/ 0 w 28"/>
                <a:gd name="T7" fmla="*/ 2 h 3"/>
                <a:gd name="T8" fmla="*/ 1 w 28"/>
                <a:gd name="T9" fmla="*/ 3 h 3"/>
                <a:gd name="T10" fmla="*/ 26 w 28"/>
                <a:gd name="T11" fmla="*/ 3 h 3"/>
                <a:gd name="T12" fmla="*/ 28 w 2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8" y="2"/>
                  </a:moveTo>
                  <a:cubicBezTo>
                    <a:pt x="28" y="1"/>
                    <a:pt x="27" y="0"/>
                    <a:pt x="2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3"/>
                    <a:pt x="28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4" name="Freeform 120">
              <a:extLst>
                <a:ext uri="{FF2B5EF4-FFF2-40B4-BE49-F238E27FC236}">
                  <a16:creationId xmlns:a16="http://schemas.microsoft.com/office/drawing/2014/main" xmlns="" id="{352674A4-1C55-4188-816D-59646DA54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334125"/>
              <a:ext cx="260350" cy="15875"/>
            </a:xfrm>
            <a:custGeom>
              <a:avLst/>
              <a:gdLst>
                <a:gd name="T0" fmla="*/ 50 w 52"/>
                <a:gd name="T1" fmla="*/ 0 h 3"/>
                <a:gd name="T2" fmla="*/ 1 w 52"/>
                <a:gd name="T3" fmla="*/ 0 h 3"/>
                <a:gd name="T4" fmla="*/ 0 w 52"/>
                <a:gd name="T5" fmla="*/ 2 h 3"/>
                <a:gd name="T6" fmla="*/ 1 w 52"/>
                <a:gd name="T7" fmla="*/ 3 h 3"/>
                <a:gd name="T8" fmla="*/ 50 w 52"/>
                <a:gd name="T9" fmla="*/ 3 h 3"/>
                <a:gd name="T10" fmla="*/ 52 w 52"/>
                <a:gd name="T11" fmla="*/ 2 h 3"/>
                <a:gd name="T12" fmla="*/ 50 w 5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5" name="Freeform 121">
              <a:extLst>
                <a:ext uri="{FF2B5EF4-FFF2-40B4-BE49-F238E27FC236}">
                  <a16:creationId xmlns:a16="http://schemas.microsoft.com/office/drawing/2014/main" xmlns="" id="{47A1D5E3-03A7-4B03-977A-817B3AE34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375400"/>
              <a:ext cx="260350" cy="15875"/>
            </a:xfrm>
            <a:custGeom>
              <a:avLst/>
              <a:gdLst>
                <a:gd name="T0" fmla="*/ 50 w 52"/>
                <a:gd name="T1" fmla="*/ 0 h 3"/>
                <a:gd name="T2" fmla="*/ 1 w 52"/>
                <a:gd name="T3" fmla="*/ 0 h 3"/>
                <a:gd name="T4" fmla="*/ 0 w 52"/>
                <a:gd name="T5" fmla="*/ 1 h 3"/>
                <a:gd name="T6" fmla="*/ 1 w 52"/>
                <a:gd name="T7" fmla="*/ 3 h 3"/>
                <a:gd name="T8" fmla="*/ 50 w 52"/>
                <a:gd name="T9" fmla="*/ 3 h 3"/>
                <a:gd name="T10" fmla="*/ 52 w 52"/>
                <a:gd name="T11" fmla="*/ 1 h 3"/>
                <a:gd name="T12" fmla="*/ 50 w 5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2"/>
                    <a:pt x="52" y="1"/>
                  </a:cubicBezTo>
                  <a:cubicBezTo>
                    <a:pt x="52" y="0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6" name="Freeform 122">
              <a:extLst>
                <a:ext uri="{FF2B5EF4-FFF2-40B4-BE49-F238E27FC236}">
                  <a16:creationId xmlns:a16="http://schemas.microsoft.com/office/drawing/2014/main" xmlns="" id="{39BECB7F-1993-4DB5-A855-76AADCA05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411913"/>
              <a:ext cx="260350" cy="19050"/>
            </a:xfrm>
            <a:custGeom>
              <a:avLst/>
              <a:gdLst>
                <a:gd name="T0" fmla="*/ 50 w 52"/>
                <a:gd name="T1" fmla="*/ 0 h 4"/>
                <a:gd name="T2" fmla="*/ 1 w 52"/>
                <a:gd name="T3" fmla="*/ 0 h 4"/>
                <a:gd name="T4" fmla="*/ 0 w 52"/>
                <a:gd name="T5" fmla="*/ 2 h 4"/>
                <a:gd name="T6" fmla="*/ 1 w 52"/>
                <a:gd name="T7" fmla="*/ 4 h 4"/>
                <a:gd name="T8" fmla="*/ 50 w 52"/>
                <a:gd name="T9" fmla="*/ 4 h 4"/>
                <a:gd name="T10" fmla="*/ 52 w 52"/>
                <a:gd name="T11" fmla="*/ 2 h 4"/>
                <a:gd name="T12" fmla="*/ 50 w 5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7" name="Freeform 123">
              <a:extLst>
                <a:ext uri="{FF2B5EF4-FFF2-40B4-BE49-F238E27FC236}">
                  <a16:creationId xmlns:a16="http://schemas.microsoft.com/office/drawing/2014/main" xmlns="" id="{F7675D2B-6A07-45D2-A9B1-84CACF4ED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292850"/>
              <a:ext cx="260350" cy="20638"/>
            </a:xfrm>
            <a:custGeom>
              <a:avLst/>
              <a:gdLst>
                <a:gd name="T0" fmla="*/ 0 w 52"/>
                <a:gd name="T1" fmla="*/ 2 h 4"/>
                <a:gd name="T2" fmla="*/ 1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1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8" name="Freeform 124">
              <a:extLst>
                <a:ext uri="{FF2B5EF4-FFF2-40B4-BE49-F238E27FC236}">
                  <a16:creationId xmlns:a16="http://schemas.microsoft.com/office/drawing/2014/main" xmlns="" id="{7E587868-0189-453C-B405-F43AF3DC2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65900"/>
              <a:ext cx="15875" cy="14288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9" name="Freeform 125">
              <a:extLst>
                <a:ext uri="{FF2B5EF4-FFF2-40B4-BE49-F238E27FC236}">
                  <a16:creationId xmlns:a16="http://schemas.microsoft.com/office/drawing/2014/main" xmlns="" id="{56393CA5-F42F-40D2-B5A9-2D3EA5829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65900"/>
              <a:ext cx="19050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0" name="Freeform 126">
              <a:extLst>
                <a:ext uri="{FF2B5EF4-FFF2-40B4-BE49-F238E27FC236}">
                  <a16:creationId xmlns:a16="http://schemas.microsoft.com/office/drawing/2014/main" xmlns="" id="{C1A78A7A-9FC3-4A1E-B8BB-0232ABA91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65900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1" name="Freeform 127">
              <a:extLst>
                <a:ext uri="{FF2B5EF4-FFF2-40B4-BE49-F238E27FC236}">
                  <a16:creationId xmlns:a16="http://schemas.microsoft.com/office/drawing/2014/main" xmlns="" id="{DB415986-3EF0-4B36-A4B6-E5E8B085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65900"/>
              <a:ext cx="19050" cy="14288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2" name="Freeform 128">
              <a:extLst>
                <a:ext uri="{FF2B5EF4-FFF2-40B4-BE49-F238E27FC236}">
                  <a16:creationId xmlns:a16="http://schemas.microsoft.com/office/drawing/2014/main" xmlns="" id="{1CB8C7E6-33E7-4F02-9C7C-9DFEE65A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65900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3" name="Freeform 129">
              <a:extLst>
                <a:ext uri="{FF2B5EF4-FFF2-40B4-BE49-F238E27FC236}">
                  <a16:creationId xmlns:a16="http://schemas.microsoft.com/office/drawing/2014/main" xmlns="" id="{7161DF71-2A87-4501-8392-519F2D5EC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65900"/>
              <a:ext cx="20638" cy="14288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4" name="Freeform 130">
              <a:extLst>
                <a:ext uri="{FF2B5EF4-FFF2-40B4-BE49-F238E27FC236}">
                  <a16:creationId xmlns:a16="http://schemas.microsoft.com/office/drawing/2014/main" xmlns="" id="{BA7D483B-3E43-467F-BC70-3F9EC969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65900"/>
              <a:ext cx="19050" cy="14288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5" name="Freeform 131">
              <a:extLst>
                <a:ext uri="{FF2B5EF4-FFF2-40B4-BE49-F238E27FC236}">
                  <a16:creationId xmlns:a16="http://schemas.microsoft.com/office/drawing/2014/main" xmlns="" id="{3D8371DA-9A1E-4139-82B0-3355A0586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96063"/>
              <a:ext cx="15875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6" name="Freeform 132">
              <a:extLst>
                <a:ext uri="{FF2B5EF4-FFF2-40B4-BE49-F238E27FC236}">
                  <a16:creationId xmlns:a16="http://schemas.microsoft.com/office/drawing/2014/main" xmlns="" id="{430D77ED-5E3A-476B-82F8-9CE6B7A92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960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7" name="Freeform 133">
              <a:extLst>
                <a:ext uri="{FF2B5EF4-FFF2-40B4-BE49-F238E27FC236}">
                  <a16:creationId xmlns:a16="http://schemas.microsoft.com/office/drawing/2014/main" xmlns="" id="{CD228240-19ED-4866-979A-5D028F751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96063"/>
              <a:ext cx="19050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8" name="Freeform 134">
              <a:extLst>
                <a:ext uri="{FF2B5EF4-FFF2-40B4-BE49-F238E27FC236}">
                  <a16:creationId xmlns:a16="http://schemas.microsoft.com/office/drawing/2014/main" xmlns="" id="{08C31273-1ED8-4DBD-95DC-B38B5A4A9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96063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9" name="Freeform 135">
              <a:extLst>
                <a:ext uri="{FF2B5EF4-FFF2-40B4-BE49-F238E27FC236}">
                  <a16:creationId xmlns:a16="http://schemas.microsoft.com/office/drawing/2014/main" xmlns="" id="{ACB3C113-DCE5-4EDF-8D8A-D6A9AB6D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960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0" name="Freeform 136">
              <a:extLst>
                <a:ext uri="{FF2B5EF4-FFF2-40B4-BE49-F238E27FC236}">
                  <a16:creationId xmlns:a16="http://schemas.microsoft.com/office/drawing/2014/main" xmlns="" id="{1F9C7B6F-3ACC-4682-9F2C-7DAB9EA7E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96063"/>
              <a:ext cx="20638" cy="1587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1" name="Freeform 137">
              <a:extLst>
                <a:ext uri="{FF2B5EF4-FFF2-40B4-BE49-F238E27FC236}">
                  <a16:creationId xmlns:a16="http://schemas.microsoft.com/office/drawing/2014/main" xmlns="" id="{74E5F6D8-F6E6-4C29-816F-29482D618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96063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2" name="Freeform 138">
              <a:extLst>
                <a:ext uri="{FF2B5EF4-FFF2-40B4-BE49-F238E27FC236}">
                  <a16:creationId xmlns:a16="http://schemas.microsoft.com/office/drawing/2014/main" xmlns="" id="{EC09C622-3C79-4991-9366-C54283FF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34150"/>
              <a:ext cx="15875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3" name="Freeform 139">
              <a:extLst>
                <a:ext uri="{FF2B5EF4-FFF2-40B4-BE49-F238E27FC236}">
                  <a16:creationId xmlns:a16="http://schemas.microsoft.com/office/drawing/2014/main" xmlns="" id="{20BA8E01-B7C1-43B5-AB6D-4102C48C1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3415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4" name="Freeform 140">
              <a:extLst>
                <a:ext uri="{FF2B5EF4-FFF2-40B4-BE49-F238E27FC236}">
                  <a16:creationId xmlns:a16="http://schemas.microsoft.com/office/drawing/2014/main" xmlns="" id="{0C03DC05-45C4-4B12-8345-1E90E893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3415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5" name="Freeform 141">
              <a:extLst>
                <a:ext uri="{FF2B5EF4-FFF2-40B4-BE49-F238E27FC236}">
                  <a16:creationId xmlns:a16="http://schemas.microsoft.com/office/drawing/2014/main" xmlns="" id="{27FD8AC6-FC1A-4FFC-BE2F-788E36CA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34150"/>
              <a:ext cx="19050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6" name="Freeform 142">
              <a:extLst>
                <a:ext uri="{FF2B5EF4-FFF2-40B4-BE49-F238E27FC236}">
                  <a16:creationId xmlns:a16="http://schemas.microsoft.com/office/drawing/2014/main" xmlns="" id="{AD866379-E303-4619-889B-0B225BD2D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34150"/>
              <a:ext cx="20638" cy="1587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7" name="Freeform 143">
              <a:extLst>
                <a:ext uri="{FF2B5EF4-FFF2-40B4-BE49-F238E27FC236}">
                  <a16:creationId xmlns:a16="http://schemas.microsoft.com/office/drawing/2014/main" xmlns="" id="{DC2CD0DB-CEEE-4AA0-A670-69CBB7C5A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34150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8" name="Freeform 144">
              <a:extLst>
                <a:ext uri="{FF2B5EF4-FFF2-40B4-BE49-F238E27FC236}">
                  <a16:creationId xmlns:a16="http://schemas.microsoft.com/office/drawing/2014/main" xmlns="" id="{07B84F8A-7018-44A0-A4A7-C3387E007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34150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9" name="Freeform 145">
              <a:extLst>
                <a:ext uri="{FF2B5EF4-FFF2-40B4-BE49-F238E27FC236}">
                  <a16:creationId xmlns:a16="http://schemas.microsoft.com/office/drawing/2014/main" xmlns="" id="{04E9A9EF-F97E-49C1-B5D7-223489503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8851" y="6205538"/>
              <a:ext cx="350838" cy="441325"/>
            </a:xfrm>
            <a:custGeom>
              <a:avLst/>
              <a:gdLst>
                <a:gd name="T0" fmla="*/ 67 w 70"/>
                <a:gd name="T1" fmla="*/ 8 h 86"/>
                <a:gd name="T2" fmla="*/ 13 w 70"/>
                <a:gd name="T3" fmla="*/ 8 h 86"/>
                <a:gd name="T4" fmla="*/ 13 w 70"/>
                <a:gd name="T5" fmla="*/ 3 h 86"/>
                <a:gd name="T6" fmla="*/ 67 w 70"/>
                <a:gd name="T7" fmla="*/ 3 h 86"/>
                <a:gd name="T8" fmla="*/ 67 w 70"/>
                <a:gd name="T9" fmla="*/ 8 h 86"/>
                <a:gd name="T10" fmla="*/ 67 w 70"/>
                <a:gd name="T11" fmla="*/ 58 h 86"/>
                <a:gd name="T12" fmla="*/ 39 w 70"/>
                <a:gd name="T13" fmla="*/ 58 h 86"/>
                <a:gd name="T14" fmla="*/ 37 w 70"/>
                <a:gd name="T15" fmla="*/ 59 h 86"/>
                <a:gd name="T16" fmla="*/ 39 w 70"/>
                <a:gd name="T17" fmla="*/ 61 h 86"/>
                <a:gd name="T18" fmla="*/ 67 w 70"/>
                <a:gd name="T19" fmla="*/ 61 h 86"/>
                <a:gd name="T20" fmla="*/ 67 w 70"/>
                <a:gd name="T21" fmla="*/ 82 h 86"/>
                <a:gd name="T22" fmla="*/ 4 w 70"/>
                <a:gd name="T23" fmla="*/ 82 h 86"/>
                <a:gd name="T24" fmla="*/ 4 w 70"/>
                <a:gd name="T25" fmla="*/ 61 h 86"/>
                <a:gd name="T26" fmla="*/ 31 w 70"/>
                <a:gd name="T27" fmla="*/ 61 h 86"/>
                <a:gd name="T28" fmla="*/ 33 w 70"/>
                <a:gd name="T29" fmla="*/ 59 h 86"/>
                <a:gd name="T30" fmla="*/ 31 w 70"/>
                <a:gd name="T31" fmla="*/ 58 h 86"/>
                <a:gd name="T32" fmla="*/ 4 w 70"/>
                <a:gd name="T33" fmla="*/ 58 h 86"/>
                <a:gd name="T34" fmla="*/ 4 w 70"/>
                <a:gd name="T35" fmla="*/ 11 h 86"/>
                <a:gd name="T36" fmla="*/ 67 w 70"/>
                <a:gd name="T37" fmla="*/ 11 h 86"/>
                <a:gd name="T38" fmla="*/ 67 w 70"/>
                <a:gd name="T39" fmla="*/ 58 h 86"/>
                <a:gd name="T40" fmla="*/ 4 w 70"/>
                <a:gd name="T41" fmla="*/ 3 h 86"/>
                <a:gd name="T42" fmla="*/ 10 w 70"/>
                <a:gd name="T43" fmla="*/ 3 h 86"/>
                <a:gd name="T44" fmla="*/ 10 w 70"/>
                <a:gd name="T45" fmla="*/ 8 h 86"/>
                <a:gd name="T46" fmla="*/ 4 w 70"/>
                <a:gd name="T47" fmla="*/ 8 h 86"/>
                <a:gd name="T48" fmla="*/ 4 w 70"/>
                <a:gd name="T49" fmla="*/ 3 h 86"/>
                <a:gd name="T50" fmla="*/ 70 w 70"/>
                <a:gd name="T51" fmla="*/ 83 h 86"/>
                <a:gd name="T52" fmla="*/ 70 w 70"/>
                <a:gd name="T53" fmla="*/ 83 h 86"/>
                <a:gd name="T54" fmla="*/ 70 w 70"/>
                <a:gd name="T55" fmla="*/ 3 h 86"/>
                <a:gd name="T56" fmla="*/ 67 w 70"/>
                <a:gd name="T57" fmla="*/ 0 h 86"/>
                <a:gd name="T58" fmla="*/ 3 w 70"/>
                <a:gd name="T59" fmla="*/ 0 h 86"/>
                <a:gd name="T60" fmla="*/ 0 w 70"/>
                <a:gd name="T61" fmla="*/ 3 h 86"/>
                <a:gd name="T62" fmla="*/ 0 w 70"/>
                <a:gd name="T63" fmla="*/ 83 h 86"/>
                <a:gd name="T64" fmla="*/ 3 w 70"/>
                <a:gd name="T65" fmla="*/ 86 h 86"/>
                <a:gd name="T66" fmla="*/ 67 w 70"/>
                <a:gd name="T67" fmla="*/ 86 h 86"/>
                <a:gd name="T68" fmla="*/ 70 w 70"/>
                <a:gd name="T6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6">
                  <a:moveTo>
                    <a:pt x="67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67" y="8"/>
                  </a:lnTo>
                  <a:close/>
                  <a:moveTo>
                    <a:pt x="67" y="58"/>
                  </a:move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7" y="58"/>
                    <a:pt x="37" y="59"/>
                  </a:cubicBezTo>
                  <a:cubicBezTo>
                    <a:pt x="37" y="60"/>
                    <a:pt x="38" y="61"/>
                    <a:pt x="39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0"/>
                    <a:pt x="33" y="59"/>
                  </a:cubicBezTo>
                  <a:cubicBezTo>
                    <a:pt x="33" y="58"/>
                    <a:pt x="32" y="58"/>
                    <a:pt x="31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7" y="11"/>
                    <a:pt x="67" y="11"/>
                    <a:pt x="67" y="11"/>
                  </a:cubicBezTo>
                  <a:lnTo>
                    <a:pt x="67" y="58"/>
                  </a:lnTo>
                  <a:close/>
                  <a:moveTo>
                    <a:pt x="4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3"/>
                  </a:lnTo>
                  <a:close/>
                  <a:moveTo>
                    <a:pt x="70" y="83"/>
                  </a:moveTo>
                  <a:cubicBezTo>
                    <a:pt x="70" y="83"/>
                    <a:pt x="70" y="83"/>
                    <a:pt x="70" y="8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2" y="86"/>
                    <a:pt x="3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9" y="86"/>
                    <a:pt x="70" y="84"/>
                    <a:pt x="70" y="8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0" name="Freeform 146">
              <a:extLst>
                <a:ext uri="{FF2B5EF4-FFF2-40B4-BE49-F238E27FC236}">
                  <a16:creationId xmlns:a16="http://schemas.microsoft.com/office/drawing/2014/main" xmlns="" id="{65DB3CEB-3F2F-405C-B21B-C64F987C4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3926" y="6169025"/>
              <a:ext cx="420688" cy="560388"/>
            </a:xfrm>
            <a:custGeom>
              <a:avLst/>
              <a:gdLst>
                <a:gd name="T0" fmla="*/ 83 w 84"/>
                <a:gd name="T1" fmla="*/ 52 h 109"/>
                <a:gd name="T2" fmla="*/ 84 w 84"/>
                <a:gd name="T3" fmla="*/ 51 h 109"/>
                <a:gd name="T4" fmla="*/ 84 w 84"/>
                <a:gd name="T5" fmla="*/ 10 h 109"/>
                <a:gd name="T6" fmla="*/ 74 w 84"/>
                <a:gd name="T7" fmla="*/ 0 h 109"/>
                <a:gd name="T8" fmla="*/ 10 w 84"/>
                <a:gd name="T9" fmla="*/ 0 h 109"/>
                <a:gd name="T10" fmla="*/ 0 w 84"/>
                <a:gd name="T11" fmla="*/ 10 h 109"/>
                <a:gd name="T12" fmla="*/ 0 w 84"/>
                <a:gd name="T13" fmla="*/ 99 h 109"/>
                <a:gd name="T14" fmla="*/ 10 w 84"/>
                <a:gd name="T15" fmla="*/ 109 h 109"/>
                <a:gd name="T16" fmla="*/ 74 w 84"/>
                <a:gd name="T17" fmla="*/ 109 h 109"/>
                <a:gd name="T18" fmla="*/ 84 w 84"/>
                <a:gd name="T19" fmla="*/ 99 h 109"/>
                <a:gd name="T20" fmla="*/ 84 w 84"/>
                <a:gd name="T21" fmla="*/ 58 h 109"/>
                <a:gd name="T22" fmla="*/ 83 w 84"/>
                <a:gd name="T23" fmla="*/ 57 h 109"/>
                <a:gd name="T24" fmla="*/ 81 w 84"/>
                <a:gd name="T25" fmla="*/ 58 h 109"/>
                <a:gd name="T26" fmla="*/ 81 w 84"/>
                <a:gd name="T27" fmla="*/ 99 h 109"/>
                <a:gd name="T28" fmla="*/ 74 w 84"/>
                <a:gd name="T29" fmla="*/ 106 h 109"/>
                <a:gd name="T30" fmla="*/ 10 w 84"/>
                <a:gd name="T31" fmla="*/ 106 h 109"/>
                <a:gd name="T32" fmla="*/ 3 w 84"/>
                <a:gd name="T33" fmla="*/ 99 h 109"/>
                <a:gd name="T34" fmla="*/ 3 w 84"/>
                <a:gd name="T35" fmla="*/ 10 h 109"/>
                <a:gd name="T36" fmla="*/ 10 w 84"/>
                <a:gd name="T37" fmla="*/ 3 h 109"/>
                <a:gd name="T38" fmla="*/ 74 w 84"/>
                <a:gd name="T39" fmla="*/ 3 h 109"/>
                <a:gd name="T40" fmla="*/ 81 w 84"/>
                <a:gd name="T41" fmla="*/ 10 h 109"/>
                <a:gd name="T42" fmla="*/ 81 w 84"/>
                <a:gd name="T43" fmla="*/ 51 h 109"/>
                <a:gd name="T44" fmla="*/ 83 w 84"/>
                <a:gd name="T45" fmla="*/ 5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09">
                  <a:moveTo>
                    <a:pt x="83" y="52"/>
                  </a:moveTo>
                  <a:cubicBezTo>
                    <a:pt x="83" y="52"/>
                    <a:pt x="84" y="52"/>
                    <a:pt x="84" y="5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4"/>
                    <a:pt x="80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5"/>
                    <a:pt x="5" y="109"/>
                    <a:pt x="10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80" y="109"/>
                    <a:pt x="84" y="105"/>
                    <a:pt x="84" y="99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4" y="57"/>
                    <a:pt x="83" y="57"/>
                    <a:pt x="83" y="57"/>
                  </a:cubicBezTo>
                  <a:cubicBezTo>
                    <a:pt x="82" y="57"/>
                    <a:pt x="81" y="57"/>
                    <a:pt x="81" y="58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1" y="103"/>
                    <a:pt x="78" y="106"/>
                    <a:pt x="74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6" y="106"/>
                    <a:pt x="3" y="103"/>
                    <a:pt x="3" y="9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6"/>
                    <a:pt x="6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8" y="3"/>
                    <a:pt x="81" y="6"/>
                    <a:pt x="81" y="10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2"/>
                    <a:pt x="82" y="52"/>
                    <a:pt x="83" y="5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1" name="Freeform 147">
              <a:extLst>
                <a:ext uri="{FF2B5EF4-FFF2-40B4-BE49-F238E27FC236}">
                  <a16:creationId xmlns:a16="http://schemas.microsoft.com/office/drawing/2014/main" xmlns="" id="{ABDD3A7D-78F5-4DA7-B65A-805DB44DA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180138"/>
              <a:ext cx="547688" cy="241300"/>
            </a:xfrm>
            <a:custGeom>
              <a:avLst/>
              <a:gdLst>
                <a:gd name="T0" fmla="*/ 4 w 109"/>
                <a:gd name="T1" fmla="*/ 43 h 47"/>
                <a:gd name="T2" fmla="*/ 105 w 109"/>
                <a:gd name="T3" fmla="*/ 43 h 47"/>
                <a:gd name="T4" fmla="*/ 105 w 109"/>
                <a:gd name="T5" fmla="*/ 3 h 47"/>
                <a:gd name="T6" fmla="*/ 4 w 109"/>
                <a:gd name="T7" fmla="*/ 3 h 47"/>
                <a:gd name="T8" fmla="*/ 4 w 109"/>
                <a:gd name="T9" fmla="*/ 43 h 47"/>
                <a:gd name="T10" fmla="*/ 107 w 109"/>
                <a:gd name="T11" fmla="*/ 47 h 47"/>
                <a:gd name="T12" fmla="*/ 2 w 109"/>
                <a:gd name="T13" fmla="*/ 47 h 47"/>
                <a:gd name="T14" fmla="*/ 0 w 109"/>
                <a:gd name="T15" fmla="*/ 45 h 47"/>
                <a:gd name="T16" fmla="*/ 0 w 109"/>
                <a:gd name="T17" fmla="*/ 1 h 47"/>
                <a:gd name="T18" fmla="*/ 2 w 109"/>
                <a:gd name="T19" fmla="*/ 0 h 47"/>
                <a:gd name="T20" fmla="*/ 107 w 109"/>
                <a:gd name="T21" fmla="*/ 0 h 47"/>
                <a:gd name="T22" fmla="*/ 109 w 109"/>
                <a:gd name="T23" fmla="*/ 1 h 47"/>
                <a:gd name="T24" fmla="*/ 109 w 109"/>
                <a:gd name="T25" fmla="*/ 45 h 47"/>
                <a:gd name="T26" fmla="*/ 107 w 10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47">
                  <a:moveTo>
                    <a:pt x="4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43"/>
                  </a:lnTo>
                  <a:close/>
                  <a:moveTo>
                    <a:pt x="107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9" y="0"/>
                    <a:pt x="109" y="1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6"/>
                    <a:pt x="108" y="47"/>
                    <a:pt x="107" y="4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2" name="Freeform 148">
              <a:extLst>
                <a:ext uri="{FF2B5EF4-FFF2-40B4-BE49-F238E27FC236}">
                  <a16:creationId xmlns:a16="http://schemas.microsoft.com/office/drawing/2014/main" xmlns="" id="{61DF9038-410E-4CDF-9F51-E14C223A5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3626" y="6251575"/>
              <a:ext cx="76200" cy="169863"/>
            </a:xfrm>
            <a:custGeom>
              <a:avLst/>
              <a:gdLst>
                <a:gd name="T0" fmla="*/ 4 w 15"/>
                <a:gd name="T1" fmla="*/ 29 h 33"/>
                <a:gd name="T2" fmla="*/ 11 w 15"/>
                <a:gd name="T3" fmla="*/ 29 h 33"/>
                <a:gd name="T4" fmla="*/ 11 w 15"/>
                <a:gd name="T5" fmla="*/ 4 h 33"/>
                <a:gd name="T6" fmla="*/ 4 w 15"/>
                <a:gd name="T7" fmla="*/ 4 h 33"/>
                <a:gd name="T8" fmla="*/ 4 w 15"/>
                <a:gd name="T9" fmla="*/ 29 h 33"/>
                <a:gd name="T10" fmla="*/ 13 w 15"/>
                <a:gd name="T11" fmla="*/ 33 h 33"/>
                <a:gd name="T12" fmla="*/ 2 w 15"/>
                <a:gd name="T13" fmla="*/ 33 h 33"/>
                <a:gd name="T14" fmla="*/ 0 w 15"/>
                <a:gd name="T15" fmla="*/ 31 h 33"/>
                <a:gd name="T16" fmla="*/ 0 w 15"/>
                <a:gd name="T17" fmla="*/ 2 h 33"/>
                <a:gd name="T18" fmla="*/ 2 w 15"/>
                <a:gd name="T19" fmla="*/ 0 h 33"/>
                <a:gd name="T20" fmla="*/ 13 w 15"/>
                <a:gd name="T21" fmla="*/ 0 h 33"/>
                <a:gd name="T22" fmla="*/ 15 w 15"/>
                <a:gd name="T23" fmla="*/ 2 h 33"/>
                <a:gd name="T24" fmla="*/ 15 w 15"/>
                <a:gd name="T25" fmla="*/ 31 h 33"/>
                <a:gd name="T26" fmla="*/ 13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4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  <a:moveTo>
                    <a:pt x="1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4" y="33"/>
                    <a:pt x="13" y="3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3" name="Freeform 149">
              <a:extLst>
                <a:ext uri="{FF2B5EF4-FFF2-40B4-BE49-F238E27FC236}">
                  <a16:creationId xmlns:a16="http://schemas.microsoft.com/office/drawing/2014/main" xmlns="" id="{B647FCBB-3DB7-4974-BE75-D81B22F3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313" y="6215063"/>
              <a:ext cx="69850" cy="206375"/>
            </a:xfrm>
            <a:custGeom>
              <a:avLst/>
              <a:gdLst>
                <a:gd name="T0" fmla="*/ 4 w 14"/>
                <a:gd name="T1" fmla="*/ 36 h 40"/>
                <a:gd name="T2" fmla="*/ 11 w 14"/>
                <a:gd name="T3" fmla="*/ 36 h 40"/>
                <a:gd name="T4" fmla="*/ 11 w 14"/>
                <a:gd name="T5" fmla="*/ 4 h 40"/>
                <a:gd name="T6" fmla="*/ 4 w 14"/>
                <a:gd name="T7" fmla="*/ 4 h 40"/>
                <a:gd name="T8" fmla="*/ 4 w 14"/>
                <a:gd name="T9" fmla="*/ 36 h 40"/>
                <a:gd name="T10" fmla="*/ 13 w 14"/>
                <a:gd name="T11" fmla="*/ 40 h 40"/>
                <a:gd name="T12" fmla="*/ 2 w 14"/>
                <a:gd name="T13" fmla="*/ 40 h 40"/>
                <a:gd name="T14" fmla="*/ 0 w 14"/>
                <a:gd name="T15" fmla="*/ 38 h 40"/>
                <a:gd name="T16" fmla="*/ 0 w 14"/>
                <a:gd name="T17" fmla="*/ 2 h 40"/>
                <a:gd name="T18" fmla="*/ 2 w 14"/>
                <a:gd name="T19" fmla="*/ 0 h 40"/>
                <a:gd name="T20" fmla="*/ 13 w 14"/>
                <a:gd name="T21" fmla="*/ 0 h 40"/>
                <a:gd name="T22" fmla="*/ 14 w 14"/>
                <a:gd name="T23" fmla="*/ 2 h 40"/>
                <a:gd name="T24" fmla="*/ 14 w 14"/>
                <a:gd name="T25" fmla="*/ 38 h 40"/>
                <a:gd name="T26" fmla="*/ 13 w 14"/>
                <a:gd name="T2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0">
                  <a:moveTo>
                    <a:pt x="4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6"/>
                  </a:lnTo>
                  <a:close/>
                  <a:moveTo>
                    <a:pt x="13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40"/>
                    <a:pt x="13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4" name="Freeform 150">
              <a:extLst>
                <a:ext uri="{FF2B5EF4-FFF2-40B4-BE49-F238E27FC236}">
                  <a16:creationId xmlns:a16="http://schemas.microsoft.com/office/drawing/2014/main" xmlns="" id="{DCC06A0F-7F9F-4BD5-929F-7B5BEC3D1A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6272213"/>
              <a:ext cx="76200" cy="149225"/>
            </a:xfrm>
            <a:custGeom>
              <a:avLst/>
              <a:gdLst>
                <a:gd name="T0" fmla="*/ 4 w 15"/>
                <a:gd name="T1" fmla="*/ 25 h 29"/>
                <a:gd name="T2" fmla="*/ 11 w 15"/>
                <a:gd name="T3" fmla="*/ 25 h 29"/>
                <a:gd name="T4" fmla="*/ 11 w 15"/>
                <a:gd name="T5" fmla="*/ 3 h 29"/>
                <a:gd name="T6" fmla="*/ 4 w 15"/>
                <a:gd name="T7" fmla="*/ 3 h 29"/>
                <a:gd name="T8" fmla="*/ 4 w 15"/>
                <a:gd name="T9" fmla="*/ 25 h 29"/>
                <a:gd name="T10" fmla="*/ 13 w 15"/>
                <a:gd name="T11" fmla="*/ 29 h 29"/>
                <a:gd name="T12" fmla="*/ 2 w 15"/>
                <a:gd name="T13" fmla="*/ 29 h 29"/>
                <a:gd name="T14" fmla="*/ 0 w 15"/>
                <a:gd name="T15" fmla="*/ 27 h 29"/>
                <a:gd name="T16" fmla="*/ 0 w 15"/>
                <a:gd name="T17" fmla="*/ 2 h 29"/>
                <a:gd name="T18" fmla="*/ 2 w 15"/>
                <a:gd name="T19" fmla="*/ 0 h 29"/>
                <a:gd name="T20" fmla="*/ 13 w 15"/>
                <a:gd name="T21" fmla="*/ 0 h 29"/>
                <a:gd name="T22" fmla="*/ 15 w 15"/>
                <a:gd name="T23" fmla="*/ 2 h 29"/>
                <a:gd name="T24" fmla="*/ 15 w 15"/>
                <a:gd name="T25" fmla="*/ 27 h 29"/>
                <a:gd name="T26" fmla="*/ 13 w 15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9">
                  <a:moveTo>
                    <a:pt x="4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25"/>
                  </a:lnTo>
                  <a:close/>
                  <a:moveTo>
                    <a:pt x="13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4" y="29"/>
                    <a:pt x="13" y="2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5" name="Freeform 151">
              <a:extLst>
                <a:ext uri="{FF2B5EF4-FFF2-40B4-BE49-F238E27FC236}">
                  <a16:creationId xmlns:a16="http://schemas.microsoft.com/office/drawing/2014/main" xmlns="" id="{9B1106E7-7003-41DA-B26D-02A3426FC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6251575"/>
              <a:ext cx="74613" cy="169863"/>
            </a:xfrm>
            <a:custGeom>
              <a:avLst/>
              <a:gdLst>
                <a:gd name="T0" fmla="*/ 4 w 15"/>
                <a:gd name="T1" fmla="*/ 29 h 33"/>
                <a:gd name="T2" fmla="*/ 11 w 15"/>
                <a:gd name="T3" fmla="*/ 29 h 33"/>
                <a:gd name="T4" fmla="*/ 11 w 15"/>
                <a:gd name="T5" fmla="*/ 4 h 33"/>
                <a:gd name="T6" fmla="*/ 4 w 15"/>
                <a:gd name="T7" fmla="*/ 4 h 33"/>
                <a:gd name="T8" fmla="*/ 4 w 15"/>
                <a:gd name="T9" fmla="*/ 29 h 33"/>
                <a:gd name="T10" fmla="*/ 13 w 15"/>
                <a:gd name="T11" fmla="*/ 33 h 33"/>
                <a:gd name="T12" fmla="*/ 2 w 15"/>
                <a:gd name="T13" fmla="*/ 33 h 33"/>
                <a:gd name="T14" fmla="*/ 0 w 15"/>
                <a:gd name="T15" fmla="*/ 31 h 33"/>
                <a:gd name="T16" fmla="*/ 0 w 15"/>
                <a:gd name="T17" fmla="*/ 2 h 33"/>
                <a:gd name="T18" fmla="*/ 2 w 15"/>
                <a:gd name="T19" fmla="*/ 0 h 33"/>
                <a:gd name="T20" fmla="*/ 13 w 15"/>
                <a:gd name="T21" fmla="*/ 0 h 33"/>
                <a:gd name="T22" fmla="*/ 15 w 15"/>
                <a:gd name="T23" fmla="*/ 2 h 33"/>
                <a:gd name="T24" fmla="*/ 15 w 15"/>
                <a:gd name="T25" fmla="*/ 31 h 33"/>
                <a:gd name="T26" fmla="*/ 13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4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  <a:moveTo>
                    <a:pt x="1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4" y="33"/>
                    <a:pt x="13" y="3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6" name="Freeform 152">
              <a:extLst>
                <a:ext uri="{FF2B5EF4-FFF2-40B4-BE49-F238E27FC236}">
                  <a16:creationId xmlns:a16="http://schemas.microsoft.com/office/drawing/2014/main" xmlns="" id="{24833C77-9085-4AC3-8490-F74D7E808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400800"/>
              <a:ext cx="547688" cy="241300"/>
            </a:xfrm>
            <a:custGeom>
              <a:avLst/>
              <a:gdLst>
                <a:gd name="T0" fmla="*/ 4 w 109"/>
                <a:gd name="T1" fmla="*/ 44 h 47"/>
                <a:gd name="T2" fmla="*/ 105 w 109"/>
                <a:gd name="T3" fmla="*/ 44 h 47"/>
                <a:gd name="T4" fmla="*/ 105 w 109"/>
                <a:gd name="T5" fmla="*/ 4 h 47"/>
                <a:gd name="T6" fmla="*/ 4 w 109"/>
                <a:gd name="T7" fmla="*/ 4 h 47"/>
                <a:gd name="T8" fmla="*/ 4 w 109"/>
                <a:gd name="T9" fmla="*/ 44 h 47"/>
                <a:gd name="T10" fmla="*/ 107 w 109"/>
                <a:gd name="T11" fmla="*/ 47 h 47"/>
                <a:gd name="T12" fmla="*/ 2 w 109"/>
                <a:gd name="T13" fmla="*/ 47 h 47"/>
                <a:gd name="T14" fmla="*/ 0 w 109"/>
                <a:gd name="T15" fmla="*/ 46 h 47"/>
                <a:gd name="T16" fmla="*/ 0 w 109"/>
                <a:gd name="T17" fmla="*/ 2 h 47"/>
                <a:gd name="T18" fmla="*/ 2 w 109"/>
                <a:gd name="T19" fmla="*/ 0 h 47"/>
                <a:gd name="T20" fmla="*/ 107 w 109"/>
                <a:gd name="T21" fmla="*/ 0 h 47"/>
                <a:gd name="T22" fmla="*/ 109 w 109"/>
                <a:gd name="T23" fmla="*/ 2 h 47"/>
                <a:gd name="T24" fmla="*/ 109 w 109"/>
                <a:gd name="T25" fmla="*/ 46 h 47"/>
                <a:gd name="T26" fmla="*/ 107 w 10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47">
                  <a:moveTo>
                    <a:pt x="4" y="44"/>
                  </a:moveTo>
                  <a:cubicBezTo>
                    <a:pt x="105" y="44"/>
                    <a:pt x="105" y="44"/>
                    <a:pt x="105" y="4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  <a:moveTo>
                    <a:pt x="107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9" y="1"/>
                    <a:pt x="109" y="2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7"/>
                    <a:pt x="108" y="47"/>
                    <a:pt x="107" y="4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7" name="Freeform 153">
              <a:extLst>
                <a:ext uri="{FF2B5EF4-FFF2-40B4-BE49-F238E27FC236}">
                  <a16:creationId xmlns:a16="http://schemas.microsoft.com/office/drawing/2014/main" xmlns="" id="{FAB8787C-E2AC-4AFB-9816-47152BD8E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627813"/>
              <a:ext cx="236538" cy="112713"/>
            </a:xfrm>
            <a:custGeom>
              <a:avLst/>
              <a:gdLst>
                <a:gd name="T0" fmla="*/ 4 w 47"/>
                <a:gd name="T1" fmla="*/ 18 h 22"/>
                <a:gd name="T2" fmla="*/ 44 w 47"/>
                <a:gd name="T3" fmla="*/ 18 h 22"/>
                <a:gd name="T4" fmla="*/ 44 w 47"/>
                <a:gd name="T5" fmla="*/ 3 h 22"/>
                <a:gd name="T6" fmla="*/ 4 w 47"/>
                <a:gd name="T7" fmla="*/ 3 h 22"/>
                <a:gd name="T8" fmla="*/ 4 w 47"/>
                <a:gd name="T9" fmla="*/ 18 h 22"/>
                <a:gd name="T10" fmla="*/ 45 w 47"/>
                <a:gd name="T11" fmla="*/ 22 h 22"/>
                <a:gd name="T12" fmla="*/ 2 w 47"/>
                <a:gd name="T13" fmla="*/ 22 h 22"/>
                <a:gd name="T14" fmla="*/ 0 w 47"/>
                <a:gd name="T15" fmla="*/ 20 h 22"/>
                <a:gd name="T16" fmla="*/ 0 w 47"/>
                <a:gd name="T17" fmla="*/ 2 h 22"/>
                <a:gd name="T18" fmla="*/ 2 w 47"/>
                <a:gd name="T19" fmla="*/ 0 h 22"/>
                <a:gd name="T20" fmla="*/ 45 w 47"/>
                <a:gd name="T21" fmla="*/ 0 h 22"/>
                <a:gd name="T22" fmla="*/ 47 w 47"/>
                <a:gd name="T23" fmla="*/ 2 h 22"/>
                <a:gd name="T24" fmla="*/ 47 w 47"/>
                <a:gd name="T25" fmla="*/ 20 h 22"/>
                <a:gd name="T26" fmla="*/ 45 w 47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18"/>
                  </a:lnTo>
                  <a:close/>
                  <a:moveTo>
                    <a:pt x="45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6" y="22"/>
                    <a:pt x="45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8" name="Freeform 154">
              <a:extLst>
                <a:ext uri="{FF2B5EF4-FFF2-40B4-BE49-F238E27FC236}">
                  <a16:creationId xmlns:a16="http://schemas.microsoft.com/office/drawing/2014/main" xmlns="" id="{52BB0C39-0565-46C6-8186-D4D9DC6A0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9851" y="6627813"/>
              <a:ext cx="236538" cy="112713"/>
            </a:xfrm>
            <a:custGeom>
              <a:avLst/>
              <a:gdLst>
                <a:gd name="T0" fmla="*/ 3 w 47"/>
                <a:gd name="T1" fmla="*/ 18 h 22"/>
                <a:gd name="T2" fmla="*/ 43 w 47"/>
                <a:gd name="T3" fmla="*/ 18 h 22"/>
                <a:gd name="T4" fmla="*/ 43 w 47"/>
                <a:gd name="T5" fmla="*/ 3 h 22"/>
                <a:gd name="T6" fmla="*/ 3 w 47"/>
                <a:gd name="T7" fmla="*/ 3 h 22"/>
                <a:gd name="T8" fmla="*/ 3 w 47"/>
                <a:gd name="T9" fmla="*/ 18 h 22"/>
                <a:gd name="T10" fmla="*/ 45 w 47"/>
                <a:gd name="T11" fmla="*/ 22 h 22"/>
                <a:gd name="T12" fmla="*/ 2 w 47"/>
                <a:gd name="T13" fmla="*/ 22 h 22"/>
                <a:gd name="T14" fmla="*/ 0 w 47"/>
                <a:gd name="T15" fmla="*/ 20 h 22"/>
                <a:gd name="T16" fmla="*/ 0 w 47"/>
                <a:gd name="T17" fmla="*/ 2 h 22"/>
                <a:gd name="T18" fmla="*/ 2 w 47"/>
                <a:gd name="T19" fmla="*/ 0 h 22"/>
                <a:gd name="T20" fmla="*/ 45 w 47"/>
                <a:gd name="T21" fmla="*/ 0 h 22"/>
                <a:gd name="T22" fmla="*/ 47 w 47"/>
                <a:gd name="T23" fmla="*/ 2 h 22"/>
                <a:gd name="T24" fmla="*/ 47 w 47"/>
                <a:gd name="T25" fmla="*/ 20 h 22"/>
                <a:gd name="T26" fmla="*/ 45 w 47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  <a:moveTo>
                    <a:pt x="45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6" y="22"/>
                    <a:pt x="45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9" name="Oval 155">
              <a:extLst>
                <a:ext uri="{FF2B5EF4-FFF2-40B4-BE49-F238E27FC236}">
                  <a16:creationId xmlns:a16="http://schemas.microsoft.com/office/drawing/2014/main" xmlns="" id="{F96706EA-D84E-4966-A463-731E39DE3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826" y="6673850"/>
              <a:ext cx="14288" cy="20638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0" name="Oval 156">
              <a:extLst>
                <a:ext uri="{FF2B5EF4-FFF2-40B4-BE49-F238E27FC236}">
                  <a16:creationId xmlns:a16="http://schemas.microsoft.com/office/drawing/2014/main" xmlns="" id="{45337BB0-56ED-4991-8CA4-2ED2ACE01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0976" y="6673850"/>
              <a:ext cx="14288" cy="20638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1" name="Freeform 157">
              <a:extLst>
                <a:ext uri="{FF2B5EF4-FFF2-40B4-BE49-F238E27FC236}">
                  <a16:creationId xmlns:a16="http://schemas.microsoft.com/office/drawing/2014/main" xmlns="" id="{73ADED2A-CB6D-4C6C-8F52-ED61E16F9E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9363" y="6627813"/>
              <a:ext cx="106363" cy="112713"/>
            </a:xfrm>
            <a:custGeom>
              <a:avLst/>
              <a:gdLst>
                <a:gd name="T0" fmla="*/ 3 w 21"/>
                <a:gd name="T1" fmla="*/ 18 h 22"/>
                <a:gd name="T2" fmla="*/ 18 w 21"/>
                <a:gd name="T3" fmla="*/ 18 h 22"/>
                <a:gd name="T4" fmla="*/ 18 w 21"/>
                <a:gd name="T5" fmla="*/ 3 h 22"/>
                <a:gd name="T6" fmla="*/ 3 w 21"/>
                <a:gd name="T7" fmla="*/ 3 h 22"/>
                <a:gd name="T8" fmla="*/ 3 w 21"/>
                <a:gd name="T9" fmla="*/ 18 h 22"/>
                <a:gd name="T10" fmla="*/ 20 w 21"/>
                <a:gd name="T11" fmla="*/ 22 h 22"/>
                <a:gd name="T12" fmla="*/ 1 w 21"/>
                <a:gd name="T13" fmla="*/ 22 h 22"/>
                <a:gd name="T14" fmla="*/ 0 w 21"/>
                <a:gd name="T15" fmla="*/ 20 h 22"/>
                <a:gd name="T16" fmla="*/ 0 w 21"/>
                <a:gd name="T17" fmla="*/ 2 h 22"/>
                <a:gd name="T18" fmla="*/ 1 w 21"/>
                <a:gd name="T19" fmla="*/ 0 h 22"/>
                <a:gd name="T20" fmla="*/ 20 w 21"/>
                <a:gd name="T21" fmla="*/ 0 h 22"/>
                <a:gd name="T22" fmla="*/ 21 w 21"/>
                <a:gd name="T23" fmla="*/ 2 h 22"/>
                <a:gd name="T24" fmla="*/ 21 w 21"/>
                <a:gd name="T25" fmla="*/ 20 h 22"/>
                <a:gd name="T26" fmla="*/ 20 w 21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3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  <a:moveTo>
                    <a:pt x="2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2" name="Freeform 158">
              <a:extLst>
                <a:ext uri="{FF2B5EF4-FFF2-40B4-BE49-F238E27FC236}">
                  <a16:creationId xmlns:a16="http://schemas.microsoft.com/office/drawing/2014/main" xmlns="" id="{9FC9B30D-671D-4BD8-A20B-0BDB58D1D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3626" y="6251575"/>
              <a:ext cx="76200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4 h 11"/>
                <a:gd name="T6" fmla="*/ 4 w 15"/>
                <a:gd name="T7" fmla="*/ 4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3" name="Freeform 159">
              <a:extLst>
                <a:ext uri="{FF2B5EF4-FFF2-40B4-BE49-F238E27FC236}">
                  <a16:creationId xmlns:a16="http://schemas.microsoft.com/office/drawing/2014/main" xmlns="" id="{7250CE4E-BDE1-4066-BF6E-DC88C7CAD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6272213"/>
              <a:ext cx="76200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3 h 11"/>
                <a:gd name="T6" fmla="*/ 4 w 15"/>
                <a:gd name="T7" fmla="*/ 3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4" name="Freeform 160">
              <a:extLst>
                <a:ext uri="{FF2B5EF4-FFF2-40B4-BE49-F238E27FC236}">
                  <a16:creationId xmlns:a16="http://schemas.microsoft.com/office/drawing/2014/main" xmlns="" id="{4EE274CF-867E-4D48-A627-970268A78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6251575"/>
              <a:ext cx="74613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4 h 11"/>
                <a:gd name="T6" fmla="*/ 4 w 15"/>
                <a:gd name="T7" fmla="*/ 4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5" name="Freeform 161">
              <a:extLst>
                <a:ext uri="{FF2B5EF4-FFF2-40B4-BE49-F238E27FC236}">
                  <a16:creationId xmlns:a16="http://schemas.microsoft.com/office/drawing/2014/main" xmlns="" id="{B93F2DD6-2509-4A84-AA61-EE3533C4F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313" y="6215063"/>
              <a:ext cx="69850" cy="57150"/>
            </a:xfrm>
            <a:custGeom>
              <a:avLst/>
              <a:gdLst>
                <a:gd name="T0" fmla="*/ 4 w 14"/>
                <a:gd name="T1" fmla="*/ 7 h 11"/>
                <a:gd name="T2" fmla="*/ 11 w 14"/>
                <a:gd name="T3" fmla="*/ 7 h 11"/>
                <a:gd name="T4" fmla="*/ 11 w 14"/>
                <a:gd name="T5" fmla="*/ 4 h 11"/>
                <a:gd name="T6" fmla="*/ 4 w 14"/>
                <a:gd name="T7" fmla="*/ 4 h 11"/>
                <a:gd name="T8" fmla="*/ 4 w 14"/>
                <a:gd name="T9" fmla="*/ 7 h 11"/>
                <a:gd name="T10" fmla="*/ 13 w 14"/>
                <a:gd name="T11" fmla="*/ 11 h 11"/>
                <a:gd name="T12" fmla="*/ 2 w 14"/>
                <a:gd name="T13" fmla="*/ 11 h 11"/>
                <a:gd name="T14" fmla="*/ 0 w 14"/>
                <a:gd name="T15" fmla="*/ 9 h 11"/>
                <a:gd name="T16" fmla="*/ 0 w 14"/>
                <a:gd name="T17" fmla="*/ 2 h 11"/>
                <a:gd name="T18" fmla="*/ 2 w 14"/>
                <a:gd name="T19" fmla="*/ 0 h 11"/>
                <a:gd name="T20" fmla="*/ 13 w 14"/>
                <a:gd name="T21" fmla="*/ 0 h 11"/>
                <a:gd name="T22" fmla="*/ 14 w 14"/>
                <a:gd name="T23" fmla="*/ 2 h 11"/>
                <a:gd name="T24" fmla="*/ 14 w 14"/>
                <a:gd name="T25" fmla="*/ 9 h 11"/>
                <a:gd name="T26" fmla="*/ 13 w 14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6" name="Freeform 162">
              <a:extLst>
                <a:ext uri="{FF2B5EF4-FFF2-40B4-BE49-F238E27FC236}">
                  <a16:creationId xmlns:a16="http://schemas.microsoft.com/office/drawing/2014/main" xmlns="" id="{29FBCD6C-00F4-4D54-89A0-EC4A34452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6242050"/>
              <a:ext cx="130175" cy="179388"/>
            </a:xfrm>
            <a:custGeom>
              <a:avLst/>
              <a:gdLst>
                <a:gd name="T0" fmla="*/ 4 w 26"/>
                <a:gd name="T1" fmla="*/ 8 h 35"/>
                <a:gd name="T2" fmla="*/ 16 w 26"/>
                <a:gd name="T3" fmla="*/ 31 h 35"/>
                <a:gd name="T4" fmla="*/ 22 w 26"/>
                <a:gd name="T5" fmla="*/ 28 h 35"/>
                <a:gd name="T6" fmla="*/ 11 w 26"/>
                <a:gd name="T7" fmla="*/ 5 h 35"/>
                <a:gd name="T8" fmla="*/ 4 w 26"/>
                <a:gd name="T9" fmla="*/ 8 h 35"/>
                <a:gd name="T10" fmla="*/ 15 w 26"/>
                <a:gd name="T11" fmla="*/ 35 h 35"/>
                <a:gd name="T12" fmla="*/ 13 w 26"/>
                <a:gd name="T13" fmla="*/ 34 h 35"/>
                <a:gd name="T14" fmla="*/ 0 w 26"/>
                <a:gd name="T15" fmla="*/ 8 h 35"/>
                <a:gd name="T16" fmla="*/ 0 w 26"/>
                <a:gd name="T17" fmla="*/ 6 h 35"/>
                <a:gd name="T18" fmla="*/ 1 w 26"/>
                <a:gd name="T19" fmla="*/ 5 h 35"/>
                <a:gd name="T20" fmla="*/ 11 w 26"/>
                <a:gd name="T21" fmla="*/ 1 h 35"/>
                <a:gd name="T22" fmla="*/ 12 w 26"/>
                <a:gd name="T23" fmla="*/ 1 h 35"/>
                <a:gd name="T24" fmla="*/ 13 w 26"/>
                <a:gd name="T25" fmla="*/ 1 h 35"/>
                <a:gd name="T26" fmla="*/ 26 w 26"/>
                <a:gd name="T27" fmla="*/ 28 h 35"/>
                <a:gd name="T28" fmla="*/ 25 w 26"/>
                <a:gd name="T29" fmla="*/ 30 h 35"/>
                <a:gd name="T30" fmla="*/ 16 w 26"/>
                <a:gd name="T31" fmla="*/ 34 h 35"/>
                <a:gd name="T32" fmla="*/ 15 w 26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5">
                  <a:moveTo>
                    <a:pt x="4" y="8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4" y="8"/>
                  </a:lnTo>
                  <a:close/>
                  <a:moveTo>
                    <a:pt x="15" y="35"/>
                  </a:moveTo>
                  <a:cubicBezTo>
                    <a:pt x="14" y="35"/>
                    <a:pt x="14" y="34"/>
                    <a:pt x="13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30"/>
                    <a:pt x="25" y="30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5"/>
                    <a:pt x="15" y="3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7" name="Freeform 163">
              <a:extLst>
                <a:ext uri="{FF2B5EF4-FFF2-40B4-BE49-F238E27FC236}">
                  <a16:creationId xmlns:a16="http://schemas.microsoft.com/office/drawing/2014/main" xmlns="" id="{3978EF03-6EA2-4F9A-9E11-B9712F024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5876" y="6210300"/>
              <a:ext cx="84138" cy="77788"/>
            </a:xfrm>
            <a:custGeom>
              <a:avLst/>
              <a:gdLst>
                <a:gd name="T0" fmla="*/ 4 w 17"/>
                <a:gd name="T1" fmla="*/ 7 h 15"/>
                <a:gd name="T2" fmla="*/ 6 w 17"/>
                <a:gd name="T3" fmla="*/ 11 h 15"/>
                <a:gd name="T4" fmla="*/ 12 w 17"/>
                <a:gd name="T5" fmla="*/ 7 h 15"/>
                <a:gd name="T6" fmla="*/ 11 w 17"/>
                <a:gd name="T7" fmla="*/ 4 h 15"/>
                <a:gd name="T8" fmla="*/ 4 w 17"/>
                <a:gd name="T9" fmla="*/ 7 h 15"/>
                <a:gd name="T10" fmla="*/ 5 w 17"/>
                <a:gd name="T11" fmla="*/ 15 h 15"/>
                <a:gd name="T12" fmla="*/ 3 w 17"/>
                <a:gd name="T13" fmla="*/ 14 h 15"/>
                <a:gd name="T14" fmla="*/ 0 w 17"/>
                <a:gd name="T15" fmla="*/ 7 h 15"/>
                <a:gd name="T16" fmla="*/ 1 w 17"/>
                <a:gd name="T17" fmla="*/ 5 h 15"/>
                <a:gd name="T18" fmla="*/ 11 w 17"/>
                <a:gd name="T19" fmla="*/ 0 h 15"/>
                <a:gd name="T20" fmla="*/ 12 w 17"/>
                <a:gd name="T21" fmla="*/ 0 h 15"/>
                <a:gd name="T22" fmla="*/ 13 w 17"/>
                <a:gd name="T23" fmla="*/ 1 h 15"/>
                <a:gd name="T24" fmla="*/ 16 w 17"/>
                <a:gd name="T25" fmla="*/ 7 h 15"/>
                <a:gd name="T26" fmla="*/ 15 w 17"/>
                <a:gd name="T27" fmla="*/ 10 h 15"/>
                <a:gd name="T28" fmla="*/ 5 w 17"/>
                <a:gd name="T29" fmla="*/ 15 h 15"/>
                <a:gd name="T30" fmla="*/ 5 w 17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5">
                  <a:moveTo>
                    <a:pt x="4" y="7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4" y="7"/>
                  </a:lnTo>
                  <a:close/>
                  <a:moveTo>
                    <a:pt x="5" y="15"/>
                  </a:moveTo>
                  <a:cubicBezTo>
                    <a:pt x="4" y="15"/>
                    <a:pt x="3" y="14"/>
                    <a:pt x="3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8" name="Freeform 164">
              <a:extLst>
                <a:ext uri="{FF2B5EF4-FFF2-40B4-BE49-F238E27FC236}">
                  <a16:creationId xmlns:a16="http://schemas.microsoft.com/office/drawing/2014/main" xmlns="" id="{8E6EFC57-93B1-4FC5-8910-127D7C923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6457950"/>
              <a:ext cx="90488" cy="184150"/>
            </a:xfrm>
            <a:custGeom>
              <a:avLst/>
              <a:gdLst>
                <a:gd name="T0" fmla="*/ 4 w 18"/>
                <a:gd name="T1" fmla="*/ 33 h 36"/>
                <a:gd name="T2" fmla="*/ 14 w 18"/>
                <a:gd name="T3" fmla="*/ 33 h 36"/>
                <a:gd name="T4" fmla="*/ 14 w 18"/>
                <a:gd name="T5" fmla="*/ 4 h 36"/>
                <a:gd name="T6" fmla="*/ 4 w 18"/>
                <a:gd name="T7" fmla="*/ 4 h 36"/>
                <a:gd name="T8" fmla="*/ 4 w 18"/>
                <a:gd name="T9" fmla="*/ 33 h 36"/>
                <a:gd name="T10" fmla="*/ 16 w 18"/>
                <a:gd name="T11" fmla="*/ 36 h 36"/>
                <a:gd name="T12" fmla="*/ 2 w 18"/>
                <a:gd name="T13" fmla="*/ 36 h 36"/>
                <a:gd name="T14" fmla="*/ 0 w 18"/>
                <a:gd name="T15" fmla="*/ 35 h 36"/>
                <a:gd name="T16" fmla="*/ 0 w 18"/>
                <a:gd name="T17" fmla="*/ 2 h 36"/>
                <a:gd name="T18" fmla="*/ 2 w 18"/>
                <a:gd name="T19" fmla="*/ 0 h 36"/>
                <a:gd name="T20" fmla="*/ 16 w 18"/>
                <a:gd name="T21" fmla="*/ 0 h 36"/>
                <a:gd name="T22" fmla="*/ 18 w 18"/>
                <a:gd name="T23" fmla="*/ 2 h 36"/>
                <a:gd name="T24" fmla="*/ 18 w 18"/>
                <a:gd name="T25" fmla="*/ 35 h 36"/>
                <a:gd name="T26" fmla="*/ 16 w 1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6">
                  <a:moveTo>
                    <a:pt x="4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3"/>
                  </a:lnTo>
                  <a:close/>
                  <a:moveTo>
                    <a:pt x="16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6"/>
                    <a:pt x="17" y="36"/>
                    <a:pt x="16" y="3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9" name="Freeform 165">
              <a:extLst>
                <a:ext uri="{FF2B5EF4-FFF2-40B4-BE49-F238E27FC236}">
                  <a16:creationId xmlns:a16="http://schemas.microsoft.com/office/drawing/2014/main" xmlns="" id="{9C13B781-0697-404C-97E8-7F3F233536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6457950"/>
              <a:ext cx="90488" cy="55563"/>
            </a:xfrm>
            <a:custGeom>
              <a:avLst/>
              <a:gdLst>
                <a:gd name="T0" fmla="*/ 4 w 18"/>
                <a:gd name="T1" fmla="*/ 7 h 11"/>
                <a:gd name="T2" fmla="*/ 14 w 18"/>
                <a:gd name="T3" fmla="*/ 7 h 11"/>
                <a:gd name="T4" fmla="*/ 14 w 18"/>
                <a:gd name="T5" fmla="*/ 4 h 11"/>
                <a:gd name="T6" fmla="*/ 4 w 18"/>
                <a:gd name="T7" fmla="*/ 4 h 11"/>
                <a:gd name="T8" fmla="*/ 4 w 18"/>
                <a:gd name="T9" fmla="*/ 7 h 11"/>
                <a:gd name="T10" fmla="*/ 16 w 18"/>
                <a:gd name="T11" fmla="*/ 11 h 11"/>
                <a:gd name="T12" fmla="*/ 2 w 18"/>
                <a:gd name="T13" fmla="*/ 11 h 11"/>
                <a:gd name="T14" fmla="*/ 0 w 18"/>
                <a:gd name="T15" fmla="*/ 9 h 11"/>
                <a:gd name="T16" fmla="*/ 0 w 18"/>
                <a:gd name="T17" fmla="*/ 2 h 11"/>
                <a:gd name="T18" fmla="*/ 2 w 18"/>
                <a:gd name="T19" fmla="*/ 0 h 11"/>
                <a:gd name="T20" fmla="*/ 16 w 18"/>
                <a:gd name="T21" fmla="*/ 0 h 11"/>
                <a:gd name="T22" fmla="*/ 18 w 18"/>
                <a:gd name="T23" fmla="*/ 2 h 11"/>
                <a:gd name="T24" fmla="*/ 18 w 18"/>
                <a:gd name="T25" fmla="*/ 9 h 11"/>
                <a:gd name="T26" fmla="*/ 16 w 18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1">
                  <a:moveTo>
                    <a:pt x="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6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1"/>
                    <a:pt x="1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0" name="Freeform 166">
              <a:extLst>
                <a:ext uri="{FF2B5EF4-FFF2-40B4-BE49-F238E27FC236}">
                  <a16:creationId xmlns:a16="http://schemas.microsoft.com/office/drawing/2014/main" xmlns="" id="{FFCA2A60-33BC-4369-8E33-D83C3F274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6437313"/>
              <a:ext cx="95250" cy="204788"/>
            </a:xfrm>
            <a:custGeom>
              <a:avLst/>
              <a:gdLst>
                <a:gd name="T0" fmla="*/ 4 w 19"/>
                <a:gd name="T1" fmla="*/ 37 h 40"/>
                <a:gd name="T2" fmla="*/ 15 w 19"/>
                <a:gd name="T3" fmla="*/ 37 h 40"/>
                <a:gd name="T4" fmla="*/ 15 w 19"/>
                <a:gd name="T5" fmla="*/ 4 h 40"/>
                <a:gd name="T6" fmla="*/ 4 w 19"/>
                <a:gd name="T7" fmla="*/ 4 h 40"/>
                <a:gd name="T8" fmla="*/ 4 w 19"/>
                <a:gd name="T9" fmla="*/ 37 h 40"/>
                <a:gd name="T10" fmla="*/ 17 w 19"/>
                <a:gd name="T11" fmla="*/ 40 h 40"/>
                <a:gd name="T12" fmla="*/ 2 w 19"/>
                <a:gd name="T13" fmla="*/ 40 h 40"/>
                <a:gd name="T14" fmla="*/ 0 w 19"/>
                <a:gd name="T15" fmla="*/ 39 h 40"/>
                <a:gd name="T16" fmla="*/ 0 w 19"/>
                <a:gd name="T17" fmla="*/ 2 h 40"/>
                <a:gd name="T18" fmla="*/ 2 w 19"/>
                <a:gd name="T19" fmla="*/ 0 h 40"/>
                <a:gd name="T20" fmla="*/ 17 w 19"/>
                <a:gd name="T21" fmla="*/ 0 h 40"/>
                <a:gd name="T22" fmla="*/ 19 w 19"/>
                <a:gd name="T23" fmla="*/ 2 h 40"/>
                <a:gd name="T24" fmla="*/ 19 w 19"/>
                <a:gd name="T25" fmla="*/ 39 h 40"/>
                <a:gd name="T26" fmla="*/ 17 w 19"/>
                <a:gd name="T2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4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7"/>
                  </a:lnTo>
                  <a:close/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8" y="40"/>
                    <a:pt x="17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1" name="Freeform 167">
              <a:extLst>
                <a:ext uri="{FF2B5EF4-FFF2-40B4-BE49-F238E27FC236}">
                  <a16:creationId xmlns:a16="http://schemas.microsoft.com/office/drawing/2014/main" xmlns="" id="{3818ECB9-11DE-45EF-8F4D-394BF82CA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6437313"/>
              <a:ext cx="95250" cy="55563"/>
            </a:xfrm>
            <a:custGeom>
              <a:avLst/>
              <a:gdLst>
                <a:gd name="T0" fmla="*/ 4 w 19"/>
                <a:gd name="T1" fmla="*/ 8 h 11"/>
                <a:gd name="T2" fmla="*/ 15 w 19"/>
                <a:gd name="T3" fmla="*/ 8 h 11"/>
                <a:gd name="T4" fmla="*/ 15 w 19"/>
                <a:gd name="T5" fmla="*/ 4 h 11"/>
                <a:gd name="T6" fmla="*/ 4 w 19"/>
                <a:gd name="T7" fmla="*/ 4 h 11"/>
                <a:gd name="T8" fmla="*/ 4 w 19"/>
                <a:gd name="T9" fmla="*/ 8 h 11"/>
                <a:gd name="T10" fmla="*/ 17 w 19"/>
                <a:gd name="T11" fmla="*/ 11 h 11"/>
                <a:gd name="T12" fmla="*/ 2 w 19"/>
                <a:gd name="T13" fmla="*/ 11 h 11"/>
                <a:gd name="T14" fmla="*/ 0 w 19"/>
                <a:gd name="T15" fmla="*/ 10 h 11"/>
                <a:gd name="T16" fmla="*/ 0 w 19"/>
                <a:gd name="T17" fmla="*/ 2 h 11"/>
                <a:gd name="T18" fmla="*/ 2 w 19"/>
                <a:gd name="T19" fmla="*/ 0 h 11"/>
                <a:gd name="T20" fmla="*/ 17 w 19"/>
                <a:gd name="T21" fmla="*/ 0 h 11"/>
                <a:gd name="T22" fmla="*/ 19 w 19"/>
                <a:gd name="T23" fmla="*/ 2 h 11"/>
                <a:gd name="T24" fmla="*/ 19 w 19"/>
                <a:gd name="T25" fmla="*/ 10 h 11"/>
                <a:gd name="T26" fmla="*/ 17 w 19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1">
                  <a:moveTo>
                    <a:pt x="4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  <a:moveTo>
                    <a:pt x="17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8" y="11"/>
                    <a:pt x="17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2" name="Freeform 168">
              <a:extLst>
                <a:ext uri="{FF2B5EF4-FFF2-40B4-BE49-F238E27FC236}">
                  <a16:creationId xmlns:a16="http://schemas.microsoft.com/office/drawing/2014/main" xmlns="" id="{706F494C-D2B3-4BB6-BD01-0D7181D16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188" y="6534150"/>
              <a:ext cx="20638" cy="73025"/>
            </a:xfrm>
            <a:custGeom>
              <a:avLst/>
              <a:gdLst>
                <a:gd name="T0" fmla="*/ 2 w 4"/>
                <a:gd name="T1" fmla="*/ 14 h 14"/>
                <a:gd name="T2" fmla="*/ 0 w 4"/>
                <a:gd name="T3" fmla="*/ 12 h 14"/>
                <a:gd name="T4" fmla="*/ 0 w 4"/>
                <a:gd name="T5" fmla="*/ 1 h 14"/>
                <a:gd name="T6" fmla="*/ 2 w 4"/>
                <a:gd name="T7" fmla="*/ 0 h 14"/>
                <a:gd name="T8" fmla="*/ 4 w 4"/>
                <a:gd name="T9" fmla="*/ 1 h 14"/>
                <a:gd name="T10" fmla="*/ 4 w 4"/>
                <a:gd name="T11" fmla="*/ 12 h 14"/>
                <a:gd name="T12" fmla="*/ 2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2" y="14"/>
                  </a:moveTo>
                  <a:cubicBezTo>
                    <a:pt x="1" y="14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3" name="Freeform 169">
              <a:extLst>
                <a:ext uri="{FF2B5EF4-FFF2-40B4-BE49-F238E27FC236}">
                  <a16:creationId xmlns:a16="http://schemas.microsoft.com/office/drawing/2014/main" xmlns="" id="{6ADCAA7D-D021-4AD5-9C57-A22A6AE53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5388" y="6513513"/>
              <a:ext cx="14288" cy="93663"/>
            </a:xfrm>
            <a:custGeom>
              <a:avLst/>
              <a:gdLst>
                <a:gd name="T0" fmla="*/ 2 w 3"/>
                <a:gd name="T1" fmla="*/ 18 h 18"/>
                <a:gd name="T2" fmla="*/ 0 w 3"/>
                <a:gd name="T3" fmla="*/ 16 h 18"/>
                <a:gd name="T4" fmla="*/ 0 w 3"/>
                <a:gd name="T5" fmla="*/ 2 h 18"/>
                <a:gd name="T6" fmla="*/ 2 w 3"/>
                <a:gd name="T7" fmla="*/ 0 h 18"/>
                <a:gd name="T8" fmla="*/ 3 w 3"/>
                <a:gd name="T9" fmla="*/ 2 h 18"/>
                <a:gd name="T10" fmla="*/ 3 w 3"/>
                <a:gd name="T11" fmla="*/ 16 h 18"/>
                <a:gd name="T12" fmla="*/ 2 w 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8">
                  <a:moveTo>
                    <a:pt x="2" y="18"/>
                  </a:moveTo>
                  <a:cubicBezTo>
                    <a:pt x="0" y="18"/>
                    <a:pt x="0" y="17"/>
                    <a:pt x="0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8"/>
                    <a:pt x="2" y="1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4" name="Freeform 170">
              <a:extLst>
                <a:ext uri="{FF2B5EF4-FFF2-40B4-BE49-F238E27FC236}">
                  <a16:creationId xmlns:a16="http://schemas.microsoft.com/office/drawing/2014/main" xmlns="" id="{311A79B6-B6F2-440A-912B-02F06511A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763" y="6570663"/>
              <a:ext cx="236538" cy="71438"/>
            </a:xfrm>
            <a:custGeom>
              <a:avLst/>
              <a:gdLst>
                <a:gd name="T0" fmla="*/ 5 w 47"/>
                <a:gd name="T1" fmla="*/ 11 h 14"/>
                <a:gd name="T2" fmla="*/ 40 w 47"/>
                <a:gd name="T3" fmla="*/ 11 h 14"/>
                <a:gd name="T4" fmla="*/ 44 w 47"/>
                <a:gd name="T5" fmla="*/ 7 h 14"/>
                <a:gd name="T6" fmla="*/ 40 w 47"/>
                <a:gd name="T7" fmla="*/ 4 h 14"/>
                <a:gd name="T8" fmla="*/ 5 w 47"/>
                <a:gd name="T9" fmla="*/ 4 h 14"/>
                <a:gd name="T10" fmla="*/ 5 w 47"/>
                <a:gd name="T11" fmla="*/ 11 h 14"/>
                <a:gd name="T12" fmla="*/ 40 w 47"/>
                <a:gd name="T13" fmla="*/ 14 h 14"/>
                <a:gd name="T14" fmla="*/ 2 w 47"/>
                <a:gd name="T15" fmla="*/ 14 h 14"/>
                <a:gd name="T16" fmla="*/ 0 w 47"/>
                <a:gd name="T17" fmla="*/ 14 h 14"/>
                <a:gd name="T18" fmla="*/ 0 w 47"/>
                <a:gd name="T19" fmla="*/ 12 h 14"/>
                <a:gd name="T20" fmla="*/ 0 w 47"/>
                <a:gd name="T21" fmla="*/ 3 h 14"/>
                <a:gd name="T22" fmla="*/ 0 w 47"/>
                <a:gd name="T23" fmla="*/ 1 h 14"/>
                <a:gd name="T24" fmla="*/ 2 w 47"/>
                <a:gd name="T25" fmla="*/ 0 h 14"/>
                <a:gd name="T26" fmla="*/ 40 w 47"/>
                <a:gd name="T27" fmla="*/ 0 h 14"/>
                <a:gd name="T28" fmla="*/ 47 w 47"/>
                <a:gd name="T29" fmla="*/ 7 h 14"/>
                <a:gd name="T30" fmla="*/ 40 w 47"/>
                <a:gd name="T3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4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8"/>
                    <a:pt x="5" y="11"/>
                  </a:cubicBezTo>
                  <a:moveTo>
                    <a:pt x="40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3"/>
                    <a:pt x="47" y="7"/>
                  </a:cubicBezTo>
                  <a:cubicBezTo>
                    <a:pt x="47" y="11"/>
                    <a:pt x="44" y="14"/>
                    <a:pt x="40" y="1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5" name="Freeform 171">
              <a:extLst>
                <a:ext uri="{FF2B5EF4-FFF2-40B4-BE49-F238E27FC236}">
                  <a16:creationId xmlns:a16="http://schemas.microsoft.com/office/drawing/2014/main" xmlns="" id="{A82FC94D-0EA8-4B06-A600-C52F92D21B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6513513"/>
              <a:ext cx="241300" cy="77788"/>
            </a:xfrm>
            <a:custGeom>
              <a:avLst/>
              <a:gdLst>
                <a:gd name="T0" fmla="*/ 5 w 48"/>
                <a:gd name="T1" fmla="*/ 11 h 15"/>
                <a:gd name="T2" fmla="*/ 40 w 48"/>
                <a:gd name="T3" fmla="*/ 11 h 15"/>
                <a:gd name="T4" fmla="*/ 44 w 48"/>
                <a:gd name="T5" fmla="*/ 7 h 15"/>
                <a:gd name="T6" fmla="*/ 40 w 48"/>
                <a:gd name="T7" fmla="*/ 4 h 15"/>
                <a:gd name="T8" fmla="*/ 5 w 48"/>
                <a:gd name="T9" fmla="*/ 4 h 15"/>
                <a:gd name="T10" fmla="*/ 5 w 48"/>
                <a:gd name="T11" fmla="*/ 11 h 15"/>
                <a:gd name="T12" fmla="*/ 40 w 48"/>
                <a:gd name="T13" fmla="*/ 15 h 15"/>
                <a:gd name="T14" fmla="*/ 2 w 48"/>
                <a:gd name="T15" fmla="*/ 15 h 15"/>
                <a:gd name="T16" fmla="*/ 1 w 48"/>
                <a:gd name="T17" fmla="*/ 14 h 15"/>
                <a:gd name="T18" fmla="*/ 1 w 48"/>
                <a:gd name="T19" fmla="*/ 12 h 15"/>
                <a:gd name="T20" fmla="*/ 1 w 48"/>
                <a:gd name="T21" fmla="*/ 3 h 15"/>
                <a:gd name="T22" fmla="*/ 1 w 48"/>
                <a:gd name="T23" fmla="*/ 1 h 15"/>
                <a:gd name="T24" fmla="*/ 2 w 48"/>
                <a:gd name="T25" fmla="*/ 0 h 15"/>
                <a:gd name="T26" fmla="*/ 40 w 48"/>
                <a:gd name="T27" fmla="*/ 0 h 15"/>
                <a:gd name="T28" fmla="*/ 48 w 48"/>
                <a:gd name="T29" fmla="*/ 7 h 15"/>
                <a:gd name="T30" fmla="*/ 40 w 48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5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6"/>
                    <a:pt x="6" y="9"/>
                    <a:pt x="5" y="11"/>
                  </a:cubicBezTo>
                  <a:moveTo>
                    <a:pt x="40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4"/>
                    <a:pt x="1" y="14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2" y="9"/>
                    <a:pt x="2" y="6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7"/>
                  </a:cubicBezTo>
                  <a:cubicBezTo>
                    <a:pt x="48" y="11"/>
                    <a:pt x="44" y="15"/>
                    <a:pt x="40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6" name="Freeform 172">
              <a:extLst>
                <a:ext uri="{FF2B5EF4-FFF2-40B4-BE49-F238E27FC236}">
                  <a16:creationId xmlns:a16="http://schemas.microsoft.com/office/drawing/2014/main" xmlns="" id="{04BE00C2-0FA1-4756-868B-498339FB37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763" y="6457950"/>
              <a:ext cx="236538" cy="76200"/>
            </a:xfrm>
            <a:custGeom>
              <a:avLst/>
              <a:gdLst>
                <a:gd name="T0" fmla="*/ 5 w 47"/>
                <a:gd name="T1" fmla="*/ 11 h 15"/>
                <a:gd name="T2" fmla="*/ 40 w 47"/>
                <a:gd name="T3" fmla="*/ 11 h 15"/>
                <a:gd name="T4" fmla="*/ 44 w 47"/>
                <a:gd name="T5" fmla="*/ 7 h 15"/>
                <a:gd name="T6" fmla="*/ 40 w 47"/>
                <a:gd name="T7" fmla="*/ 4 h 15"/>
                <a:gd name="T8" fmla="*/ 5 w 47"/>
                <a:gd name="T9" fmla="*/ 4 h 15"/>
                <a:gd name="T10" fmla="*/ 5 w 47"/>
                <a:gd name="T11" fmla="*/ 11 h 15"/>
                <a:gd name="T12" fmla="*/ 40 w 47"/>
                <a:gd name="T13" fmla="*/ 15 h 15"/>
                <a:gd name="T14" fmla="*/ 2 w 47"/>
                <a:gd name="T15" fmla="*/ 15 h 15"/>
                <a:gd name="T16" fmla="*/ 0 w 47"/>
                <a:gd name="T17" fmla="*/ 14 h 15"/>
                <a:gd name="T18" fmla="*/ 0 w 47"/>
                <a:gd name="T19" fmla="*/ 12 h 15"/>
                <a:gd name="T20" fmla="*/ 0 w 47"/>
                <a:gd name="T21" fmla="*/ 3 h 15"/>
                <a:gd name="T22" fmla="*/ 0 w 47"/>
                <a:gd name="T23" fmla="*/ 1 h 15"/>
                <a:gd name="T24" fmla="*/ 2 w 47"/>
                <a:gd name="T25" fmla="*/ 0 h 15"/>
                <a:gd name="T26" fmla="*/ 40 w 47"/>
                <a:gd name="T27" fmla="*/ 0 h 15"/>
                <a:gd name="T28" fmla="*/ 47 w 47"/>
                <a:gd name="T29" fmla="*/ 8 h 15"/>
                <a:gd name="T30" fmla="*/ 40 w 47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5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9"/>
                    <a:pt x="5" y="11"/>
                  </a:cubicBezTo>
                  <a:moveTo>
                    <a:pt x="40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4"/>
                    <a:pt x="47" y="8"/>
                  </a:cubicBezTo>
                  <a:cubicBezTo>
                    <a:pt x="47" y="12"/>
                    <a:pt x="44" y="15"/>
                    <a:pt x="40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7" name="Freeform 173">
              <a:extLst>
                <a:ext uri="{FF2B5EF4-FFF2-40B4-BE49-F238E27FC236}">
                  <a16:creationId xmlns:a16="http://schemas.microsoft.com/office/drawing/2014/main" xmlns="" id="{C88E7DF4-D978-4D6B-8056-DF790AC6A5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6235700"/>
              <a:ext cx="608013" cy="498475"/>
            </a:xfrm>
            <a:custGeom>
              <a:avLst/>
              <a:gdLst>
                <a:gd name="T0" fmla="*/ 4 w 121"/>
                <a:gd name="T1" fmla="*/ 93 h 97"/>
                <a:gd name="T2" fmla="*/ 117 w 121"/>
                <a:gd name="T3" fmla="*/ 89 h 97"/>
                <a:gd name="T4" fmla="*/ 14 w 121"/>
                <a:gd name="T5" fmla="*/ 22 h 97"/>
                <a:gd name="T6" fmla="*/ 26 w 121"/>
                <a:gd name="T7" fmla="*/ 85 h 97"/>
                <a:gd name="T8" fmla="*/ 14 w 121"/>
                <a:gd name="T9" fmla="*/ 22 h 97"/>
                <a:gd name="T10" fmla="*/ 14 w 121"/>
                <a:gd name="T11" fmla="*/ 10 h 97"/>
                <a:gd name="T12" fmla="*/ 26 w 121"/>
                <a:gd name="T13" fmla="*/ 4 h 97"/>
                <a:gd name="T14" fmla="*/ 42 w 121"/>
                <a:gd name="T15" fmla="*/ 32 h 97"/>
                <a:gd name="T16" fmla="*/ 30 w 121"/>
                <a:gd name="T17" fmla="*/ 28 h 97"/>
                <a:gd name="T18" fmla="*/ 42 w 121"/>
                <a:gd name="T19" fmla="*/ 32 h 97"/>
                <a:gd name="T20" fmla="*/ 42 w 121"/>
                <a:gd name="T21" fmla="*/ 81 h 97"/>
                <a:gd name="T22" fmla="*/ 30 w 121"/>
                <a:gd name="T23" fmla="*/ 85 h 97"/>
                <a:gd name="T24" fmla="*/ 42 w 121"/>
                <a:gd name="T25" fmla="*/ 77 h 97"/>
                <a:gd name="T26" fmla="*/ 30 w 121"/>
                <a:gd name="T27" fmla="*/ 36 h 97"/>
                <a:gd name="T28" fmla="*/ 42 w 121"/>
                <a:gd name="T29" fmla="*/ 77 h 97"/>
                <a:gd name="T30" fmla="*/ 14 w 121"/>
                <a:gd name="T31" fmla="*/ 18 h 97"/>
                <a:gd name="T32" fmla="*/ 26 w 121"/>
                <a:gd name="T33" fmla="*/ 14 h 97"/>
                <a:gd name="T34" fmla="*/ 46 w 121"/>
                <a:gd name="T35" fmla="*/ 20 h 97"/>
                <a:gd name="T36" fmla="*/ 56 w 121"/>
                <a:gd name="T37" fmla="*/ 85 h 97"/>
                <a:gd name="T38" fmla="*/ 46 w 121"/>
                <a:gd name="T39" fmla="*/ 20 h 97"/>
                <a:gd name="T40" fmla="*/ 60 w 121"/>
                <a:gd name="T41" fmla="*/ 12 h 97"/>
                <a:gd name="T42" fmla="*/ 70 w 121"/>
                <a:gd name="T43" fmla="*/ 8 h 97"/>
                <a:gd name="T44" fmla="*/ 60 w 121"/>
                <a:gd name="T45" fmla="*/ 81 h 97"/>
                <a:gd name="T46" fmla="*/ 70 w 121"/>
                <a:gd name="T47" fmla="*/ 85 h 97"/>
                <a:gd name="T48" fmla="*/ 60 w 121"/>
                <a:gd name="T49" fmla="*/ 81 h 97"/>
                <a:gd name="T50" fmla="*/ 70 w 121"/>
                <a:gd name="T51" fmla="*/ 60 h 97"/>
                <a:gd name="T52" fmla="*/ 60 w 121"/>
                <a:gd name="T53" fmla="*/ 77 h 97"/>
                <a:gd name="T54" fmla="*/ 60 w 121"/>
                <a:gd name="T55" fmla="*/ 18 h 97"/>
                <a:gd name="T56" fmla="*/ 70 w 121"/>
                <a:gd name="T57" fmla="*/ 16 h 97"/>
                <a:gd name="T58" fmla="*/ 60 w 121"/>
                <a:gd name="T59" fmla="*/ 56 h 97"/>
                <a:gd name="T60" fmla="*/ 87 w 121"/>
                <a:gd name="T61" fmla="*/ 85 h 97"/>
                <a:gd name="T62" fmla="*/ 74 w 121"/>
                <a:gd name="T63" fmla="*/ 24 h 97"/>
                <a:gd name="T64" fmla="*/ 87 w 121"/>
                <a:gd name="T65" fmla="*/ 85 h 97"/>
                <a:gd name="T66" fmla="*/ 91 w 121"/>
                <a:gd name="T67" fmla="*/ 14 h 97"/>
                <a:gd name="T68" fmla="*/ 105 w 121"/>
                <a:gd name="T69" fmla="*/ 8 h 97"/>
                <a:gd name="T70" fmla="*/ 105 w 121"/>
                <a:gd name="T71" fmla="*/ 22 h 97"/>
                <a:gd name="T72" fmla="*/ 91 w 121"/>
                <a:gd name="T73" fmla="*/ 18 h 97"/>
                <a:gd name="T74" fmla="*/ 105 w 121"/>
                <a:gd name="T75" fmla="*/ 22 h 97"/>
                <a:gd name="T76" fmla="*/ 91 w 121"/>
                <a:gd name="T77" fmla="*/ 67 h 97"/>
                <a:gd name="T78" fmla="*/ 105 w 121"/>
                <a:gd name="T79" fmla="*/ 26 h 97"/>
                <a:gd name="T80" fmla="*/ 105 w 121"/>
                <a:gd name="T81" fmla="*/ 75 h 97"/>
                <a:gd name="T82" fmla="*/ 91 w 121"/>
                <a:gd name="T83" fmla="*/ 71 h 97"/>
                <a:gd name="T84" fmla="*/ 105 w 121"/>
                <a:gd name="T85" fmla="*/ 75 h 97"/>
                <a:gd name="T86" fmla="*/ 105 w 121"/>
                <a:gd name="T87" fmla="*/ 79 h 97"/>
                <a:gd name="T88" fmla="*/ 91 w 121"/>
                <a:gd name="T89" fmla="*/ 85 h 97"/>
                <a:gd name="T90" fmla="*/ 121 w 121"/>
                <a:gd name="T91" fmla="*/ 85 h 97"/>
                <a:gd name="T92" fmla="*/ 109 w 121"/>
                <a:gd name="T93" fmla="*/ 6 h 97"/>
                <a:gd name="T94" fmla="*/ 89 w 121"/>
                <a:gd name="T95" fmla="*/ 4 h 97"/>
                <a:gd name="T96" fmla="*/ 87 w 121"/>
                <a:gd name="T97" fmla="*/ 20 h 97"/>
                <a:gd name="T98" fmla="*/ 74 w 121"/>
                <a:gd name="T99" fmla="*/ 6 h 97"/>
                <a:gd name="T100" fmla="*/ 58 w 121"/>
                <a:gd name="T101" fmla="*/ 4 h 97"/>
                <a:gd name="T102" fmla="*/ 56 w 121"/>
                <a:gd name="T103" fmla="*/ 16 h 97"/>
                <a:gd name="T104" fmla="*/ 42 w 121"/>
                <a:gd name="T105" fmla="*/ 18 h 97"/>
                <a:gd name="T106" fmla="*/ 30 w 121"/>
                <a:gd name="T107" fmla="*/ 24 h 97"/>
                <a:gd name="T108" fmla="*/ 28 w 121"/>
                <a:gd name="T109" fmla="*/ 0 h 97"/>
                <a:gd name="T110" fmla="*/ 10 w 121"/>
                <a:gd name="T111" fmla="*/ 2 h 97"/>
                <a:gd name="T112" fmla="*/ 0 w 121"/>
                <a:gd name="T113" fmla="*/ 85 h 97"/>
                <a:gd name="T114" fmla="*/ 121 w 121"/>
                <a:gd name="T1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" h="97">
                  <a:moveTo>
                    <a:pt x="117" y="93"/>
                  </a:moveTo>
                  <a:cubicBezTo>
                    <a:pt x="4" y="93"/>
                    <a:pt x="4" y="93"/>
                    <a:pt x="4" y="93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17" y="89"/>
                    <a:pt x="117" y="89"/>
                    <a:pt x="117" y="89"/>
                  </a:cubicBezTo>
                  <a:lnTo>
                    <a:pt x="117" y="93"/>
                  </a:lnTo>
                  <a:close/>
                  <a:moveTo>
                    <a:pt x="14" y="22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14" y="85"/>
                    <a:pt x="14" y="85"/>
                    <a:pt x="14" y="85"/>
                  </a:cubicBezTo>
                  <a:lnTo>
                    <a:pt x="14" y="22"/>
                  </a:lnTo>
                  <a:close/>
                  <a:moveTo>
                    <a:pt x="26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6" y="4"/>
                    <a:pt x="26" y="4"/>
                    <a:pt x="26" y="4"/>
                  </a:cubicBezTo>
                  <a:lnTo>
                    <a:pt x="26" y="10"/>
                  </a:lnTo>
                  <a:close/>
                  <a:moveTo>
                    <a:pt x="42" y="32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2"/>
                  </a:lnTo>
                  <a:close/>
                  <a:moveTo>
                    <a:pt x="30" y="81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0" y="85"/>
                    <a:pt x="30" y="85"/>
                    <a:pt x="30" y="85"/>
                  </a:cubicBezTo>
                  <a:lnTo>
                    <a:pt x="30" y="81"/>
                  </a:lnTo>
                  <a:close/>
                  <a:moveTo>
                    <a:pt x="42" y="77"/>
                  </a:moveTo>
                  <a:cubicBezTo>
                    <a:pt x="30" y="77"/>
                    <a:pt x="30" y="77"/>
                    <a:pt x="30" y="7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42" y="36"/>
                    <a:pt x="42" y="36"/>
                    <a:pt x="42" y="36"/>
                  </a:cubicBezTo>
                  <a:lnTo>
                    <a:pt x="42" y="77"/>
                  </a:lnTo>
                  <a:close/>
                  <a:moveTo>
                    <a:pt x="26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6" y="14"/>
                    <a:pt x="26" y="14"/>
                    <a:pt x="26" y="14"/>
                  </a:cubicBezTo>
                  <a:lnTo>
                    <a:pt x="26" y="18"/>
                  </a:lnTo>
                  <a:close/>
                  <a:moveTo>
                    <a:pt x="46" y="20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46" y="85"/>
                    <a:pt x="46" y="85"/>
                    <a:pt x="46" y="85"/>
                  </a:cubicBezTo>
                  <a:lnTo>
                    <a:pt x="46" y="20"/>
                  </a:lnTo>
                  <a:close/>
                  <a:moveTo>
                    <a:pt x="70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70" y="8"/>
                    <a:pt x="70" y="8"/>
                    <a:pt x="70" y="8"/>
                  </a:cubicBezTo>
                  <a:lnTo>
                    <a:pt x="70" y="12"/>
                  </a:lnTo>
                  <a:close/>
                  <a:moveTo>
                    <a:pt x="60" y="81"/>
                  </a:moveTo>
                  <a:cubicBezTo>
                    <a:pt x="70" y="81"/>
                    <a:pt x="70" y="81"/>
                    <a:pt x="70" y="81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60" y="85"/>
                    <a:pt x="60" y="85"/>
                    <a:pt x="60" y="85"/>
                  </a:cubicBezTo>
                  <a:lnTo>
                    <a:pt x="60" y="81"/>
                  </a:lnTo>
                  <a:close/>
                  <a:moveTo>
                    <a:pt x="60" y="60"/>
                  </a:moveTo>
                  <a:cubicBezTo>
                    <a:pt x="70" y="60"/>
                    <a:pt x="70" y="60"/>
                    <a:pt x="70" y="60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77"/>
                    <a:pt x="60" y="77"/>
                    <a:pt x="60" y="77"/>
                  </a:cubicBezTo>
                  <a:lnTo>
                    <a:pt x="60" y="60"/>
                  </a:lnTo>
                  <a:close/>
                  <a:moveTo>
                    <a:pt x="60" y="18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60" y="18"/>
                  </a:lnTo>
                  <a:close/>
                  <a:moveTo>
                    <a:pt x="87" y="85"/>
                  </a:moveTo>
                  <a:cubicBezTo>
                    <a:pt x="74" y="85"/>
                    <a:pt x="74" y="85"/>
                    <a:pt x="74" y="8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24"/>
                    <a:pt x="87" y="24"/>
                    <a:pt x="87" y="24"/>
                  </a:cubicBezTo>
                  <a:lnTo>
                    <a:pt x="87" y="85"/>
                  </a:lnTo>
                  <a:close/>
                  <a:moveTo>
                    <a:pt x="105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14"/>
                  </a:lnTo>
                  <a:close/>
                  <a:moveTo>
                    <a:pt x="105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105" y="18"/>
                    <a:pt x="105" y="18"/>
                    <a:pt x="105" y="18"/>
                  </a:cubicBezTo>
                  <a:lnTo>
                    <a:pt x="105" y="22"/>
                  </a:lnTo>
                  <a:close/>
                  <a:moveTo>
                    <a:pt x="105" y="67"/>
                  </a:moveTo>
                  <a:cubicBezTo>
                    <a:pt x="91" y="67"/>
                    <a:pt x="91" y="67"/>
                    <a:pt x="91" y="6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05" y="26"/>
                    <a:pt x="105" y="26"/>
                    <a:pt x="105" y="26"/>
                  </a:cubicBezTo>
                  <a:lnTo>
                    <a:pt x="105" y="67"/>
                  </a:lnTo>
                  <a:close/>
                  <a:moveTo>
                    <a:pt x="105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105" y="71"/>
                    <a:pt x="105" y="71"/>
                    <a:pt x="105" y="71"/>
                  </a:cubicBezTo>
                  <a:lnTo>
                    <a:pt x="105" y="75"/>
                  </a:lnTo>
                  <a:close/>
                  <a:moveTo>
                    <a:pt x="91" y="79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91" y="85"/>
                    <a:pt x="91" y="85"/>
                    <a:pt x="91" y="85"/>
                  </a:cubicBezTo>
                  <a:lnTo>
                    <a:pt x="91" y="79"/>
                  </a:lnTo>
                  <a:close/>
                  <a:moveTo>
                    <a:pt x="121" y="85"/>
                  </a:moveTo>
                  <a:cubicBezTo>
                    <a:pt x="109" y="85"/>
                    <a:pt x="109" y="85"/>
                    <a:pt x="109" y="8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5"/>
                    <a:pt x="108" y="4"/>
                    <a:pt x="10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7" y="4"/>
                    <a:pt x="87" y="5"/>
                    <a:pt x="87" y="6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4"/>
                    <a:pt x="7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6" y="5"/>
                    <a:pt x="56" y="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3" y="16"/>
                    <a:pt x="42" y="17"/>
                    <a:pt x="42" y="18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21" y="97"/>
                    <a:pt x="121" y="97"/>
                    <a:pt x="121" y="97"/>
                  </a:cubicBezTo>
                  <a:lnTo>
                    <a:pt x="121" y="8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8" name="Rectangle 174">
              <a:extLst>
                <a:ext uri="{FF2B5EF4-FFF2-40B4-BE49-F238E27FC236}">
                  <a16:creationId xmlns:a16="http://schemas.microsoft.com/office/drawing/2014/main" xmlns="" id="{C4AA699C-76C2-4A83-8151-D2CB3A3DC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4076" y="6400800"/>
              <a:ext cx="20638" cy="231775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9" name="Rectangle 175">
              <a:extLst>
                <a:ext uri="{FF2B5EF4-FFF2-40B4-BE49-F238E27FC236}">
                  <a16:creationId xmlns:a16="http://schemas.microsoft.com/office/drawing/2014/main" xmlns="" id="{E2E824BF-9A58-4BCE-822A-CF6D912F7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8651" y="6462713"/>
              <a:ext cx="20638" cy="128588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0" name="Freeform 176">
              <a:extLst>
                <a:ext uri="{FF2B5EF4-FFF2-40B4-BE49-F238E27FC236}">
                  <a16:creationId xmlns:a16="http://schemas.microsoft.com/office/drawing/2014/main" xmlns="" id="{05298F77-F9ED-434B-AD38-E00A9B89D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076" y="6262688"/>
              <a:ext cx="130175" cy="431800"/>
            </a:xfrm>
            <a:custGeom>
              <a:avLst/>
              <a:gdLst>
                <a:gd name="T0" fmla="*/ 5 w 26"/>
                <a:gd name="T1" fmla="*/ 3 h 84"/>
                <a:gd name="T2" fmla="*/ 3 w 26"/>
                <a:gd name="T3" fmla="*/ 5 h 84"/>
                <a:gd name="T4" fmla="*/ 3 w 26"/>
                <a:gd name="T5" fmla="*/ 79 h 84"/>
                <a:gd name="T6" fmla="*/ 5 w 26"/>
                <a:gd name="T7" fmla="*/ 81 h 84"/>
                <a:gd name="T8" fmla="*/ 23 w 26"/>
                <a:gd name="T9" fmla="*/ 81 h 84"/>
                <a:gd name="T10" fmla="*/ 23 w 26"/>
                <a:gd name="T11" fmla="*/ 3 h 84"/>
                <a:gd name="T12" fmla="*/ 5 w 26"/>
                <a:gd name="T13" fmla="*/ 3 h 84"/>
                <a:gd name="T14" fmla="*/ 24 w 26"/>
                <a:gd name="T15" fmla="*/ 84 h 84"/>
                <a:gd name="T16" fmla="*/ 5 w 26"/>
                <a:gd name="T17" fmla="*/ 84 h 84"/>
                <a:gd name="T18" fmla="*/ 0 w 26"/>
                <a:gd name="T19" fmla="*/ 79 h 84"/>
                <a:gd name="T20" fmla="*/ 0 w 26"/>
                <a:gd name="T21" fmla="*/ 5 h 84"/>
                <a:gd name="T22" fmla="*/ 5 w 26"/>
                <a:gd name="T23" fmla="*/ 0 h 84"/>
                <a:gd name="T24" fmla="*/ 24 w 26"/>
                <a:gd name="T25" fmla="*/ 0 h 84"/>
                <a:gd name="T26" fmla="*/ 26 w 26"/>
                <a:gd name="T27" fmla="*/ 1 h 84"/>
                <a:gd name="T28" fmla="*/ 26 w 26"/>
                <a:gd name="T29" fmla="*/ 82 h 84"/>
                <a:gd name="T30" fmla="*/ 24 w 26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84"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80"/>
                    <a:pt x="4" y="81"/>
                    <a:pt x="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5" y="3"/>
                  </a:lnTo>
                  <a:close/>
                  <a:moveTo>
                    <a:pt x="24" y="84"/>
                  </a:moveTo>
                  <a:cubicBezTo>
                    <a:pt x="5" y="84"/>
                    <a:pt x="5" y="84"/>
                    <a:pt x="5" y="84"/>
                  </a:cubicBezTo>
                  <a:cubicBezTo>
                    <a:pt x="2" y="84"/>
                    <a:pt x="0" y="82"/>
                    <a:pt x="0" y="7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3"/>
                    <a:pt x="25" y="84"/>
                    <a:pt x="24" y="8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1" name="Freeform 177">
              <a:extLst>
                <a:ext uri="{FF2B5EF4-FFF2-40B4-BE49-F238E27FC236}">
                  <a16:creationId xmlns:a16="http://schemas.microsoft.com/office/drawing/2014/main" xmlns="" id="{3E775AFD-EC01-409A-BFEE-224F9E4CA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4501" y="6262688"/>
              <a:ext cx="130175" cy="431800"/>
            </a:xfrm>
            <a:custGeom>
              <a:avLst/>
              <a:gdLst>
                <a:gd name="T0" fmla="*/ 4 w 26"/>
                <a:gd name="T1" fmla="*/ 81 h 84"/>
                <a:gd name="T2" fmla="*/ 23 w 26"/>
                <a:gd name="T3" fmla="*/ 81 h 84"/>
                <a:gd name="T4" fmla="*/ 23 w 26"/>
                <a:gd name="T5" fmla="*/ 3 h 84"/>
                <a:gd name="T6" fmla="*/ 4 w 26"/>
                <a:gd name="T7" fmla="*/ 3 h 84"/>
                <a:gd name="T8" fmla="*/ 4 w 26"/>
                <a:gd name="T9" fmla="*/ 81 h 84"/>
                <a:gd name="T10" fmla="*/ 25 w 26"/>
                <a:gd name="T11" fmla="*/ 84 h 84"/>
                <a:gd name="T12" fmla="*/ 2 w 26"/>
                <a:gd name="T13" fmla="*/ 84 h 84"/>
                <a:gd name="T14" fmla="*/ 0 w 26"/>
                <a:gd name="T15" fmla="*/ 82 h 84"/>
                <a:gd name="T16" fmla="*/ 0 w 26"/>
                <a:gd name="T17" fmla="*/ 1 h 84"/>
                <a:gd name="T18" fmla="*/ 2 w 26"/>
                <a:gd name="T19" fmla="*/ 0 h 84"/>
                <a:gd name="T20" fmla="*/ 25 w 26"/>
                <a:gd name="T21" fmla="*/ 0 h 84"/>
                <a:gd name="T22" fmla="*/ 26 w 26"/>
                <a:gd name="T23" fmla="*/ 1 h 84"/>
                <a:gd name="T24" fmla="*/ 26 w 26"/>
                <a:gd name="T25" fmla="*/ 82 h 84"/>
                <a:gd name="T26" fmla="*/ 25 w 26"/>
                <a:gd name="T2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84">
                  <a:moveTo>
                    <a:pt x="4" y="81"/>
                  </a:moveTo>
                  <a:cubicBezTo>
                    <a:pt x="23" y="81"/>
                    <a:pt x="23" y="81"/>
                    <a:pt x="23" y="8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81"/>
                  </a:lnTo>
                  <a:close/>
                  <a:moveTo>
                    <a:pt x="25" y="84"/>
                  </a:move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3"/>
                    <a:pt x="26" y="84"/>
                    <a:pt x="25" y="8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2" name="Freeform 178">
              <a:extLst>
                <a:ext uri="{FF2B5EF4-FFF2-40B4-BE49-F238E27FC236}">
                  <a16:creationId xmlns:a16="http://schemas.microsoft.com/office/drawing/2014/main" xmlns="" id="{7F3B299F-DED2-4559-A36F-3232DCFBB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963" y="6196013"/>
              <a:ext cx="130175" cy="498475"/>
            </a:xfrm>
            <a:custGeom>
              <a:avLst/>
              <a:gdLst>
                <a:gd name="T0" fmla="*/ 3 w 26"/>
                <a:gd name="T1" fmla="*/ 94 h 97"/>
                <a:gd name="T2" fmla="*/ 22 w 26"/>
                <a:gd name="T3" fmla="*/ 94 h 97"/>
                <a:gd name="T4" fmla="*/ 22 w 26"/>
                <a:gd name="T5" fmla="*/ 5 h 97"/>
                <a:gd name="T6" fmla="*/ 21 w 26"/>
                <a:gd name="T7" fmla="*/ 3 h 97"/>
                <a:gd name="T8" fmla="*/ 5 w 26"/>
                <a:gd name="T9" fmla="*/ 3 h 97"/>
                <a:gd name="T10" fmla="*/ 3 w 26"/>
                <a:gd name="T11" fmla="*/ 5 h 97"/>
                <a:gd name="T12" fmla="*/ 3 w 26"/>
                <a:gd name="T13" fmla="*/ 94 h 97"/>
                <a:gd name="T14" fmla="*/ 24 w 26"/>
                <a:gd name="T15" fmla="*/ 97 h 97"/>
                <a:gd name="T16" fmla="*/ 1 w 26"/>
                <a:gd name="T17" fmla="*/ 97 h 97"/>
                <a:gd name="T18" fmla="*/ 0 w 26"/>
                <a:gd name="T19" fmla="*/ 95 h 97"/>
                <a:gd name="T20" fmla="*/ 0 w 26"/>
                <a:gd name="T21" fmla="*/ 5 h 97"/>
                <a:gd name="T22" fmla="*/ 5 w 26"/>
                <a:gd name="T23" fmla="*/ 0 h 97"/>
                <a:gd name="T24" fmla="*/ 21 w 26"/>
                <a:gd name="T25" fmla="*/ 0 h 97"/>
                <a:gd name="T26" fmla="*/ 26 w 26"/>
                <a:gd name="T27" fmla="*/ 5 h 97"/>
                <a:gd name="T28" fmla="*/ 26 w 26"/>
                <a:gd name="T29" fmla="*/ 95 h 97"/>
                <a:gd name="T30" fmla="*/ 24 w 26"/>
                <a:gd name="T3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97">
                  <a:moveTo>
                    <a:pt x="3" y="94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lnTo>
                    <a:pt x="3" y="94"/>
                  </a:lnTo>
                  <a:close/>
                  <a:moveTo>
                    <a:pt x="24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0" y="96"/>
                    <a:pt x="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6" y="2"/>
                    <a:pt x="26" y="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5" y="97"/>
                    <a:pt x="24" y="9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3" name="Freeform 179">
              <a:extLst>
                <a:ext uri="{FF2B5EF4-FFF2-40B4-BE49-F238E27FC236}">
                  <a16:creationId xmlns:a16="http://schemas.microsoft.com/office/drawing/2014/main" xmlns="" id="{030D2186-096E-4997-AC4B-8AF1F38C8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0388" y="6196013"/>
              <a:ext cx="130175" cy="498475"/>
            </a:xfrm>
            <a:custGeom>
              <a:avLst/>
              <a:gdLst>
                <a:gd name="T0" fmla="*/ 3 w 26"/>
                <a:gd name="T1" fmla="*/ 94 h 97"/>
                <a:gd name="T2" fmla="*/ 21 w 26"/>
                <a:gd name="T3" fmla="*/ 94 h 97"/>
                <a:gd name="T4" fmla="*/ 23 w 26"/>
                <a:gd name="T5" fmla="*/ 92 h 97"/>
                <a:gd name="T6" fmla="*/ 23 w 26"/>
                <a:gd name="T7" fmla="*/ 5 h 97"/>
                <a:gd name="T8" fmla="*/ 21 w 26"/>
                <a:gd name="T9" fmla="*/ 3 h 97"/>
                <a:gd name="T10" fmla="*/ 5 w 26"/>
                <a:gd name="T11" fmla="*/ 3 h 97"/>
                <a:gd name="T12" fmla="*/ 3 w 26"/>
                <a:gd name="T13" fmla="*/ 5 h 97"/>
                <a:gd name="T14" fmla="*/ 3 w 26"/>
                <a:gd name="T15" fmla="*/ 94 h 97"/>
                <a:gd name="T16" fmla="*/ 21 w 26"/>
                <a:gd name="T17" fmla="*/ 97 h 97"/>
                <a:gd name="T18" fmla="*/ 2 w 26"/>
                <a:gd name="T19" fmla="*/ 97 h 97"/>
                <a:gd name="T20" fmla="*/ 0 w 26"/>
                <a:gd name="T21" fmla="*/ 95 h 97"/>
                <a:gd name="T22" fmla="*/ 0 w 26"/>
                <a:gd name="T23" fmla="*/ 5 h 97"/>
                <a:gd name="T24" fmla="*/ 5 w 26"/>
                <a:gd name="T25" fmla="*/ 0 h 97"/>
                <a:gd name="T26" fmla="*/ 21 w 26"/>
                <a:gd name="T27" fmla="*/ 0 h 97"/>
                <a:gd name="T28" fmla="*/ 26 w 26"/>
                <a:gd name="T29" fmla="*/ 5 h 97"/>
                <a:gd name="T30" fmla="*/ 26 w 26"/>
                <a:gd name="T31" fmla="*/ 92 h 97"/>
                <a:gd name="T32" fmla="*/ 21 w 26"/>
                <a:gd name="T3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97">
                  <a:moveTo>
                    <a:pt x="3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3" y="93"/>
                    <a:pt x="23" y="9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lnTo>
                    <a:pt x="3" y="94"/>
                  </a:lnTo>
                  <a:close/>
                  <a:moveTo>
                    <a:pt x="21" y="97"/>
                  </a:moveTo>
                  <a:cubicBezTo>
                    <a:pt x="2" y="97"/>
                    <a:pt x="2" y="97"/>
                    <a:pt x="2" y="97"/>
                  </a:cubicBezTo>
                  <a:cubicBezTo>
                    <a:pt x="1" y="97"/>
                    <a:pt x="0" y="96"/>
                    <a:pt x="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6" y="2"/>
                    <a:pt x="26" y="5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5"/>
                    <a:pt x="24" y="97"/>
                    <a:pt x="21" y="9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4" name="Freeform 180">
              <a:extLst>
                <a:ext uri="{FF2B5EF4-FFF2-40B4-BE49-F238E27FC236}">
                  <a16:creationId xmlns:a16="http://schemas.microsoft.com/office/drawing/2014/main" xmlns="" id="{626041FD-5FAF-4968-8105-89C43111C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1" y="6303963"/>
              <a:ext cx="65088" cy="66675"/>
            </a:xfrm>
            <a:custGeom>
              <a:avLst/>
              <a:gdLst>
                <a:gd name="T0" fmla="*/ 6 w 13"/>
                <a:gd name="T1" fmla="*/ 3 h 13"/>
                <a:gd name="T2" fmla="*/ 3 w 13"/>
                <a:gd name="T3" fmla="*/ 6 h 13"/>
                <a:gd name="T4" fmla="*/ 6 w 13"/>
                <a:gd name="T5" fmla="*/ 10 h 13"/>
                <a:gd name="T6" fmla="*/ 9 w 13"/>
                <a:gd name="T7" fmla="*/ 6 h 13"/>
                <a:gd name="T8" fmla="*/ 6 w 13"/>
                <a:gd name="T9" fmla="*/ 3 h 13"/>
                <a:gd name="T10" fmla="*/ 6 w 13"/>
                <a:gd name="T11" fmla="*/ 13 h 13"/>
                <a:gd name="T12" fmla="*/ 0 w 13"/>
                <a:gd name="T13" fmla="*/ 6 h 13"/>
                <a:gd name="T14" fmla="*/ 6 w 13"/>
                <a:gd name="T15" fmla="*/ 0 h 13"/>
                <a:gd name="T16" fmla="*/ 13 w 13"/>
                <a:gd name="T17" fmla="*/ 6 h 13"/>
                <a:gd name="T18" fmla="*/ 6 w 13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3"/>
                  </a:moveTo>
                  <a:cubicBezTo>
                    <a:pt x="4" y="3"/>
                    <a:pt x="3" y="5"/>
                    <a:pt x="3" y="6"/>
                  </a:cubicBezTo>
                  <a:cubicBezTo>
                    <a:pt x="3" y="8"/>
                    <a:pt x="4" y="10"/>
                    <a:pt x="6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5"/>
                    <a:pt x="8" y="3"/>
                    <a:pt x="6" y="3"/>
                  </a:cubicBezTo>
                  <a:moveTo>
                    <a:pt x="6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3"/>
                    <a:pt x="6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5" name="Freeform 181">
              <a:extLst>
                <a:ext uri="{FF2B5EF4-FFF2-40B4-BE49-F238E27FC236}">
                  <a16:creationId xmlns:a16="http://schemas.microsoft.com/office/drawing/2014/main" xmlns="" id="{3FC7C72E-288D-4E66-9AE7-B4891E00FD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591300"/>
              <a:ext cx="60325" cy="66675"/>
            </a:xfrm>
            <a:custGeom>
              <a:avLst/>
              <a:gdLst>
                <a:gd name="T0" fmla="*/ 6 w 12"/>
                <a:gd name="T1" fmla="*/ 4 h 13"/>
                <a:gd name="T2" fmla="*/ 3 w 12"/>
                <a:gd name="T3" fmla="*/ 7 h 13"/>
                <a:gd name="T4" fmla="*/ 6 w 12"/>
                <a:gd name="T5" fmla="*/ 10 h 13"/>
                <a:gd name="T6" fmla="*/ 9 w 12"/>
                <a:gd name="T7" fmla="*/ 7 h 13"/>
                <a:gd name="T8" fmla="*/ 6 w 12"/>
                <a:gd name="T9" fmla="*/ 4 h 13"/>
                <a:gd name="T10" fmla="*/ 6 w 12"/>
                <a:gd name="T11" fmla="*/ 13 h 13"/>
                <a:gd name="T12" fmla="*/ 0 w 12"/>
                <a:gd name="T13" fmla="*/ 7 h 13"/>
                <a:gd name="T14" fmla="*/ 6 w 12"/>
                <a:gd name="T15" fmla="*/ 0 h 13"/>
                <a:gd name="T16" fmla="*/ 12 w 12"/>
                <a:gd name="T17" fmla="*/ 7 h 13"/>
                <a:gd name="T18" fmla="*/ 6 w 12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6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9"/>
                    <a:pt x="4" y="10"/>
                    <a:pt x="6" y="10"/>
                  </a:cubicBezTo>
                  <a:cubicBezTo>
                    <a:pt x="8" y="10"/>
                    <a:pt x="9" y="9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0"/>
                    <a:pt x="10" y="13"/>
                    <a:pt x="6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6" name="Freeform 182">
              <a:extLst>
                <a:ext uri="{FF2B5EF4-FFF2-40B4-BE49-F238E27FC236}">
                  <a16:creationId xmlns:a16="http://schemas.microsoft.com/office/drawing/2014/main" xmlns="" id="{2049F2A0-7BF6-469E-BD40-1AC03B655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642100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2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7" name="Freeform 183">
              <a:extLst>
                <a:ext uri="{FF2B5EF4-FFF2-40B4-BE49-F238E27FC236}">
                  <a16:creationId xmlns:a16="http://schemas.microsoft.com/office/drawing/2014/main" xmlns="" id="{CAE4B568-8F7C-4D90-B8DA-FBE9BB070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611938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1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1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8" name="Freeform 184">
              <a:extLst>
                <a:ext uri="{FF2B5EF4-FFF2-40B4-BE49-F238E27FC236}">
                  <a16:creationId xmlns:a16="http://schemas.microsoft.com/office/drawing/2014/main" xmlns="" id="{CB46CF4F-0677-4329-AC40-428DB3CD1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575425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2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9" name="Freeform 185">
              <a:extLst>
                <a:ext uri="{FF2B5EF4-FFF2-40B4-BE49-F238E27FC236}">
                  <a16:creationId xmlns:a16="http://schemas.microsoft.com/office/drawing/2014/main" xmlns="" id="{C05A8EE0-9BCE-46DA-A0FC-853958263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642100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0" name="Freeform 186">
              <a:extLst>
                <a:ext uri="{FF2B5EF4-FFF2-40B4-BE49-F238E27FC236}">
                  <a16:creationId xmlns:a16="http://schemas.microsoft.com/office/drawing/2014/main" xmlns="" id="{51BE498B-A342-434B-8DDC-76D4F01BF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611938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1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1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1" name="Freeform 187">
              <a:extLst>
                <a:ext uri="{FF2B5EF4-FFF2-40B4-BE49-F238E27FC236}">
                  <a16:creationId xmlns:a16="http://schemas.microsoft.com/office/drawing/2014/main" xmlns="" id="{10A1B060-6865-44A4-B2BC-5C8AACD0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575425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2" name="Freeform 188">
              <a:extLst>
                <a:ext uri="{FF2B5EF4-FFF2-40B4-BE49-F238E27FC236}">
                  <a16:creationId xmlns:a16="http://schemas.microsoft.com/office/drawing/2014/main" xmlns="" id="{EFE66FB0-9136-48D9-B88F-5C6EA457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92850"/>
              <a:ext cx="60325" cy="15875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2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2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3" name="Freeform 189">
              <a:extLst>
                <a:ext uri="{FF2B5EF4-FFF2-40B4-BE49-F238E27FC236}">
                  <a16:creationId xmlns:a16="http://schemas.microsoft.com/office/drawing/2014/main" xmlns="" id="{F5D23BD9-D07E-420F-A226-088678A74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62688"/>
              <a:ext cx="60325" cy="14288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1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1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4" name="Freeform 190">
              <a:extLst>
                <a:ext uri="{FF2B5EF4-FFF2-40B4-BE49-F238E27FC236}">
                  <a16:creationId xmlns:a16="http://schemas.microsoft.com/office/drawing/2014/main" xmlns="" id="{34656DD4-C582-40F5-B623-E3E59D97F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26175"/>
              <a:ext cx="60325" cy="20638"/>
            </a:xfrm>
            <a:custGeom>
              <a:avLst/>
              <a:gdLst>
                <a:gd name="T0" fmla="*/ 11 w 12"/>
                <a:gd name="T1" fmla="*/ 4 h 4"/>
                <a:gd name="T2" fmla="*/ 1 w 12"/>
                <a:gd name="T3" fmla="*/ 4 h 4"/>
                <a:gd name="T4" fmla="*/ 0 w 12"/>
                <a:gd name="T5" fmla="*/ 2 h 4"/>
                <a:gd name="T6" fmla="*/ 1 w 12"/>
                <a:gd name="T7" fmla="*/ 0 h 4"/>
                <a:gd name="T8" fmla="*/ 11 w 12"/>
                <a:gd name="T9" fmla="*/ 0 h 4"/>
                <a:gd name="T10" fmla="*/ 12 w 12"/>
                <a:gd name="T11" fmla="*/ 2 h 4"/>
                <a:gd name="T12" fmla="*/ 11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4"/>
                    <a:pt x="11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5" name="Freeform 191">
              <a:extLst>
                <a:ext uri="{FF2B5EF4-FFF2-40B4-BE49-F238E27FC236}">
                  <a16:creationId xmlns:a16="http://schemas.microsoft.com/office/drawing/2014/main" xmlns="" id="{7AF65E83-381D-47C6-AF43-5300C7879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1" y="6400800"/>
              <a:ext cx="65088" cy="133350"/>
            </a:xfrm>
            <a:custGeom>
              <a:avLst/>
              <a:gdLst>
                <a:gd name="T0" fmla="*/ 3 w 13"/>
                <a:gd name="T1" fmla="*/ 23 h 26"/>
                <a:gd name="T2" fmla="*/ 9 w 13"/>
                <a:gd name="T3" fmla="*/ 23 h 26"/>
                <a:gd name="T4" fmla="*/ 9 w 13"/>
                <a:gd name="T5" fmla="*/ 3 h 26"/>
                <a:gd name="T6" fmla="*/ 3 w 13"/>
                <a:gd name="T7" fmla="*/ 3 h 26"/>
                <a:gd name="T8" fmla="*/ 3 w 13"/>
                <a:gd name="T9" fmla="*/ 23 h 26"/>
                <a:gd name="T10" fmla="*/ 11 w 13"/>
                <a:gd name="T11" fmla="*/ 26 h 26"/>
                <a:gd name="T12" fmla="*/ 1 w 13"/>
                <a:gd name="T13" fmla="*/ 26 h 26"/>
                <a:gd name="T14" fmla="*/ 0 w 13"/>
                <a:gd name="T15" fmla="*/ 24 h 26"/>
                <a:gd name="T16" fmla="*/ 0 w 13"/>
                <a:gd name="T17" fmla="*/ 2 h 26"/>
                <a:gd name="T18" fmla="*/ 1 w 13"/>
                <a:gd name="T19" fmla="*/ 0 h 26"/>
                <a:gd name="T20" fmla="*/ 11 w 13"/>
                <a:gd name="T21" fmla="*/ 0 h 26"/>
                <a:gd name="T22" fmla="*/ 13 w 13"/>
                <a:gd name="T23" fmla="*/ 2 h 26"/>
                <a:gd name="T24" fmla="*/ 13 w 13"/>
                <a:gd name="T25" fmla="*/ 24 h 26"/>
                <a:gd name="T26" fmla="*/ 11 w 13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6">
                  <a:moveTo>
                    <a:pt x="3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3"/>
                  </a:lnTo>
                  <a:close/>
                  <a:moveTo>
                    <a:pt x="1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1" y="2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6" name="Freeform 192">
              <a:extLst>
                <a:ext uri="{FF2B5EF4-FFF2-40B4-BE49-F238E27FC236}">
                  <a16:creationId xmlns:a16="http://schemas.microsoft.com/office/drawing/2014/main" xmlns="" id="{23FF73B5-63E9-4AF0-8045-B31207AFD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226175"/>
              <a:ext cx="65088" cy="225425"/>
            </a:xfrm>
            <a:custGeom>
              <a:avLst/>
              <a:gdLst>
                <a:gd name="T0" fmla="*/ 4 w 13"/>
                <a:gd name="T1" fmla="*/ 41 h 44"/>
                <a:gd name="T2" fmla="*/ 10 w 13"/>
                <a:gd name="T3" fmla="*/ 41 h 44"/>
                <a:gd name="T4" fmla="*/ 10 w 13"/>
                <a:gd name="T5" fmla="*/ 4 h 44"/>
                <a:gd name="T6" fmla="*/ 4 w 13"/>
                <a:gd name="T7" fmla="*/ 4 h 44"/>
                <a:gd name="T8" fmla="*/ 4 w 13"/>
                <a:gd name="T9" fmla="*/ 41 h 44"/>
                <a:gd name="T10" fmla="*/ 12 w 13"/>
                <a:gd name="T11" fmla="*/ 44 h 44"/>
                <a:gd name="T12" fmla="*/ 2 w 13"/>
                <a:gd name="T13" fmla="*/ 44 h 44"/>
                <a:gd name="T14" fmla="*/ 0 w 13"/>
                <a:gd name="T15" fmla="*/ 42 h 44"/>
                <a:gd name="T16" fmla="*/ 0 w 13"/>
                <a:gd name="T17" fmla="*/ 2 h 44"/>
                <a:gd name="T18" fmla="*/ 2 w 13"/>
                <a:gd name="T19" fmla="*/ 0 h 44"/>
                <a:gd name="T20" fmla="*/ 12 w 13"/>
                <a:gd name="T21" fmla="*/ 0 h 44"/>
                <a:gd name="T22" fmla="*/ 13 w 13"/>
                <a:gd name="T23" fmla="*/ 2 h 44"/>
                <a:gd name="T24" fmla="*/ 13 w 13"/>
                <a:gd name="T25" fmla="*/ 42 h 44"/>
                <a:gd name="T26" fmla="*/ 12 w 13"/>
                <a:gd name="T2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4">
                  <a:moveTo>
                    <a:pt x="4" y="41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1"/>
                  </a:lnTo>
                  <a:close/>
                  <a:moveTo>
                    <a:pt x="12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3"/>
                    <a:pt x="12" y="44"/>
                    <a:pt x="12" y="4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7" name="Freeform 193">
              <a:extLst>
                <a:ext uri="{FF2B5EF4-FFF2-40B4-BE49-F238E27FC236}">
                  <a16:creationId xmlns:a16="http://schemas.microsoft.com/office/drawing/2014/main" xmlns="" id="{3B565ABA-7896-4807-AE42-4172D91A69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611938"/>
              <a:ext cx="65088" cy="46038"/>
            </a:xfrm>
            <a:custGeom>
              <a:avLst/>
              <a:gdLst>
                <a:gd name="T0" fmla="*/ 4 w 13"/>
                <a:gd name="T1" fmla="*/ 6 h 9"/>
                <a:gd name="T2" fmla="*/ 10 w 13"/>
                <a:gd name="T3" fmla="*/ 6 h 9"/>
                <a:gd name="T4" fmla="*/ 10 w 13"/>
                <a:gd name="T5" fmla="*/ 3 h 9"/>
                <a:gd name="T6" fmla="*/ 4 w 13"/>
                <a:gd name="T7" fmla="*/ 3 h 9"/>
                <a:gd name="T8" fmla="*/ 4 w 13"/>
                <a:gd name="T9" fmla="*/ 6 h 9"/>
                <a:gd name="T10" fmla="*/ 12 w 13"/>
                <a:gd name="T11" fmla="*/ 9 h 9"/>
                <a:gd name="T12" fmla="*/ 2 w 13"/>
                <a:gd name="T13" fmla="*/ 9 h 9"/>
                <a:gd name="T14" fmla="*/ 0 w 13"/>
                <a:gd name="T15" fmla="*/ 8 h 9"/>
                <a:gd name="T16" fmla="*/ 0 w 13"/>
                <a:gd name="T17" fmla="*/ 1 h 9"/>
                <a:gd name="T18" fmla="*/ 2 w 13"/>
                <a:gd name="T19" fmla="*/ 0 h 9"/>
                <a:gd name="T20" fmla="*/ 12 w 13"/>
                <a:gd name="T21" fmla="*/ 0 h 9"/>
                <a:gd name="T22" fmla="*/ 13 w 13"/>
                <a:gd name="T23" fmla="*/ 1 h 9"/>
                <a:gd name="T24" fmla="*/ 13 w 13"/>
                <a:gd name="T25" fmla="*/ 8 h 9"/>
                <a:gd name="T26" fmla="*/ 12 w 13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9">
                  <a:moveTo>
                    <a:pt x="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6"/>
                  </a:lnTo>
                  <a:close/>
                  <a:moveTo>
                    <a:pt x="1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9"/>
                    <a:pt x="1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8" name="Freeform 194">
              <a:extLst>
                <a:ext uri="{FF2B5EF4-FFF2-40B4-BE49-F238E27FC236}">
                  <a16:creationId xmlns:a16="http://schemas.microsoft.com/office/drawing/2014/main" xmlns="" id="{EA81ED0F-C43F-4A13-8A15-CCF5A14DF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467475"/>
              <a:ext cx="65088" cy="52388"/>
            </a:xfrm>
            <a:custGeom>
              <a:avLst/>
              <a:gdLst>
                <a:gd name="T0" fmla="*/ 4 w 13"/>
                <a:gd name="T1" fmla="*/ 7 h 10"/>
                <a:gd name="T2" fmla="*/ 10 w 13"/>
                <a:gd name="T3" fmla="*/ 7 h 10"/>
                <a:gd name="T4" fmla="*/ 10 w 13"/>
                <a:gd name="T5" fmla="*/ 3 h 10"/>
                <a:gd name="T6" fmla="*/ 4 w 13"/>
                <a:gd name="T7" fmla="*/ 3 h 10"/>
                <a:gd name="T8" fmla="*/ 4 w 13"/>
                <a:gd name="T9" fmla="*/ 7 h 10"/>
                <a:gd name="T10" fmla="*/ 12 w 13"/>
                <a:gd name="T11" fmla="*/ 10 h 10"/>
                <a:gd name="T12" fmla="*/ 2 w 13"/>
                <a:gd name="T13" fmla="*/ 10 h 10"/>
                <a:gd name="T14" fmla="*/ 0 w 13"/>
                <a:gd name="T15" fmla="*/ 8 h 10"/>
                <a:gd name="T16" fmla="*/ 0 w 13"/>
                <a:gd name="T17" fmla="*/ 2 h 10"/>
                <a:gd name="T18" fmla="*/ 2 w 13"/>
                <a:gd name="T19" fmla="*/ 0 h 10"/>
                <a:gd name="T20" fmla="*/ 12 w 13"/>
                <a:gd name="T21" fmla="*/ 0 h 10"/>
                <a:gd name="T22" fmla="*/ 13 w 13"/>
                <a:gd name="T23" fmla="*/ 2 h 10"/>
                <a:gd name="T24" fmla="*/ 13 w 13"/>
                <a:gd name="T25" fmla="*/ 8 h 10"/>
                <a:gd name="T26" fmla="*/ 12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4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7"/>
                  </a:lnTo>
                  <a:close/>
                  <a:moveTo>
                    <a:pt x="1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10"/>
                    <a:pt x="12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9" name="Freeform 195">
              <a:extLst>
                <a:ext uri="{FF2B5EF4-FFF2-40B4-BE49-F238E27FC236}">
                  <a16:creationId xmlns:a16="http://schemas.microsoft.com/office/drawing/2014/main" xmlns="" id="{035643D7-3499-478C-AF0F-B91E13DAA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1" y="6534150"/>
              <a:ext cx="14288" cy="57150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0" name="Freeform 196">
              <a:extLst>
                <a:ext uri="{FF2B5EF4-FFF2-40B4-BE49-F238E27FC236}">
                  <a16:creationId xmlns:a16="http://schemas.microsoft.com/office/drawing/2014/main" xmlns="" id="{2A8491BE-D805-4C4B-989C-5B7472047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6534150"/>
              <a:ext cx="20638" cy="57150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10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10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1" name="Freeform 197">
              <a:extLst>
                <a:ext uri="{FF2B5EF4-FFF2-40B4-BE49-F238E27FC236}">
                  <a16:creationId xmlns:a16="http://schemas.microsoft.com/office/drawing/2014/main" xmlns="" id="{E95A4F6D-DC6F-4BD9-8B6E-FAC73F6900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467475"/>
              <a:ext cx="60325" cy="52388"/>
            </a:xfrm>
            <a:custGeom>
              <a:avLst/>
              <a:gdLst>
                <a:gd name="T0" fmla="*/ 3 w 12"/>
                <a:gd name="T1" fmla="*/ 7 h 10"/>
                <a:gd name="T2" fmla="*/ 9 w 12"/>
                <a:gd name="T3" fmla="*/ 7 h 10"/>
                <a:gd name="T4" fmla="*/ 9 w 12"/>
                <a:gd name="T5" fmla="*/ 3 h 10"/>
                <a:gd name="T6" fmla="*/ 3 w 12"/>
                <a:gd name="T7" fmla="*/ 3 h 10"/>
                <a:gd name="T8" fmla="*/ 3 w 12"/>
                <a:gd name="T9" fmla="*/ 7 h 10"/>
                <a:gd name="T10" fmla="*/ 11 w 12"/>
                <a:gd name="T11" fmla="*/ 10 h 10"/>
                <a:gd name="T12" fmla="*/ 1 w 12"/>
                <a:gd name="T13" fmla="*/ 10 h 10"/>
                <a:gd name="T14" fmla="*/ 0 w 12"/>
                <a:gd name="T15" fmla="*/ 8 h 10"/>
                <a:gd name="T16" fmla="*/ 0 w 12"/>
                <a:gd name="T17" fmla="*/ 2 h 10"/>
                <a:gd name="T18" fmla="*/ 1 w 12"/>
                <a:gd name="T19" fmla="*/ 0 h 10"/>
                <a:gd name="T20" fmla="*/ 11 w 12"/>
                <a:gd name="T21" fmla="*/ 0 h 10"/>
                <a:gd name="T22" fmla="*/ 12 w 12"/>
                <a:gd name="T23" fmla="*/ 2 h 10"/>
                <a:gd name="T24" fmla="*/ 12 w 12"/>
                <a:gd name="T25" fmla="*/ 8 h 10"/>
                <a:gd name="T26" fmla="*/ 11 w 12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3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  <a:moveTo>
                    <a:pt x="1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10"/>
                    <a:pt x="11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2" name="Freeform 198">
              <a:extLst>
                <a:ext uri="{FF2B5EF4-FFF2-40B4-BE49-F238E27FC236}">
                  <a16:creationId xmlns:a16="http://schemas.microsoft.com/office/drawing/2014/main" xmlns="" id="{55A0C98D-2BB8-46E7-8EC5-FB09F90C5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329363"/>
              <a:ext cx="60325" cy="46038"/>
            </a:xfrm>
            <a:custGeom>
              <a:avLst/>
              <a:gdLst>
                <a:gd name="T0" fmla="*/ 3 w 12"/>
                <a:gd name="T1" fmla="*/ 6 h 9"/>
                <a:gd name="T2" fmla="*/ 9 w 12"/>
                <a:gd name="T3" fmla="*/ 6 h 9"/>
                <a:gd name="T4" fmla="*/ 9 w 12"/>
                <a:gd name="T5" fmla="*/ 3 h 9"/>
                <a:gd name="T6" fmla="*/ 3 w 12"/>
                <a:gd name="T7" fmla="*/ 3 h 9"/>
                <a:gd name="T8" fmla="*/ 3 w 12"/>
                <a:gd name="T9" fmla="*/ 6 h 9"/>
                <a:gd name="T10" fmla="*/ 11 w 12"/>
                <a:gd name="T11" fmla="*/ 9 h 9"/>
                <a:gd name="T12" fmla="*/ 1 w 12"/>
                <a:gd name="T13" fmla="*/ 9 h 9"/>
                <a:gd name="T14" fmla="*/ 0 w 12"/>
                <a:gd name="T15" fmla="*/ 8 h 9"/>
                <a:gd name="T16" fmla="*/ 0 w 12"/>
                <a:gd name="T17" fmla="*/ 1 h 9"/>
                <a:gd name="T18" fmla="*/ 1 w 12"/>
                <a:gd name="T19" fmla="*/ 0 h 9"/>
                <a:gd name="T20" fmla="*/ 11 w 12"/>
                <a:gd name="T21" fmla="*/ 0 h 9"/>
                <a:gd name="T22" fmla="*/ 12 w 12"/>
                <a:gd name="T23" fmla="*/ 1 h 9"/>
                <a:gd name="T24" fmla="*/ 12 w 12"/>
                <a:gd name="T25" fmla="*/ 8 h 9"/>
                <a:gd name="T26" fmla="*/ 11 w 12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9">
                  <a:moveTo>
                    <a:pt x="3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6"/>
                  </a:lnTo>
                  <a:close/>
                  <a:moveTo>
                    <a:pt x="1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1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3" name="Freeform 199">
              <a:extLst>
                <a:ext uri="{FF2B5EF4-FFF2-40B4-BE49-F238E27FC236}">
                  <a16:creationId xmlns:a16="http://schemas.microsoft.com/office/drawing/2014/main" xmlns="" id="{4047AFF2-08B9-4CFD-A0A6-B79ADDA4F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6396038"/>
              <a:ext cx="15875" cy="55563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9 h 11"/>
                <a:gd name="T4" fmla="*/ 0 w 3"/>
                <a:gd name="T5" fmla="*/ 1 h 11"/>
                <a:gd name="T6" fmla="*/ 2 w 3"/>
                <a:gd name="T7" fmla="*/ 0 h 11"/>
                <a:gd name="T8" fmla="*/ 3 w 3"/>
                <a:gd name="T9" fmla="*/ 1 h 11"/>
                <a:gd name="T10" fmla="*/ 3 w 3"/>
                <a:gd name="T11" fmla="*/ 9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4" name="Freeform 200">
              <a:extLst>
                <a:ext uri="{FF2B5EF4-FFF2-40B4-BE49-F238E27FC236}">
                  <a16:creationId xmlns:a16="http://schemas.microsoft.com/office/drawing/2014/main" xmlns="" id="{A64C36AF-BDAD-40D6-8B82-5776196B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6534150"/>
              <a:ext cx="15875" cy="41275"/>
            </a:xfrm>
            <a:custGeom>
              <a:avLst/>
              <a:gdLst>
                <a:gd name="T0" fmla="*/ 2 w 3"/>
                <a:gd name="T1" fmla="*/ 8 h 8"/>
                <a:gd name="T2" fmla="*/ 0 w 3"/>
                <a:gd name="T3" fmla="*/ 7 h 8"/>
                <a:gd name="T4" fmla="*/ 0 w 3"/>
                <a:gd name="T5" fmla="*/ 2 h 8"/>
                <a:gd name="T6" fmla="*/ 2 w 3"/>
                <a:gd name="T7" fmla="*/ 0 h 8"/>
                <a:gd name="T8" fmla="*/ 3 w 3"/>
                <a:gd name="T9" fmla="*/ 2 h 8"/>
                <a:gd name="T10" fmla="*/ 3 w 3"/>
                <a:gd name="T11" fmla="*/ 7 h 8"/>
                <a:gd name="T12" fmla="*/ 2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1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2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5" name="Freeform 201">
              <a:extLst>
                <a:ext uri="{FF2B5EF4-FFF2-40B4-BE49-F238E27FC236}">
                  <a16:creationId xmlns:a16="http://schemas.microsoft.com/office/drawing/2014/main" xmlns="" id="{E6DF0BFC-CAD6-47E7-9BE1-9D8C37DCD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6534150"/>
              <a:ext cx="15875" cy="41275"/>
            </a:xfrm>
            <a:custGeom>
              <a:avLst/>
              <a:gdLst>
                <a:gd name="T0" fmla="*/ 1 w 3"/>
                <a:gd name="T1" fmla="*/ 8 h 8"/>
                <a:gd name="T2" fmla="*/ 0 w 3"/>
                <a:gd name="T3" fmla="*/ 7 h 8"/>
                <a:gd name="T4" fmla="*/ 0 w 3"/>
                <a:gd name="T5" fmla="*/ 2 h 8"/>
                <a:gd name="T6" fmla="*/ 1 w 3"/>
                <a:gd name="T7" fmla="*/ 0 h 8"/>
                <a:gd name="T8" fmla="*/ 3 w 3"/>
                <a:gd name="T9" fmla="*/ 2 h 8"/>
                <a:gd name="T10" fmla="*/ 3 w 3"/>
                <a:gd name="T11" fmla="*/ 7 h 8"/>
                <a:gd name="T12" fmla="*/ 1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6" name="Freeform 202">
              <a:extLst>
                <a:ext uri="{FF2B5EF4-FFF2-40B4-BE49-F238E27FC236}">
                  <a16:creationId xmlns:a16="http://schemas.microsoft.com/office/drawing/2014/main" xmlns="" id="{FA394215-FA8A-45F2-9D0C-1A5172C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6396038"/>
              <a:ext cx="15875" cy="55563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9 h 11"/>
                <a:gd name="T4" fmla="*/ 0 w 3"/>
                <a:gd name="T5" fmla="*/ 1 h 11"/>
                <a:gd name="T6" fmla="*/ 1 w 3"/>
                <a:gd name="T7" fmla="*/ 0 h 11"/>
                <a:gd name="T8" fmla="*/ 3 w 3"/>
                <a:gd name="T9" fmla="*/ 1 h 11"/>
                <a:gd name="T10" fmla="*/ 3 w 3"/>
                <a:gd name="T11" fmla="*/ 9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1"/>
                    <a:pt x="1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7" name="Freeform 203">
              <a:extLst>
                <a:ext uri="{FF2B5EF4-FFF2-40B4-BE49-F238E27FC236}">
                  <a16:creationId xmlns:a16="http://schemas.microsoft.com/office/drawing/2014/main" xmlns="" id="{49A56B33-A3E4-48E2-9502-2EC739E84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6437313"/>
              <a:ext cx="65088" cy="122238"/>
            </a:xfrm>
            <a:custGeom>
              <a:avLst/>
              <a:gdLst>
                <a:gd name="T0" fmla="*/ 3 w 13"/>
                <a:gd name="T1" fmla="*/ 21 h 24"/>
                <a:gd name="T2" fmla="*/ 10 w 13"/>
                <a:gd name="T3" fmla="*/ 21 h 24"/>
                <a:gd name="T4" fmla="*/ 10 w 13"/>
                <a:gd name="T5" fmla="*/ 3 h 24"/>
                <a:gd name="T6" fmla="*/ 3 w 13"/>
                <a:gd name="T7" fmla="*/ 3 h 24"/>
                <a:gd name="T8" fmla="*/ 3 w 13"/>
                <a:gd name="T9" fmla="*/ 21 h 24"/>
                <a:gd name="T10" fmla="*/ 11 w 13"/>
                <a:gd name="T11" fmla="*/ 24 h 24"/>
                <a:gd name="T12" fmla="*/ 2 w 13"/>
                <a:gd name="T13" fmla="*/ 24 h 24"/>
                <a:gd name="T14" fmla="*/ 0 w 13"/>
                <a:gd name="T15" fmla="*/ 22 h 24"/>
                <a:gd name="T16" fmla="*/ 0 w 13"/>
                <a:gd name="T17" fmla="*/ 1 h 24"/>
                <a:gd name="T18" fmla="*/ 2 w 13"/>
                <a:gd name="T19" fmla="*/ 0 h 24"/>
                <a:gd name="T20" fmla="*/ 11 w 13"/>
                <a:gd name="T21" fmla="*/ 0 h 24"/>
                <a:gd name="T22" fmla="*/ 13 w 13"/>
                <a:gd name="T23" fmla="*/ 1 h 24"/>
                <a:gd name="T24" fmla="*/ 13 w 13"/>
                <a:gd name="T25" fmla="*/ 22 h 24"/>
                <a:gd name="T26" fmla="*/ 11 w 13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4">
                  <a:moveTo>
                    <a:pt x="3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1"/>
                  </a:lnTo>
                  <a:close/>
                  <a:moveTo>
                    <a:pt x="11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2" y="24"/>
                    <a:pt x="11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8" name="Freeform 204">
              <a:extLst>
                <a:ext uri="{FF2B5EF4-FFF2-40B4-BE49-F238E27FC236}">
                  <a16:creationId xmlns:a16="http://schemas.microsoft.com/office/drawing/2014/main" xmlns="" id="{DC7710DC-D31E-4F04-A770-01F2AAF32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6292850"/>
              <a:ext cx="65088" cy="50800"/>
            </a:xfrm>
            <a:custGeom>
              <a:avLst/>
              <a:gdLst>
                <a:gd name="T0" fmla="*/ 3 w 13"/>
                <a:gd name="T1" fmla="*/ 7 h 10"/>
                <a:gd name="T2" fmla="*/ 10 w 13"/>
                <a:gd name="T3" fmla="*/ 7 h 10"/>
                <a:gd name="T4" fmla="*/ 10 w 13"/>
                <a:gd name="T5" fmla="*/ 3 h 10"/>
                <a:gd name="T6" fmla="*/ 3 w 13"/>
                <a:gd name="T7" fmla="*/ 3 h 10"/>
                <a:gd name="T8" fmla="*/ 3 w 13"/>
                <a:gd name="T9" fmla="*/ 7 h 10"/>
                <a:gd name="T10" fmla="*/ 11 w 13"/>
                <a:gd name="T11" fmla="*/ 10 h 10"/>
                <a:gd name="T12" fmla="*/ 2 w 13"/>
                <a:gd name="T13" fmla="*/ 10 h 10"/>
                <a:gd name="T14" fmla="*/ 0 w 13"/>
                <a:gd name="T15" fmla="*/ 8 h 10"/>
                <a:gd name="T16" fmla="*/ 0 w 13"/>
                <a:gd name="T17" fmla="*/ 2 h 10"/>
                <a:gd name="T18" fmla="*/ 2 w 13"/>
                <a:gd name="T19" fmla="*/ 0 h 10"/>
                <a:gd name="T20" fmla="*/ 11 w 13"/>
                <a:gd name="T21" fmla="*/ 0 h 10"/>
                <a:gd name="T22" fmla="*/ 13 w 13"/>
                <a:gd name="T23" fmla="*/ 2 h 10"/>
                <a:gd name="T24" fmla="*/ 13 w 13"/>
                <a:gd name="T25" fmla="*/ 8 h 10"/>
                <a:gd name="T26" fmla="*/ 11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3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  <a:moveTo>
                    <a:pt x="11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10"/>
                    <a:pt x="11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9" name="Freeform 206">
              <a:extLst>
                <a:ext uri="{FF2B5EF4-FFF2-40B4-BE49-F238E27FC236}">
                  <a16:creationId xmlns:a16="http://schemas.microsoft.com/office/drawing/2014/main" xmlns="" id="{381D93EB-A140-4456-8CF0-85AD131DB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0" y="6359525"/>
              <a:ext cx="14288" cy="57150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0" name="Freeform 207">
              <a:extLst>
                <a:ext uri="{FF2B5EF4-FFF2-40B4-BE49-F238E27FC236}">
                  <a16:creationId xmlns:a16="http://schemas.microsoft.com/office/drawing/2014/main" xmlns="" id="{6196CFB3-C830-4FE9-976F-3A9DEE9E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6359525"/>
              <a:ext cx="14288" cy="57150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1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1" name="Freeform 208">
              <a:extLst>
                <a:ext uri="{FF2B5EF4-FFF2-40B4-BE49-F238E27FC236}">
                  <a16:creationId xmlns:a16="http://schemas.microsoft.com/office/drawing/2014/main" xmlns="" id="{07A84601-4526-4526-82C8-5D7624054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4125" y="6189663"/>
              <a:ext cx="512763" cy="525462"/>
            </a:xfrm>
            <a:custGeom>
              <a:avLst/>
              <a:gdLst>
                <a:gd name="T0" fmla="*/ 93 w 102"/>
                <a:gd name="T1" fmla="*/ 5 h 102"/>
                <a:gd name="T2" fmla="*/ 93 w 102"/>
                <a:gd name="T3" fmla="*/ 16 h 102"/>
                <a:gd name="T4" fmla="*/ 86 w 102"/>
                <a:gd name="T5" fmla="*/ 14 h 102"/>
                <a:gd name="T6" fmla="*/ 76 w 102"/>
                <a:gd name="T7" fmla="*/ 24 h 102"/>
                <a:gd name="T8" fmla="*/ 78 w 102"/>
                <a:gd name="T9" fmla="*/ 36 h 102"/>
                <a:gd name="T10" fmla="*/ 70 w 102"/>
                <a:gd name="T11" fmla="*/ 72 h 102"/>
                <a:gd name="T12" fmla="*/ 70 w 102"/>
                <a:gd name="T13" fmla="*/ 73 h 102"/>
                <a:gd name="T14" fmla="*/ 71 w 102"/>
                <a:gd name="T15" fmla="*/ 75 h 102"/>
                <a:gd name="T16" fmla="*/ 71 w 102"/>
                <a:gd name="T17" fmla="*/ 75 h 102"/>
                <a:gd name="T18" fmla="*/ 78 w 102"/>
                <a:gd name="T19" fmla="*/ 74 h 102"/>
                <a:gd name="T20" fmla="*/ 24 w 102"/>
                <a:gd name="T21" fmla="*/ 70 h 102"/>
                <a:gd name="T22" fmla="*/ 27 w 102"/>
                <a:gd name="T23" fmla="*/ 61 h 102"/>
                <a:gd name="T24" fmla="*/ 24 w 102"/>
                <a:gd name="T25" fmla="*/ 27 h 102"/>
                <a:gd name="T26" fmla="*/ 30 w 102"/>
                <a:gd name="T27" fmla="*/ 27 h 102"/>
                <a:gd name="T28" fmla="*/ 31 w 102"/>
                <a:gd name="T29" fmla="*/ 27 h 102"/>
                <a:gd name="T30" fmla="*/ 32 w 102"/>
                <a:gd name="T31" fmla="*/ 26 h 102"/>
                <a:gd name="T32" fmla="*/ 32 w 102"/>
                <a:gd name="T33" fmla="*/ 25 h 102"/>
                <a:gd name="T34" fmla="*/ 24 w 102"/>
                <a:gd name="T35" fmla="*/ 18 h 102"/>
                <a:gd name="T36" fmla="*/ 76 w 102"/>
                <a:gd name="T37" fmla="*/ 4 h 102"/>
                <a:gd name="T38" fmla="*/ 76 w 102"/>
                <a:gd name="T39" fmla="*/ 24 h 102"/>
                <a:gd name="T40" fmla="*/ 16 w 102"/>
                <a:gd name="T41" fmla="*/ 99 h 102"/>
                <a:gd name="T42" fmla="*/ 86 w 102"/>
                <a:gd name="T43" fmla="*/ 88 h 102"/>
                <a:gd name="T44" fmla="*/ 16 w 102"/>
                <a:gd name="T45" fmla="*/ 7 h 102"/>
                <a:gd name="T46" fmla="*/ 16 w 102"/>
                <a:gd name="T47" fmla="*/ 14 h 102"/>
                <a:gd name="T48" fmla="*/ 14 w 102"/>
                <a:gd name="T49" fmla="*/ 11 h 102"/>
                <a:gd name="T50" fmla="*/ 93 w 102"/>
                <a:gd name="T51" fmla="*/ 2 h 102"/>
                <a:gd name="T52" fmla="*/ 76 w 102"/>
                <a:gd name="T53" fmla="*/ 0 h 102"/>
                <a:gd name="T54" fmla="*/ 14 w 102"/>
                <a:gd name="T55" fmla="*/ 4 h 102"/>
                <a:gd name="T56" fmla="*/ 9 w 102"/>
                <a:gd name="T57" fmla="*/ 19 h 102"/>
                <a:gd name="T58" fmla="*/ 20 w 102"/>
                <a:gd name="T59" fmla="*/ 19 h 102"/>
                <a:gd name="T60" fmla="*/ 22 w 102"/>
                <a:gd name="T61" fmla="*/ 24 h 102"/>
                <a:gd name="T62" fmla="*/ 21 w 102"/>
                <a:gd name="T63" fmla="*/ 59 h 102"/>
                <a:gd name="T64" fmla="*/ 24 w 102"/>
                <a:gd name="T65" fmla="*/ 66 h 102"/>
                <a:gd name="T66" fmla="*/ 20 w 102"/>
                <a:gd name="T67" fmla="*/ 85 h 102"/>
                <a:gd name="T68" fmla="*/ 12 w 102"/>
                <a:gd name="T69" fmla="*/ 94 h 102"/>
                <a:gd name="T70" fmla="*/ 86 w 102"/>
                <a:gd name="T71" fmla="*/ 102 h 102"/>
                <a:gd name="T72" fmla="*/ 88 w 102"/>
                <a:gd name="T73" fmla="*/ 86 h 102"/>
                <a:gd name="T74" fmla="*/ 81 w 102"/>
                <a:gd name="T75" fmla="*/ 73 h 102"/>
                <a:gd name="T76" fmla="*/ 81 w 102"/>
                <a:gd name="T77" fmla="*/ 72 h 102"/>
                <a:gd name="T78" fmla="*/ 80 w 102"/>
                <a:gd name="T79" fmla="*/ 72 h 102"/>
                <a:gd name="T80" fmla="*/ 81 w 102"/>
                <a:gd name="T81" fmla="*/ 68 h 102"/>
                <a:gd name="T82" fmla="*/ 81 w 102"/>
                <a:gd name="T83" fmla="*/ 66 h 102"/>
                <a:gd name="T84" fmla="*/ 78 w 102"/>
                <a:gd name="T85" fmla="*/ 27 h 102"/>
                <a:gd name="T86" fmla="*/ 81 w 102"/>
                <a:gd name="T87" fmla="*/ 25 h 102"/>
                <a:gd name="T88" fmla="*/ 81 w 102"/>
                <a:gd name="T89" fmla="*/ 24 h 102"/>
                <a:gd name="T90" fmla="*/ 93 w 102"/>
                <a:gd name="T91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02">
                  <a:moveTo>
                    <a:pt x="93" y="16"/>
                  </a:moveTo>
                  <a:cubicBezTo>
                    <a:pt x="90" y="16"/>
                    <a:pt x="88" y="13"/>
                    <a:pt x="88" y="11"/>
                  </a:cubicBezTo>
                  <a:cubicBezTo>
                    <a:pt x="88" y="8"/>
                    <a:pt x="90" y="5"/>
                    <a:pt x="93" y="5"/>
                  </a:cubicBezTo>
                  <a:cubicBezTo>
                    <a:pt x="96" y="5"/>
                    <a:pt x="98" y="8"/>
                    <a:pt x="98" y="11"/>
                  </a:cubicBezTo>
                  <a:cubicBezTo>
                    <a:pt x="98" y="12"/>
                    <a:pt x="98" y="13"/>
                    <a:pt x="97" y="14"/>
                  </a:cubicBezTo>
                  <a:cubicBezTo>
                    <a:pt x="96" y="15"/>
                    <a:pt x="95" y="16"/>
                    <a:pt x="93" y="16"/>
                  </a:cubicBezTo>
                  <a:moveTo>
                    <a:pt x="81" y="7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9"/>
                    <a:pt x="85" y="12"/>
                    <a:pt x="86" y="14"/>
                  </a:cubicBezTo>
                  <a:cubicBezTo>
                    <a:pt x="81" y="14"/>
                    <a:pt x="81" y="14"/>
                    <a:pt x="81" y="14"/>
                  </a:cubicBezTo>
                  <a:lnTo>
                    <a:pt x="81" y="7"/>
                  </a:lnTo>
                  <a:close/>
                  <a:moveTo>
                    <a:pt x="76" y="24"/>
                  </a:moveTo>
                  <a:cubicBezTo>
                    <a:pt x="75" y="25"/>
                    <a:pt x="75" y="25"/>
                    <a:pt x="75" y="26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6" y="36"/>
                    <a:pt x="78" y="3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6" y="67"/>
                    <a:pt x="71" y="69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4" y="74"/>
                    <a:pt x="76" y="74"/>
                    <a:pt x="78" y="74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0"/>
                    <a:pt x="27" y="68"/>
                    <a:pt x="27" y="66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7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7"/>
                    <a:pt x="28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2"/>
                    <a:pt x="26" y="19"/>
                    <a:pt x="24" y="1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4"/>
                    <a:pt x="78" y="5"/>
                    <a:pt x="78" y="5"/>
                  </a:cubicBezTo>
                  <a:cubicBezTo>
                    <a:pt x="78" y="23"/>
                    <a:pt x="78" y="23"/>
                    <a:pt x="78" y="23"/>
                  </a:cubicBezTo>
                  <a:lnTo>
                    <a:pt x="76" y="24"/>
                  </a:lnTo>
                  <a:close/>
                  <a:moveTo>
                    <a:pt x="86" y="94"/>
                  </a:moveTo>
                  <a:cubicBezTo>
                    <a:pt x="87" y="95"/>
                    <a:pt x="86" y="97"/>
                    <a:pt x="8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7"/>
                    <a:pt x="15" y="95"/>
                    <a:pt x="15" y="94"/>
                  </a:cubicBezTo>
                  <a:cubicBezTo>
                    <a:pt x="15" y="92"/>
                    <a:pt x="16" y="90"/>
                    <a:pt x="1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90"/>
                    <a:pt x="87" y="92"/>
                    <a:pt x="86" y="94"/>
                  </a:cubicBezTo>
                  <a:moveTo>
                    <a:pt x="16" y="14"/>
                  </a:moveTo>
                  <a:cubicBezTo>
                    <a:pt x="17" y="12"/>
                    <a:pt x="17" y="9"/>
                    <a:pt x="16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4"/>
                    <a:pt x="20" y="14"/>
                    <a:pt x="20" y="14"/>
                  </a:cubicBezTo>
                  <a:lnTo>
                    <a:pt x="16" y="14"/>
                  </a:lnTo>
                  <a:close/>
                  <a:moveTo>
                    <a:pt x="3" y="11"/>
                  </a:moveTo>
                  <a:cubicBezTo>
                    <a:pt x="3" y="8"/>
                    <a:pt x="6" y="5"/>
                    <a:pt x="9" y="5"/>
                  </a:cubicBezTo>
                  <a:cubicBezTo>
                    <a:pt x="11" y="5"/>
                    <a:pt x="14" y="8"/>
                    <a:pt x="14" y="11"/>
                  </a:cubicBezTo>
                  <a:cubicBezTo>
                    <a:pt x="14" y="13"/>
                    <a:pt x="11" y="16"/>
                    <a:pt x="9" y="16"/>
                  </a:cubicBezTo>
                  <a:cubicBezTo>
                    <a:pt x="6" y="16"/>
                    <a:pt x="3" y="13"/>
                    <a:pt x="3" y="11"/>
                  </a:cubicBezTo>
                  <a:moveTo>
                    <a:pt x="93" y="2"/>
                  </a:moveTo>
                  <a:cubicBezTo>
                    <a:pt x="91" y="2"/>
                    <a:pt x="90" y="3"/>
                    <a:pt x="88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2"/>
                    <a:pt x="78" y="0"/>
                    <a:pt x="7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0" y="19"/>
                    <a:pt x="12" y="18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3" y="21"/>
                    <a:pt x="25" y="22"/>
                    <a:pt x="26" y="23"/>
                  </a:cubicBezTo>
                  <a:cubicBezTo>
                    <a:pt x="24" y="23"/>
                    <a:pt x="23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1" y="59"/>
                    <a:pt x="21" y="59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2" y="67"/>
                    <a:pt x="21" y="67"/>
                  </a:cubicBezTo>
                  <a:cubicBezTo>
                    <a:pt x="21" y="68"/>
                    <a:pt x="20" y="69"/>
                    <a:pt x="20" y="7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4" y="85"/>
                    <a:pt x="14" y="86"/>
                  </a:cubicBezTo>
                  <a:cubicBezTo>
                    <a:pt x="14" y="86"/>
                    <a:pt x="12" y="88"/>
                    <a:pt x="12" y="94"/>
                  </a:cubicBezTo>
                  <a:cubicBezTo>
                    <a:pt x="12" y="99"/>
                    <a:pt x="14" y="101"/>
                    <a:pt x="14" y="102"/>
                  </a:cubicBezTo>
                  <a:cubicBezTo>
                    <a:pt x="14" y="102"/>
                    <a:pt x="15" y="102"/>
                    <a:pt x="15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7" y="102"/>
                    <a:pt x="87" y="102"/>
                    <a:pt x="88" y="102"/>
                  </a:cubicBezTo>
                  <a:cubicBezTo>
                    <a:pt x="88" y="101"/>
                    <a:pt x="90" y="99"/>
                    <a:pt x="90" y="94"/>
                  </a:cubicBezTo>
                  <a:cubicBezTo>
                    <a:pt x="90" y="88"/>
                    <a:pt x="88" y="86"/>
                    <a:pt x="88" y="86"/>
                  </a:cubicBezTo>
                  <a:cubicBezTo>
                    <a:pt x="87" y="85"/>
                    <a:pt x="87" y="85"/>
                    <a:pt x="86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1"/>
                    <a:pt x="77" y="71"/>
                    <a:pt x="76" y="71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4"/>
                    <a:pt x="80" y="33"/>
                    <a:pt x="78" y="33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0" y="18"/>
                    <a:pt x="91" y="19"/>
                    <a:pt x="93" y="19"/>
                  </a:cubicBezTo>
                  <a:cubicBezTo>
                    <a:pt x="98" y="19"/>
                    <a:pt x="102" y="15"/>
                    <a:pt x="102" y="11"/>
                  </a:cubicBezTo>
                  <a:cubicBezTo>
                    <a:pt x="102" y="6"/>
                    <a:pt x="98" y="2"/>
                    <a:pt x="93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2" name="Freeform 209">
              <a:extLst>
                <a:ext uri="{FF2B5EF4-FFF2-40B4-BE49-F238E27FC236}">
                  <a16:creationId xmlns:a16="http://schemas.microsoft.com/office/drawing/2014/main" xmlns="" id="{C99AFBAD-66B8-4DD2-BD76-9C87D56B0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6267450"/>
              <a:ext cx="160338" cy="46037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3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8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3" name="Freeform 210">
              <a:extLst>
                <a:ext uri="{FF2B5EF4-FFF2-40B4-BE49-F238E27FC236}">
                  <a16:creationId xmlns:a16="http://schemas.microsoft.com/office/drawing/2014/main" xmlns="" id="{76240410-8659-4416-8AEA-AC47E6F7C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6354763"/>
              <a:ext cx="160338" cy="46037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2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4" name="Freeform 211">
              <a:extLst>
                <a:ext uri="{FF2B5EF4-FFF2-40B4-BE49-F238E27FC236}">
                  <a16:creationId xmlns:a16="http://schemas.microsoft.com/office/drawing/2014/main" xmlns="" id="{5D68CFD5-AA8F-4A93-B3C3-EDFFEE7B2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442075"/>
              <a:ext cx="165100" cy="46037"/>
            </a:xfrm>
            <a:custGeom>
              <a:avLst/>
              <a:gdLst>
                <a:gd name="T0" fmla="*/ 31 w 33"/>
                <a:gd name="T1" fmla="*/ 4 h 9"/>
                <a:gd name="T2" fmla="*/ 29 w 33"/>
                <a:gd name="T3" fmla="*/ 4 h 9"/>
                <a:gd name="T4" fmla="*/ 26 w 33"/>
                <a:gd name="T5" fmla="*/ 1 h 9"/>
                <a:gd name="T6" fmla="*/ 24 w 33"/>
                <a:gd name="T7" fmla="*/ 1 h 9"/>
                <a:gd name="T8" fmla="*/ 20 w 33"/>
                <a:gd name="T9" fmla="*/ 4 h 9"/>
                <a:gd name="T10" fmla="*/ 19 w 33"/>
                <a:gd name="T11" fmla="*/ 2 h 9"/>
                <a:gd name="T12" fmla="*/ 18 w 33"/>
                <a:gd name="T13" fmla="*/ 1 h 9"/>
                <a:gd name="T14" fmla="*/ 17 w 33"/>
                <a:gd name="T15" fmla="*/ 1 h 9"/>
                <a:gd name="T16" fmla="*/ 10 w 33"/>
                <a:gd name="T17" fmla="*/ 4 h 9"/>
                <a:gd name="T18" fmla="*/ 8 w 33"/>
                <a:gd name="T19" fmla="*/ 2 h 9"/>
                <a:gd name="T20" fmla="*/ 6 w 33"/>
                <a:gd name="T21" fmla="*/ 2 h 9"/>
                <a:gd name="T22" fmla="*/ 2 w 33"/>
                <a:gd name="T23" fmla="*/ 4 h 9"/>
                <a:gd name="T24" fmla="*/ 1 w 33"/>
                <a:gd name="T25" fmla="*/ 6 h 9"/>
                <a:gd name="T26" fmla="*/ 3 w 33"/>
                <a:gd name="T27" fmla="*/ 7 h 9"/>
                <a:gd name="T28" fmla="*/ 7 w 33"/>
                <a:gd name="T29" fmla="*/ 6 h 9"/>
                <a:gd name="T30" fmla="*/ 9 w 33"/>
                <a:gd name="T31" fmla="*/ 7 h 9"/>
                <a:gd name="T32" fmla="*/ 11 w 33"/>
                <a:gd name="T33" fmla="*/ 7 h 9"/>
                <a:gd name="T34" fmla="*/ 16 w 33"/>
                <a:gd name="T35" fmla="*/ 5 h 9"/>
                <a:gd name="T36" fmla="*/ 17 w 33"/>
                <a:gd name="T37" fmla="*/ 8 h 9"/>
                <a:gd name="T38" fmla="*/ 19 w 33"/>
                <a:gd name="T39" fmla="*/ 9 h 9"/>
                <a:gd name="T40" fmla="*/ 20 w 33"/>
                <a:gd name="T41" fmla="*/ 9 h 9"/>
                <a:gd name="T42" fmla="*/ 25 w 33"/>
                <a:gd name="T43" fmla="*/ 5 h 9"/>
                <a:gd name="T44" fmla="*/ 27 w 33"/>
                <a:gd name="T45" fmla="*/ 7 h 9"/>
                <a:gd name="T46" fmla="*/ 28 w 33"/>
                <a:gd name="T47" fmla="*/ 7 h 9"/>
                <a:gd name="T48" fmla="*/ 31 w 33"/>
                <a:gd name="T49" fmla="*/ 7 h 9"/>
                <a:gd name="T50" fmla="*/ 33 w 33"/>
                <a:gd name="T51" fmla="*/ 6 h 9"/>
                <a:gd name="T52" fmla="*/ 31 w 33"/>
                <a:gd name="T5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9">
                  <a:moveTo>
                    <a:pt x="31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3" y="7"/>
                    <a:pt x="33" y="6"/>
                  </a:cubicBezTo>
                  <a:cubicBezTo>
                    <a:pt x="33" y="5"/>
                    <a:pt x="32" y="4"/>
                    <a:pt x="31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5" name="Freeform 212">
              <a:extLst>
                <a:ext uri="{FF2B5EF4-FFF2-40B4-BE49-F238E27FC236}">
                  <a16:creationId xmlns:a16="http://schemas.microsoft.com/office/drawing/2014/main" xmlns="" id="{73EA79C5-8185-4393-8688-F9C5AA826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529388"/>
              <a:ext cx="150813" cy="46037"/>
            </a:xfrm>
            <a:custGeom>
              <a:avLst/>
              <a:gdLst>
                <a:gd name="T0" fmla="*/ 26 w 30"/>
                <a:gd name="T1" fmla="*/ 1 h 9"/>
                <a:gd name="T2" fmla="*/ 24 w 30"/>
                <a:gd name="T3" fmla="*/ 1 h 9"/>
                <a:gd name="T4" fmla="*/ 20 w 30"/>
                <a:gd name="T5" fmla="*/ 4 h 9"/>
                <a:gd name="T6" fmla="*/ 19 w 30"/>
                <a:gd name="T7" fmla="*/ 2 h 9"/>
                <a:gd name="T8" fmla="*/ 18 w 30"/>
                <a:gd name="T9" fmla="*/ 1 h 9"/>
                <a:gd name="T10" fmla="*/ 17 w 30"/>
                <a:gd name="T11" fmla="*/ 1 h 9"/>
                <a:gd name="T12" fmla="*/ 10 w 30"/>
                <a:gd name="T13" fmla="*/ 4 h 9"/>
                <a:gd name="T14" fmla="*/ 8 w 30"/>
                <a:gd name="T15" fmla="*/ 2 h 9"/>
                <a:gd name="T16" fmla="*/ 6 w 30"/>
                <a:gd name="T17" fmla="*/ 2 h 9"/>
                <a:gd name="T18" fmla="*/ 2 w 30"/>
                <a:gd name="T19" fmla="*/ 4 h 9"/>
                <a:gd name="T20" fmla="*/ 1 w 30"/>
                <a:gd name="T21" fmla="*/ 6 h 9"/>
                <a:gd name="T22" fmla="*/ 3 w 30"/>
                <a:gd name="T23" fmla="*/ 7 h 9"/>
                <a:gd name="T24" fmla="*/ 7 w 30"/>
                <a:gd name="T25" fmla="*/ 6 h 9"/>
                <a:gd name="T26" fmla="*/ 9 w 30"/>
                <a:gd name="T27" fmla="*/ 7 h 9"/>
                <a:gd name="T28" fmla="*/ 11 w 30"/>
                <a:gd name="T29" fmla="*/ 7 h 9"/>
                <a:gd name="T30" fmla="*/ 16 w 30"/>
                <a:gd name="T31" fmla="*/ 4 h 9"/>
                <a:gd name="T32" fmla="*/ 17 w 30"/>
                <a:gd name="T33" fmla="*/ 8 h 9"/>
                <a:gd name="T34" fmla="*/ 19 w 30"/>
                <a:gd name="T35" fmla="*/ 9 h 9"/>
                <a:gd name="T36" fmla="*/ 20 w 30"/>
                <a:gd name="T37" fmla="*/ 9 h 9"/>
                <a:gd name="T38" fmla="*/ 25 w 30"/>
                <a:gd name="T39" fmla="*/ 4 h 9"/>
                <a:gd name="T40" fmla="*/ 27 w 30"/>
                <a:gd name="T41" fmla="*/ 7 h 9"/>
                <a:gd name="T42" fmla="*/ 28 w 30"/>
                <a:gd name="T43" fmla="*/ 7 h 9"/>
                <a:gd name="T44" fmla="*/ 30 w 30"/>
                <a:gd name="T45" fmla="*/ 6 h 9"/>
                <a:gd name="T46" fmla="*/ 29 w 30"/>
                <a:gd name="T47" fmla="*/ 4 h 9"/>
                <a:gd name="T48" fmla="*/ 26 w 30"/>
                <a:gd name="T4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9" y="7"/>
                    <a:pt x="30" y="7"/>
                    <a:pt x="30" y="6"/>
                  </a:cubicBezTo>
                  <a:cubicBezTo>
                    <a:pt x="30" y="5"/>
                    <a:pt x="30" y="5"/>
                    <a:pt x="29" y="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6" name="Freeform 213">
              <a:extLst>
                <a:ext uri="{FF2B5EF4-FFF2-40B4-BE49-F238E27FC236}">
                  <a16:creationId xmlns:a16="http://schemas.microsoft.com/office/drawing/2014/main" xmlns="" id="{7A13F0E8-51AC-45FE-A523-7D4E80B24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6499225"/>
              <a:ext cx="166688" cy="174625"/>
            </a:xfrm>
            <a:custGeom>
              <a:avLst/>
              <a:gdLst>
                <a:gd name="T0" fmla="*/ 0 w 33"/>
                <a:gd name="T1" fmla="*/ 1 h 34"/>
                <a:gd name="T2" fmla="*/ 2 w 33"/>
                <a:gd name="T3" fmla="*/ 26 h 34"/>
                <a:gd name="T4" fmla="*/ 12 w 33"/>
                <a:gd name="T5" fmla="*/ 34 h 34"/>
                <a:gd name="T6" fmla="*/ 31 w 33"/>
                <a:gd name="T7" fmla="*/ 34 h 34"/>
                <a:gd name="T8" fmla="*/ 33 w 33"/>
                <a:gd name="T9" fmla="*/ 33 h 34"/>
                <a:gd name="T10" fmla="*/ 31 w 33"/>
                <a:gd name="T11" fmla="*/ 31 h 34"/>
                <a:gd name="T12" fmla="*/ 12 w 33"/>
                <a:gd name="T13" fmla="*/ 31 h 34"/>
                <a:gd name="T14" fmla="*/ 5 w 33"/>
                <a:gd name="T15" fmla="*/ 25 h 34"/>
                <a:gd name="T16" fmla="*/ 3 w 33"/>
                <a:gd name="T17" fmla="*/ 1 h 34"/>
                <a:gd name="T18" fmla="*/ 2 w 33"/>
                <a:gd name="T19" fmla="*/ 0 h 34"/>
                <a:gd name="T20" fmla="*/ 0 w 33"/>
                <a:gd name="T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0" y="1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3" y="31"/>
                    <a:pt x="7" y="34"/>
                    <a:pt x="12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3" y="34"/>
                    <a:pt x="33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8" y="31"/>
                    <a:pt x="5" y="29"/>
                    <a:pt x="5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7" name="Freeform 214">
              <a:extLst>
                <a:ext uri="{FF2B5EF4-FFF2-40B4-BE49-F238E27FC236}">
                  <a16:creationId xmlns:a16="http://schemas.microsoft.com/office/drawing/2014/main" xmlns="" id="{A766AA44-576F-4BD2-B246-A76B6A2CF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0" y="6545263"/>
              <a:ext cx="146050" cy="128587"/>
            </a:xfrm>
            <a:custGeom>
              <a:avLst/>
              <a:gdLst>
                <a:gd name="T0" fmla="*/ 1 w 29"/>
                <a:gd name="T1" fmla="*/ 25 h 25"/>
                <a:gd name="T2" fmla="*/ 13 w 29"/>
                <a:gd name="T3" fmla="*/ 25 h 25"/>
                <a:gd name="T4" fmla="*/ 20 w 29"/>
                <a:gd name="T5" fmla="*/ 20 h 25"/>
                <a:gd name="T6" fmla="*/ 29 w 29"/>
                <a:gd name="T7" fmla="*/ 3 h 25"/>
                <a:gd name="T8" fmla="*/ 29 w 29"/>
                <a:gd name="T9" fmla="*/ 1 h 25"/>
                <a:gd name="T10" fmla="*/ 26 w 29"/>
                <a:gd name="T11" fmla="*/ 1 h 25"/>
                <a:gd name="T12" fmla="*/ 17 w 29"/>
                <a:gd name="T13" fmla="*/ 19 h 25"/>
                <a:gd name="T14" fmla="*/ 13 w 29"/>
                <a:gd name="T15" fmla="*/ 22 h 25"/>
                <a:gd name="T16" fmla="*/ 1 w 29"/>
                <a:gd name="T17" fmla="*/ 22 h 25"/>
                <a:gd name="T18" fmla="*/ 0 w 29"/>
                <a:gd name="T19" fmla="*/ 24 h 25"/>
                <a:gd name="T20" fmla="*/ 1 w 29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5">
                  <a:moveTo>
                    <a:pt x="1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9" y="23"/>
                    <a:pt x="20" y="20"/>
                  </a:cubicBezTo>
                  <a:cubicBezTo>
                    <a:pt x="21" y="15"/>
                    <a:pt x="23" y="8"/>
                    <a:pt x="29" y="3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1" y="7"/>
                    <a:pt x="18" y="14"/>
                    <a:pt x="17" y="19"/>
                  </a:cubicBezTo>
                  <a:cubicBezTo>
                    <a:pt x="17" y="21"/>
                    <a:pt x="15" y="22"/>
                    <a:pt x="1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8" name="Freeform 215">
              <a:extLst>
                <a:ext uri="{FF2B5EF4-FFF2-40B4-BE49-F238E27FC236}">
                  <a16:creationId xmlns:a16="http://schemas.microsoft.com/office/drawing/2014/main" xmlns="" id="{3AAD9C9F-3E5E-4B2D-8CA0-62EF7882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08775"/>
              <a:ext cx="155575" cy="11112"/>
            </a:xfrm>
            <a:custGeom>
              <a:avLst/>
              <a:gdLst>
                <a:gd name="T0" fmla="*/ 1 w 31"/>
                <a:gd name="T1" fmla="*/ 2 h 2"/>
                <a:gd name="T2" fmla="*/ 29 w 31"/>
                <a:gd name="T3" fmla="*/ 2 h 2"/>
                <a:gd name="T4" fmla="*/ 31 w 31"/>
                <a:gd name="T5" fmla="*/ 1 h 2"/>
                <a:gd name="T6" fmla="*/ 29 w 31"/>
                <a:gd name="T7" fmla="*/ 0 h 2"/>
                <a:gd name="T8" fmla="*/ 1 w 31"/>
                <a:gd name="T9" fmla="*/ 0 h 2"/>
                <a:gd name="T10" fmla="*/ 0 w 31"/>
                <a:gd name="T11" fmla="*/ 1 h 2"/>
                <a:gd name="T12" fmla="*/ 1 w 3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">
                  <a:moveTo>
                    <a:pt x="1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1" y="2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9" name="Freeform 216">
              <a:extLst>
                <a:ext uri="{FF2B5EF4-FFF2-40B4-BE49-F238E27FC236}">
                  <a16:creationId xmlns:a16="http://schemas.microsoft.com/office/drawing/2014/main" xmlns="" id="{ABD7E917-37B4-4870-B280-697EEECD7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6607175"/>
              <a:ext cx="215900" cy="96837"/>
            </a:xfrm>
            <a:custGeom>
              <a:avLst/>
              <a:gdLst>
                <a:gd name="T0" fmla="*/ 0 w 43"/>
                <a:gd name="T1" fmla="*/ 1 h 19"/>
                <a:gd name="T2" fmla="*/ 0 w 43"/>
                <a:gd name="T3" fmla="*/ 11 h 19"/>
                <a:gd name="T4" fmla="*/ 9 w 43"/>
                <a:gd name="T5" fmla="*/ 19 h 19"/>
                <a:gd name="T6" fmla="*/ 42 w 43"/>
                <a:gd name="T7" fmla="*/ 19 h 19"/>
                <a:gd name="T8" fmla="*/ 43 w 43"/>
                <a:gd name="T9" fmla="*/ 18 h 19"/>
                <a:gd name="T10" fmla="*/ 42 w 43"/>
                <a:gd name="T11" fmla="*/ 16 h 19"/>
                <a:gd name="T12" fmla="*/ 9 w 43"/>
                <a:gd name="T13" fmla="*/ 16 h 19"/>
                <a:gd name="T14" fmla="*/ 3 w 43"/>
                <a:gd name="T15" fmla="*/ 11 h 19"/>
                <a:gd name="T16" fmla="*/ 3 w 43"/>
                <a:gd name="T17" fmla="*/ 1 h 19"/>
                <a:gd name="T18" fmla="*/ 2 w 43"/>
                <a:gd name="T19" fmla="*/ 0 h 19"/>
                <a:gd name="T20" fmla="*/ 0 w 43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8"/>
                  </a:cubicBezTo>
                  <a:cubicBezTo>
                    <a:pt x="43" y="17"/>
                    <a:pt x="43" y="16"/>
                    <a:pt x="4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3" y="14"/>
                    <a:pt x="3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0" name="Freeform 217">
              <a:extLst>
                <a:ext uri="{FF2B5EF4-FFF2-40B4-BE49-F238E27FC236}">
                  <a16:creationId xmlns:a16="http://schemas.microsoft.com/office/drawing/2014/main" xmlns="" id="{A9DC25AB-CF07-4275-8AD9-6FC051635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5" y="6554788"/>
              <a:ext cx="130175" cy="185737"/>
            </a:xfrm>
            <a:custGeom>
              <a:avLst/>
              <a:gdLst>
                <a:gd name="T0" fmla="*/ 0 w 26"/>
                <a:gd name="T1" fmla="*/ 1 h 36"/>
                <a:gd name="T2" fmla="*/ 0 w 26"/>
                <a:gd name="T3" fmla="*/ 28 h 36"/>
                <a:gd name="T4" fmla="*/ 0 w 26"/>
                <a:gd name="T5" fmla="*/ 28 h 36"/>
                <a:gd name="T6" fmla="*/ 3 w 26"/>
                <a:gd name="T7" fmla="*/ 32 h 36"/>
                <a:gd name="T8" fmla="*/ 23 w 26"/>
                <a:gd name="T9" fmla="*/ 36 h 36"/>
                <a:gd name="T10" fmla="*/ 24 w 26"/>
                <a:gd name="T11" fmla="*/ 36 h 36"/>
                <a:gd name="T12" fmla="*/ 26 w 26"/>
                <a:gd name="T13" fmla="*/ 35 h 36"/>
                <a:gd name="T14" fmla="*/ 24 w 26"/>
                <a:gd name="T15" fmla="*/ 33 h 36"/>
                <a:gd name="T16" fmla="*/ 23 w 26"/>
                <a:gd name="T17" fmla="*/ 33 h 36"/>
                <a:gd name="T18" fmla="*/ 5 w 26"/>
                <a:gd name="T19" fmla="*/ 30 h 36"/>
                <a:gd name="T20" fmla="*/ 3 w 26"/>
                <a:gd name="T21" fmla="*/ 28 h 36"/>
                <a:gd name="T22" fmla="*/ 3 w 26"/>
                <a:gd name="T23" fmla="*/ 28 h 36"/>
                <a:gd name="T24" fmla="*/ 3 w 26"/>
                <a:gd name="T25" fmla="*/ 28 h 36"/>
                <a:gd name="T26" fmla="*/ 2 w 26"/>
                <a:gd name="T27" fmla="*/ 28 h 36"/>
                <a:gd name="T28" fmla="*/ 3 w 26"/>
                <a:gd name="T29" fmla="*/ 28 h 36"/>
                <a:gd name="T30" fmla="*/ 3 w 26"/>
                <a:gd name="T31" fmla="*/ 28 h 36"/>
                <a:gd name="T32" fmla="*/ 2 w 26"/>
                <a:gd name="T33" fmla="*/ 28 h 36"/>
                <a:gd name="T34" fmla="*/ 3 w 26"/>
                <a:gd name="T35" fmla="*/ 28 h 36"/>
                <a:gd name="T36" fmla="*/ 1 w 26"/>
                <a:gd name="T37" fmla="*/ 28 h 36"/>
                <a:gd name="T38" fmla="*/ 3 w 26"/>
                <a:gd name="T39" fmla="*/ 28 h 36"/>
                <a:gd name="T40" fmla="*/ 3 w 26"/>
                <a:gd name="T41" fmla="*/ 1 h 36"/>
                <a:gd name="T42" fmla="*/ 1 w 26"/>
                <a:gd name="T43" fmla="*/ 0 h 36"/>
                <a:gd name="T44" fmla="*/ 0 w 26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36">
                  <a:moveTo>
                    <a:pt x="0" y="1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31"/>
                    <a:pt x="3" y="32"/>
                  </a:cubicBezTo>
                  <a:cubicBezTo>
                    <a:pt x="7" y="34"/>
                    <a:pt x="12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4"/>
                    <a:pt x="25" y="33"/>
                    <a:pt x="24" y="33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12" y="33"/>
                    <a:pt x="7" y="31"/>
                    <a:pt x="5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1" name="Freeform 218">
              <a:extLst>
                <a:ext uri="{FF2B5EF4-FFF2-40B4-BE49-F238E27FC236}">
                  <a16:creationId xmlns:a16="http://schemas.microsoft.com/office/drawing/2014/main" xmlns="" id="{E72D1135-49A7-4A58-AA8B-AE900657F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0" y="6724650"/>
              <a:ext cx="666750" cy="15875"/>
            </a:xfrm>
            <a:custGeom>
              <a:avLst/>
              <a:gdLst>
                <a:gd name="T0" fmla="*/ 1 w 133"/>
                <a:gd name="T1" fmla="*/ 3 h 3"/>
                <a:gd name="T2" fmla="*/ 131 w 133"/>
                <a:gd name="T3" fmla="*/ 3 h 3"/>
                <a:gd name="T4" fmla="*/ 133 w 133"/>
                <a:gd name="T5" fmla="*/ 1 h 3"/>
                <a:gd name="T6" fmla="*/ 131 w 133"/>
                <a:gd name="T7" fmla="*/ 0 h 3"/>
                <a:gd name="T8" fmla="*/ 1 w 133"/>
                <a:gd name="T9" fmla="*/ 0 h 3"/>
                <a:gd name="T10" fmla="*/ 0 w 133"/>
                <a:gd name="T11" fmla="*/ 1 h 3"/>
                <a:gd name="T12" fmla="*/ 1 w 13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">
                  <a:moveTo>
                    <a:pt x="1" y="3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2" y="3"/>
                    <a:pt x="133" y="2"/>
                    <a:pt x="133" y="1"/>
                  </a:cubicBezTo>
                  <a:cubicBezTo>
                    <a:pt x="133" y="0"/>
                    <a:pt x="132" y="0"/>
                    <a:pt x="1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2" name="Freeform 219">
              <a:extLst>
                <a:ext uri="{FF2B5EF4-FFF2-40B4-BE49-F238E27FC236}">
                  <a16:creationId xmlns:a16="http://schemas.microsoft.com/office/drawing/2014/main" xmlns="" id="{B153A656-F6F5-442C-AA96-E6FD9E068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6683375"/>
              <a:ext cx="361950" cy="57150"/>
            </a:xfrm>
            <a:custGeom>
              <a:avLst/>
              <a:gdLst>
                <a:gd name="T0" fmla="*/ 2 w 72"/>
                <a:gd name="T1" fmla="*/ 11 h 11"/>
                <a:gd name="T2" fmla="*/ 22 w 72"/>
                <a:gd name="T3" fmla="*/ 11 h 11"/>
                <a:gd name="T4" fmla="*/ 27 w 72"/>
                <a:gd name="T5" fmla="*/ 5 h 11"/>
                <a:gd name="T6" fmla="*/ 30 w 72"/>
                <a:gd name="T7" fmla="*/ 3 h 11"/>
                <a:gd name="T8" fmla="*/ 70 w 72"/>
                <a:gd name="T9" fmla="*/ 3 h 11"/>
                <a:gd name="T10" fmla="*/ 72 w 72"/>
                <a:gd name="T11" fmla="*/ 2 h 11"/>
                <a:gd name="T12" fmla="*/ 70 w 72"/>
                <a:gd name="T13" fmla="*/ 0 h 11"/>
                <a:gd name="T14" fmla="*/ 30 w 72"/>
                <a:gd name="T15" fmla="*/ 0 h 11"/>
                <a:gd name="T16" fmla="*/ 24 w 72"/>
                <a:gd name="T17" fmla="*/ 5 h 11"/>
                <a:gd name="T18" fmla="*/ 22 w 72"/>
                <a:gd name="T19" fmla="*/ 8 h 11"/>
                <a:gd name="T20" fmla="*/ 2 w 72"/>
                <a:gd name="T21" fmla="*/ 8 h 11"/>
                <a:gd name="T22" fmla="*/ 0 w 72"/>
                <a:gd name="T23" fmla="*/ 9 h 11"/>
                <a:gd name="T24" fmla="*/ 2 w 72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1">
                  <a:moveTo>
                    <a:pt x="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5" y="11"/>
                    <a:pt x="27" y="8"/>
                    <a:pt x="27" y="5"/>
                  </a:cubicBezTo>
                  <a:cubicBezTo>
                    <a:pt x="27" y="4"/>
                    <a:pt x="28" y="3"/>
                    <a:pt x="3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3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4" y="3"/>
                    <a:pt x="24" y="5"/>
                  </a:cubicBezTo>
                  <a:cubicBezTo>
                    <a:pt x="24" y="7"/>
                    <a:pt x="23" y="8"/>
                    <a:pt x="2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3" name="Freeform 220">
              <a:extLst>
                <a:ext uri="{FF2B5EF4-FFF2-40B4-BE49-F238E27FC236}">
                  <a16:creationId xmlns:a16="http://schemas.microsoft.com/office/drawing/2014/main" xmlns="" id="{7F196140-4B93-402B-A662-8E460407A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25" y="6524625"/>
              <a:ext cx="476250" cy="204787"/>
            </a:xfrm>
            <a:custGeom>
              <a:avLst/>
              <a:gdLst>
                <a:gd name="T0" fmla="*/ 2 w 95"/>
                <a:gd name="T1" fmla="*/ 40 h 40"/>
                <a:gd name="T2" fmla="*/ 80 w 95"/>
                <a:gd name="T3" fmla="*/ 40 h 40"/>
                <a:gd name="T4" fmla="*/ 95 w 95"/>
                <a:gd name="T5" fmla="*/ 25 h 40"/>
                <a:gd name="T6" fmla="*/ 95 w 95"/>
                <a:gd name="T7" fmla="*/ 2 h 40"/>
                <a:gd name="T8" fmla="*/ 94 w 95"/>
                <a:gd name="T9" fmla="*/ 0 h 40"/>
                <a:gd name="T10" fmla="*/ 92 w 95"/>
                <a:gd name="T11" fmla="*/ 2 h 40"/>
                <a:gd name="T12" fmla="*/ 92 w 95"/>
                <a:gd name="T13" fmla="*/ 25 h 40"/>
                <a:gd name="T14" fmla="*/ 89 w 95"/>
                <a:gd name="T15" fmla="*/ 33 h 40"/>
                <a:gd name="T16" fmla="*/ 80 w 95"/>
                <a:gd name="T17" fmla="*/ 37 h 40"/>
                <a:gd name="T18" fmla="*/ 2 w 95"/>
                <a:gd name="T19" fmla="*/ 37 h 40"/>
                <a:gd name="T20" fmla="*/ 0 w 95"/>
                <a:gd name="T21" fmla="*/ 39 h 40"/>
                <a:gd name="T22" fmla="*/ 2 w 95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40">
                  <a:moveTo>
                    <a:pt x="2" y="40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9" y="40"/>
                    <a:pt x="95" y="33"/>
                    <a:pt x="95" y="25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3" y="0"/>
                    <a:pt x="92" y="1"/>
                    <a:pt x="92" y="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8"/>
                    <a:pt x="91" y="31"/>
                    <a:pt x="89" y="33"/>
                  </a:cubicBezTo>
                  <a:cubicBezTo>
                    <a:pt x="87" y="36"/>
                    <a:pt x="84" y="37"/>
                    <a:pt x="8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39"/>
                    <a:pt x="1" y="40"/>
                    <a:pt x="2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4" name="Freeform 221">
              <a:extLst>
                <a:ext uri="{FF2B5EF4-FFF2-40B4-BE49-F238E27FC236}">
                  <a16:creationId xmlns:a16="http://schemas.microsoft.com/office/drawing/2014/main" xmlns="" id="{F13C5868-418C-4D67-8F85-02896CD53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350000"/>
              <a:ext cx="14288" cy="55562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10 h 11"/>
                <a:gd name="T4" fmla="*/ 2 w 3"/>
                <a:gd name="T5" fmla="*/ 11 h 11"/>
                <a:gd name="T6" fmla="*/ 3 w 3"/>
                <a:gd name="T7" fmla="*/ 10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5" name="Freeform 222">
              <a:extLst>
                <a:ext uri="{FF2B5EF4-FFF2-40B4-BE49-F238E27FC236}">
                  <a16:creationId xmlns:a16="http://schemas.microsoft.com/office/drawing/2014/main" xmlns="" id="{2183AC30-CF75-42DB-B70D-1426E71F5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421438"/>
              <a:ext cx="14288" cy="57150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9 h 11"/>
                <a:gd name="T4" fmla="*/ 2 w 3"/>
                <a:gd name="T5" fmla="*/ 11 h 11"/>
                <a:gd name="T6" fmla="*/ 3 w 3"/>
                <a:gd name="T7" fmla="*/ 9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6" name="Freeform 223">
              <a:extLst>
                <a:ext uri="{FF2B5EF4-FFF2-40B4-BE49-F238E27FC236}">
                  <a16:creationId xmlns:a16="http://schemas.microsoft.com/office/drawing/2014/main" xmlns="" id="{F7375650-3D1B-420B-82DF-FAD10655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503988"/>
              <a:ext cx="14288" cy="34925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2 w 3"/>
                <a:gd name="T5" fmla="*/ 7 h 7"/>
                <a:gd name="T6" fmla="*/ 3 w 3"/>
                <a:gd name="T7" fmla="*/ 5 h 7"/>
                <a:gd name="T8" fmla="*/ 3 w 3"/>
                <a:gd name="T9" fmla="*/ 2 h 7"/>
                <a:gd name="T10" fmla="*/ 2 w 3"/>
                <a:gd name="T11" fmla="*/ 0 h 7"/>
                <a:gd name="T12" fmla="*/ 0 w 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7" name="Freeform 224">
              <a:extLst>
                <a:ext uri="{FF2B5EF4-FFF2-40B4-BE49-F238E27FC236}">
                  <a16:creationId xmlns:a16="http://schemas.microsoft.com/office/drawing/2014/main" xmlns="" id="{439564F0-D709-45A3-A9E4-ED90F268A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6246813"/>
              <a:ext cx="150813" cy="153987"/>
            </a:xfrm>
            <a:custGeom>
              <a:avLst/>
              <a:gdLst>
                <a:gd name="T0" fmla="*/ 15 w 30"/>
                <a:gd name="T1" fmla="*/ 10 h 30"/>
                <a:gd name="T2" fmla="*/ 12 w 30"/>
                <a:gd name="T3" fmla="*/ 6 h 30"/>
                <a:gd name="T4" fmla="*/ 8 w 30"/>
                <a:gd name="T5" fmla="*/ 10 h 30"/>
                <a:gd name="T6" fmla="*/ 13 w 30"/>
                <a:gd name="T7" fmla="*/ 14 h 30"/>
                <a:gd name="T8" fmla="*/ 14 w 30"/>
                <a:gd name="T9" fmla="*/ 14 h 30"/>
                <a:gd name="T10" fmla="*/ 24 w 30"/>
                <a:gd name="T11" fmla="*/ 14 h 30"/>
                <a:gd name="T12" fmla="*/ 25 w 30"/>
                <a:gd name="T13" fmla="*/ 15 h 30"/>
                <a:gd name="T14" fmla="*/ 24 w 30"/>
                <a:gd name="T15" fmla="*/ 23 h 30"/>
                <a:gd name="T16" fmla="*/ 20 w 30"/>
                <a:gd name="T17" fmla="*/ 28 h 30"/>
                <a:gd name="T18" fmla="*/ 15 w 30"/>
                <a:gd name="T19" fmla="*/ 25 h 30"/>
                <a:gd name="T20" fmla="*/ 13 w 30"/>
                <a:gd name="T21" fmla="*/ 27 h 30"/>
                <a:gd name="T22" fmla="*/ 15 w 30"/>
                <a:gd name="T23" fmla="*/ 25 h 30"/>
                <a:gd name="T24" fmla="*/ 13 w 30"/>
                <a:gd name="T25" fmla="*/ 19 h 30"/>
                <a:gd name="T26" fmla="*/ 8 w 30"/>
                <a:gd name="T27" fmla="*/ 17 h 30"/>
                <a:gd name="T28" fmla="*/ 3 w 30"/>
                <a:gd name="T29" fmla="*/ 11 h 30"/>
                <a:gd name="T30" fmla="*/ 6 w 30"/>
                <a:gd name="T31" fmla="*/ 5 h 30"/>
                <a:gd name="T32" fmla="*/ 12 w 30"/>
                <a:gd name="T33" fmla="*/ 3 h 30"/>
                <a:gd name="T34" fmla="*/ 17 w 30"/>
                <a:gd name="T35" fmla="*/ 8 h 30"/>
                <a:gd name="T36" fmla="*/ 16 w 30"/>
                <a:gd name="T37" fmla="*/ 11 h 30"/>
                <a:gd name="T38" fmla="*/ 15 w 30"/>
                <a:gd name="T39" fmla="*/ 11 h 30"/>
                <a:gd name="T40" fmla="*/ 15 w 30"/>
                <a:gd name="T41" fmla="*/ 11 h 30"/>
                <a:gd name="T42" fmla="*/ 16 w 30"/>
                <a:gd name="T43" fmla="*/ 11 h 30"/>
                <a:gd name="T44" fmla="*/ 15 w 30"/>
                <a:gd name="T45" fmla="*/ 13 h 30"/>
                <a:gd name="T46" fmla="*/ 19 w 30"/>
                <a:gd name="T47" fmla="*/ 12 h 30"/>
                <a:gd name="T48" fmla="*/ 18 w 30"/>
                <a:gd name="T49" fmla="*/ 3 h 30"/>
                <a:gd name="T50" fmla="*/ 7 w 30"/>
                <a:gd name="T51" fmla="*/ 1 h 30"/>
                <a:gd name="T52" fmla="*/ 2 w 30"/>
                <a:gd name="T53" fmla="*/ 6 h 30"/>
                <a:gd name="T54" fmla="*/ 2 w 30"/>
                <a:gd name="T55" fmla="*/ 16 h 30"/>
                <a:gd name="T56" fmla="*/ 10 w 30"/>
                <a:gd name="T57" fmla="*/ 21 h 30"/>
                <a:gd name="T58" fmla="*/ 12 w 30"/>
                <a:gd name="T59" fmla="*/ 23 h 30"/>
                <a:gd name="T60" fmla="*/ 12 w 30"/>
                <a:gd name="T61" fmla="*/ 26 h 30"/>
                <a:gd name="T62" fmla="*/ 12 w 30"/>
                <a:gd name="T63" fmla="*/ 27 h 30"/>
                <a:gd name="T64" fmla="*/ 13 w 30"/>
                <a:gd name="T65" fmla="*/ 28 h 30"/>
                <a:gd name="T66" fmla="*/ 15 w 30"/>
                <a:gd name="T67" fmla="*/ 28 h 30"/>
                <a:gd name="T68" fmla="*/ 21 w 30"/>
                <a:gd name="T69" fmla="*/ 29 h 30"/>
                <a:gd name="T70" fmla="*/ 30 w 30"/>
                <a:gd name="T71" fmla="*/ 18 h 30"/>
                <a:gd name="T72" fmla="*/ 28 w 30"/>
                <a:gd name="T73" fmla="*/ 13 h 30"/>
                <a:gd name="T74" fmla="*/ 21 w 30"/>
                <a:gd name="T75" fmla="*/ 10 h 30"/>
                <a:gd name="T76" fmla="*/ 14 w 30"/>
                <a:gd name="T77" fmla="*/ 11 h 30"/>
                <a:gd name="T78" fmla="*/ 13 w 30"/>
                <a:gd name="T79" fmla="*/ 11 h 30"/>
                <a:gd name="T80" fmla="*/ 11 w 30"/>
                <a:gd name="T81" fmla="*/ 10 h 30"/>
                <a:gd name="T82" fmla="*/ 12 w 30"/>
                <a:gd name="T83" fmla="*/ 9 h 30"/>
                <a:gd name="T84" fmla="*/ 12 w 30"/>
                <a:gd name="T85" fmla="*/ 9 h 30"/>
                <a:gd name="T86" fmla="*/ 12 w 30"/>
                <a:gd name="T87" fmla="*/ 9 h 30"/>
                <a:gd name="T88" fmla="*/ 12 w 30"/>
                <a:gd name="T89" fmla="*/ 9 h 30"/>
                <a:gd name="T90" fmla="*/ 12 w 30"/>
                <a:gd name="T91" fmla="*/ 10 h 30"/>
                <a:gd name="T92" fmla="*/ 14 w 30"/>
                <a:gd name="T9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0"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1" y="6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6" y="14"/>
                    <a:pt x="19" y="13"/>
                    <a:pt x="21" y="13"/>
                  </a:cubicBezTo>
                  <a:cubicBezTo>
                    <a:pt x="22" y="13"/>
                    <a:pt x="23" y="13"/>
                    <a:pt x="24" y="14"/>
                  </a:cubicBezTo>
                  <a:cubicBezTo>
                    <a:pt x="24" y="14"/>
                    <a:pt x="25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7" y="17"/>
                    <a:pt x="27" y="18"/>
                  </a:cubicBezTo>
                  <a:cubicBezTo>
                    <a:pt x="27" y="19"/>
                    <a:pt x="25" y="21"/>
                    <a:pt x="24" y="23"/>
                  </a:cubicBezTo>
                  <a:cubicBezTo>
                    <a:pt x="22" y="25"/>
                    <a:pt x="20" y="26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26"/>
                    <a:pt x="16" y="25"/>
                    <a:pt x="15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0" y="18"/>
                    <a:pt x="9" y="17"/>
                    <a:pt x="8" y="17"/>
                  </a:cubicBezTo>
                  <a:cubicBezTo>
                    <a:pt x="7" y="17"/>
                    <a:pt x="6" y="16"/>
                    <a:pt x="5" y="14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3" y="10"/>
                    <a:pt x="4" y="8"/>
                    <a:pt x="4" y="7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9" y="3"/>
                    <a:pt x="11" y="3"/>
                    <a:pt x="12" y="3"/>
                  </a:cubicBezTo>
                  <a:cubicBezTo>
                    <a:pt x="13" y="3"/>
                    <a:pt x="14" y="3"/>
                    <a:pt x="15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19" y="11"/>
                    <a:pt x="20" y="10"/>
                    <a:pt x="20" y="8"/>
                  </a:cubicBezTo>
                  <a:cubicBezTo>
                    <a:pt x="20" y="6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3"/>
                    <a:pt x="1" y="14"/>
                    <a:pt x="2" y="16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2" y="23"/>
                    <a:pt x="12" y="24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5" y="28"/>
                  </a:cubicBezTo>
                  <a:cubicBezTo>
                    <a:pt x="16" y="28"/>
                    <a:pt x="18" y="29"/>
                    <a:pt x="19" y="29"/>
                  </a:cubicBezTo>
                  <a:cubicBezTo>
                    <a:pt x="20" y="30"/>
                    <a:pt x="21" y="30"/>
                    <a:pt x="21" y="29"/>
                  </a:cubicBezTo>
                  <a:cubicBezTo>
                    <a:pt x="22" y="28"/>
                    <a:pt x="24" y="27"/>
                    <a:pt x="26" y="25"/>
                  </a:cubicBezTo>
                  <a:cubicBezTo>
                    <a:pt x="28" y="23"/>
                    <a:pt x="30" y="21"/>
                    <a:pt x="30" y="18"/>
                  </a:cubicBezTo>
                  <a:cubicBezTo>
                    <a:pt x="30" y="16"/>
                    <a:pt x="29" y="14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23" y="10"/>
                    <a:pt x="22" y="10"/>
                    <a:pt x="21" y="10"/>
                  </a:cubicBezTo>
                  <a:cubicBezTo>
                    <a:pt x="19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3" y="12"/>
                    <a:pt x="14" y="12"/>
                  </a:cubicBezTo>
                  <a:cubicBezTo>
                    <a:pt x="14" y="12"/>
                    <a:pt x="15" y="11"/>
                    <a:pt x="15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8" name="Freeform 225">
              <a:extLst>
                <a:ext uri="{FF2B5EF4-FFF2-40B4-BE49-F238E27FC236}">
                  <a16:creationId xmlns:a16="http://schemas.microsoft.com/office/drawing/2014/main" xmlns="" id="{DFF08515-25FA-4453-A267-AE5721A5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3" y="6338888"/>
              <a:ext cx="111125" cy="103187"/>
            </a:xfrm>
            <a:custGeom>
              <a:avLst/>
              <a:gdLst>
                <a:gd name="T0" fmla="*/ 1 w 22"/>
                <a:gd name="T1" fmla="*/ 3 h 20"/>
                <a:gd name="T2" fmla="*/ 19 w 22"/>
                <a:gd name="T3" fmla="*/ 19 h 20"/>
                <a:gd name="T4" fmla="*/ 21 w 22"/>
                <a:gd name="T5" fmla="*/ 19 h 20"/>
                <a:gd name="T6" fmla="*/ 21 w 22"/>
                <a:gd name="T7" fmla="*/ 17 h 20"/>
                <a:gd name="T8" fmla="*/ 3 w 22"/>
                <a:gd name="T9" fmla="*/ 1 h 20"/>
                <a:gd name="T10" fmla="*/ 0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1" y="19"/>
                  </a:cubicBezTo>
                  <a:cubicBezTo>
                    <a:pt x="22" y="18"/>
                    <a:pt x="22" y="17"/>
                    <a:pt x="21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9" name="Freeform 226">
              <a:extLst>
                <a:ext uri="{FF2B5EF4-FFF2-40B4-BE49-F238E27FC236}">
                  <a16:creationId xmlns:a16="http://schemas.microsoft.com/office/drawing/2014/main" xmlns="" id="{C17359F2-37C2-41BA-9290-056E69387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3" y="6380163"/>
              <a:ext cx="109538" cy="103187"/>
            </a:xfrm>
            <a:custGeom>
              <a:avLst/>
              <a:gdLst>
                <a:gd name="T0" fmla="*/ 1 w 22"/>
                <a:gd name="T1" fmla="*/ 3 h 20"/>
                <a:gd name="T2" fmla="*/ 20 w 22"/>
                <a:gd name="T3" fmla="*/ 20 h 20"/>
                <a:gd name="T4" fmla="*/ 22 w 22"/>
                <a:gd name="T5" fmla="*/ 20 h 20"/>
                <a:gd name="T6" fmla="*/ 22 w 22"/>
                <a:gd name="T7" fmla="*/ 18 h 20"/>
                <a:gd name="T8" fmla="*/ 3 w 22"/>
                <a:gd name="T9" fmla="*/ 0 h 20"/>
                <a:gd name="T10" fmla="*/ 1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0" name="Freeform 227">
              <a:extLst>
                <a:ext uri="{FF2B5EF4-FFF2-40B4-BE49-F238E27FC236}">
                  <a16:creationId xmlns:a16="http://schemas.microsoft.com/office/drawing/2014/main" xmlns="" id="{0FCB60B1-EA92-4F7B-BEB9-27E794629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0" y="6364288"/>
              <a:ext cx="280988" cy="52387"/>
            </a:xfrm>
            <a:custGeom>
              <a:avLst/>
              <a:gdLst>
                <a:gd name="T0" fmla="*/ 2 w 56"/>
                <a:gd name="T1" fmla="*/ 10 h 10"/>
                <a:gd name="T2" fmla="*/ 48 w 56"/>
                <a:gd name="T3" fmla="*/ 3 h 10"/>
                <a:gd name="T4" fmla="*/ 48 w 56"/>
                <a:gd name="T5" fmla="*/ 3 h 10"/>
                <a:gd name="T6" fmla="*/ 48 w 56"/>
                <a:gd name="T7" fmla="*/ 3 h 10"/>
                <a:gd name="T8" fmla="*/ 48 w 56"/>
                <a:gd name="T9" fmla="*/ 3 h 10"/>
                <a:gd name="T10" fmla="*/ 51 w 56"/>
                <a:gd name="T11" fmla="*/ 4 h 10"/>
                <a:gd name="T12" fmla="*/ 53 w 56"/>
                <a:gd name="T13" fmla="*/ 8 h 10"/>
                <a:gd name="T14" fmla="*/ 54 w 56"/>
                <a:gd name="T15" fmla="*/ 9 h 10"/>
                <a:gd name="T16" fmla="*/ 56 w 56"/>
                <a:gd name="T17" fmla="*/ 7 h 10"/>
                <a:gd name="T18" fmla="*/ 52 w 56"/>
                <a:gd name="T19" fmla="*/ 1 h 10"/>
                <a:gd name="T20" fmla="*/ 48 w 56"/>
                <a:gd name="T21" fmla="*/ 0 h 10"/>
                <a:gd name="T22" fmla="*/ 47 w 56"/>
                <a:gd name="T23" fmla="*/ 0 h 10"/>
                <a:gd name="T24" fmla="*/ 47 w 56"/>
                <a:gd name="T25" fmla="*/ 2 h 10"/>
                <a:gd name="T26" fmla="*/ 47 w 56"/>
                <a:gd name="T27" fmla="*/ 0 h 10"/>
                <a:gd name="T28" fmla="*/ 1 w 56"/>
                <a:gd name="T29" fmla="*/ 7 h 10"/>
                <a:gd name="T30" fmla="*/ 0 w 56"/>
                <a:gd name="T31" fmla="*/ 9 h 10"/>
                <a:gd name="T32" fmla="*/ 2 w 56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0">
                  <a:moveTo>
                    <a:pt x="2" y="10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5"/>
                    <a:pt x="52" y="5"/>
                    <a:pt x="53" y="8"/>
                  </a:cubicBezTo>
                  <a:cubicBezTo>
                    <a:pt x="53" y="8"/>
                    <a:pt x="54" y="9"/>
                    <a:pt x="54" y="9"/>
                  </a:cubicBezTo>
                  <a:cubicBezTo>
                    <a:pt x="55" y="9"/>
                    <a:pt x="56" y="8"/>
                    <a:pt x="56" y="7"/>
                  </a:cubicBezTo>
                  <a:cubicBezTo>
                    <a:pt x="55" y="4"/>
                    <a:pt x="54" y="2"/>
                    <a:pt x="52" y="1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1" name="Freeform 228">
              <a:extLst>
                <a:ext uri="{FF2B5EF4-FFF2-40B4-BE49-F238E27FC236}">
                  <a16:creationId xmlns:a16="http://schemas.microsoft.com/office/drawing/2014/main" xmlns="" id="{EEECFF24-66F5-48CF-901F-601110E3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063" y="6472238"/>
              <a:ext cx="100013" cy="103187"/>
            </a:xfrm>
            <a:custGeom>
              <a:avLst/>
              <a:gdLst>
                <a:gd name="T0" fmla="*/ 16 w 20"/>
                <a:gd name="T1" fmla="*/ 4 h 20"/>
                <a:gd name="T2" fmla="*/ 15 w 20"/>
                <a:gd name="T3" fmla="*/ 5 h 20"/>
                <a:gd name="T4" fmla="*/ 17 w 20"/>
                <a:gd name="T5" fmla="*/ 10 h 20"/>
                <a:gd name="T6" fmla="*/ 15 w 20"/>
                <a:gd name="T7" fmla="*/ 15 h 20"/>
                <a:gd name="T8" fmla="*/ 10 w 20"/>
                <a:gd name="T9" fmla="*/ 17 h 20"/>
                <a:gd name="T10" fmla="*/ 5 w 20"/>
                <a:gd name="T11" fmla="*/ 15 h 20"/>
                <a:gd name="T12" fmla="*/ 3 w 20"/>
                <a:gd name="T13" fmla="*/ 10 h 20"/>
                <a:gd name="T14" fmla="*/ 5 w 20"/>
                <a:gd name="T15" fmla="*/ 5 h 20"/>
                <a:gd name="T16" fmla="*/ 10 w 20"/>
                <a:gd name="T17" fmla="*/ 3 h 20"/>
                <a:gd name="T18" fmla="*/ 15 w 20"/>
                <a:gd name="T19" fmla="*/ 5 h 20"/>
                <a:gd name="T20" fmla="*/ 16 w 20"/>
                <a:gd name="T21" fmla="*/ 4 h 20"/>
                <a:gd name="T22" fmla="*/ 17 w 20"/>
                <a:gd name="T23" fmla="*/ 3 h 20"/>
                <a:gd name="T24" fmla="*/ 10 w 20"/>
                <a:gd name="T25" fmla="*/ 0 h 20"/>
                <a:gd name="T26" fmla="*/ 3 w 20"/>
                <a:gd name="T27" fmla="*/ 3 h 20"/>
                <a:gd name="T28" fmla="*/ 0 w 20"/>
                <a:gd name="T29" fmla="*/ 10 h 20"/>
                <a:gd name="T30" fmla="*/ 3 w 20"/>
                <a:gd name="T31" fmla="*/ 17 h 20"/>
                <a:gd name="T32" fmla="*/ 10 w 20"/>
                <a:gd name="T33" fmla="*/ 20 h 20"/>
                <a:gd name="T34" fmla="*/ 17 w 20"/>
                <a:gd name="T35" fmla="*/ 17 h 20"/>
                <a:gd name="T36" fmla="*/ 20 w 20"/>
                <a:gd name="T37" fmla="*/ 10 h 20"/>
                <a:gd name="T38" fmla="*/ 17 w 20"/>
                <a:gd name="T39" fmla="*/ 3 h 20"/>
                <a:gd name="T40" fmla="*/ 16 w 20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0">
                  <a:moveTo>
                    <a:pt x="16" y="4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8"/>
                    <a:pt x="17" y="10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4" y="16"/>
                    <a:pt x="12" y="17"/>
                    <a:pt x="10" y="17"/>
                  </a:cubicBezTo>
                  <a:cubicBezTo>
                    <a:pt x="8" y="17"/>
                    <a:pt x="7" y="16"/>
                    <a:pt x="5" y="15"/>
                  </a:cubicBezTo>
                  <a:cubicBezTo>
                    <a:pt x="4" y="14"/>
                    <a:pt x="3" y="12"/>
                    <a:pt x="3" y="10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6" y="4"/>
                    <a:pt x="8" y="3"/>
                    <a:pt x="10" y="3"/>
                  </a:cubicBezTo>
                  <a:cubicBezTo>
                    <a:pt x="12" y="3"/>
                    <a:pt x="13" y="4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1"/>
                    <a:pt x="1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1" y="15"/>
                    <a:pt x="3" y="17"/>
                  </a:cubicBezTo>
                  <a:cubicBezTo>
                    <a:pt x="5" y="19"/>
                    <a:pt x="8" y="20"/>
                    <a:pt x="10" y="20"/>
                  </a:cubicBezTo>
                  <a:cubicBezTo>
                    <a:pt x="13" y="20"/>
                    <a:pt x="15" y="19"/>
                    <a:pt x="17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7"/>
                    <a:pt x="19" y="5"/>
                    <a:pt x="17" y="3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2" name="Freeform 229">
              <a:extLst>
                <a:ext uri="{FF2B5EF4-FFF2-40B4-BE49-F238E27FC236}">
                  <a16:creationId xmlns:a16="http://schemas.microsoft.com/office/drawing/2014/main" xmlns="" id="{9379128A-12D8-4E93-BE34-94A65F39B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463" y="6591300"/>
              <a:ext cx="85725" cy="87312"/>
            </a:xfrm>
            <a:custGeom>
              <a:avLst/>
              <a:gdLst>
                <a:gd name="T0" fmla="*/ 3 w 17"/>
                <a:gd name="T1" fmla="*/ 16 h 17"/>
                <a:gd name="T2" fmla="*/ 17 w 17"/>
                <a:gd name="T3" fmla="*/ 3 h 17"/>
                <a:gd name="T4" fmla="*/ 17 w 17"/>
                <a:gd name="T5" fmla="*/ 1 h 17"/>
                <a:gd name="T6" fmla="*/ 15 w 17"/>
                <a:gd name="T7" fmla="*/ 1 h 17"/>
                <a:gd name="T8" fmla="*/ 1 w 17"/>
                <a:gd name="T9" fmla="*/ 14 h 17"/>
                <a:gd name="T10" fmla="*/ 1 w 17"/>
                <a:gd name="T11" fmla="*/ 16 h 17"/>
                <a:gd name="T12" fmla="*/ 3 w 1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3" y="16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3" name="Freeform 230">
              <a:extLst>
                <a:ext uri="{FF2B5EF4-FFF2-40B4-BE49-F238E27FC236}">
                  <a16:creationId xmlns:a16="http://schemas.microsoft.com/office/drawing/2014/main" xmlns="" id="{54462F8D-C51F-4999-AEBE-69EE7751A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6472238"/>
              <a:ext cx="95250" cy="190500"/>
            </a:xfrm>
            <a:custGeom>
              <a:avLst/>
              <a:gdLst>
                <a:gd name="T0" fmla="*/ 2 w 19"/>
                <a:gd name="T1" fmla="*/ 36 h 37"/>
                <a:gd name="T2" fmla="*/ 8 w 19"/>
                <a:gd name="T3" fmla="*/ 32 h 37"/>
                <a:gd name="T4" fmla="*/ 15 w 19"/>
                <a:gd name="T5" fmla="*/ 22 h 37"/>
                <a:gd name="T6" fmla="*/ 16 w 19"/>
                <a:gd name="T7" fmla="*/ 15 h 37"/>
                <a:gd name="T8" fmla="*/ 16 w 19"/>
                <a:gd name="T9" fmla="*/ 13 h 37"/>
                <a:gd name="T10" fmla="*/ 18 w 19"/>
                <a:gd name="T11" fmla="*/ 3 h 37"/>
                <a:gd name="T12" fmla="*/ 18 w 19"/>
                <a:gd name="T13" fmla="*/ 1 h 37"/>
                <a:gd name="T14" fmla="*/ 16 w 19"/>
                <a:gd name="T15" fmla="*/ 1 h 37"/>
                <a:gd name="T16" fmla="*/ 13 w 19"/>
                <a:gd name="T17" fmla="*/ 13 h 37"/>
                <a:gd name="T18" fmla="*/ 13 w 19"/>
                <a:gd name="T19" fmla="*/ 15 h 37"/>
                <a:gd name="T20" fmla="*/ 12 w 19"/>
                <a:gd name="T21" fmla="*/ 21 h 37"/>
                <a:gd name="T22" fmla="*/ 6 w 19"/>
                <a:gd name="T23" fmla="*/ 30 h 37"/>
                <a:gd name="T24" fmla="*/ 2 w 19"/>
                <a:gd name="T25" fmla="*/ 33 h 37"/>
                <a:gd name="T26" fmla="*/ 1 w 19"/>
                <a:gd name="T27" fmla="*/ 33 h 37"/>
                <a:gd name="T28" fmla="*/ 1 w 19"/>
                <a:gd name="T29" fmla="*/ 34 h 37"/>
                <a:gd name="T30" fmla="*/ 0 w 19"/>
                <a:gd name="T31" fmla="*/ 36 h 37"/>
                <a:gd name="T32" fmla="*/ 2 w 19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7">
                  <a:moveTo>
                    <a:pt x="2" y="36"/>
                  </a:moveTo>
                  <a:cubicBezTo>
                    <a:pt x="2" y="36"/>
                    <a:pt x="5" y="34"/>
                    <a:pt x="8" y="32"/>
                  </a:cubicBezTo>
                  <a:cubicBezTo>
                    <a:pt x="10" y="29"/>
                    <a:pt x="13" y="26"/>
                    <a:pt x="15" y="22"/>
                  </a:cubicBezTo>
                  <a:cubicBezTo>
                    <a:pt x="16" y="20"/>
                    <a:pt x="16" y="18"/>
                    <a:pt x="16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9"/>
                    <a:pt x="16" y="6"/>
                    <a:pt x="18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3" y="5"/>
                    <a:pt x="13" y="9"/>
                    <a:pt x="13" y="13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8"/>
                    <a:pt x="13" y="20"/>
                    <a:pt x="12" y="21"/>
                  </a:cubicBezTo>
                  <a:cubicBezTo>
                    <a:pt x="11" y="24"/>
                    <a:pt x="8" y="27"/>
                    <a:pt x="6" y="30"/>
                  </a:cubicBezTo>
                  <a:cubicBezTo>
                    <a:pt x="4" y="31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1" y="36"/>
                    <a:pt x="2" y="37"/>
                    <a:pt x="2" y="3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4" name="Freeform 231">
              <a:extLst>
                <a:ext uri="{FF2B5EF4-FFF2-40B4-BE49-F238E27FC236}">
                  <a16:creationId xmlns:a16="http://schemas.microsoft.com/office/drawing/2014/main" xmlns="" id="{287B7AEE-AFC8-4709-9B8A-874481626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0" y="6396038"/>
              <a:ext cx="411163" cy="323850"/>
            </a:xfrm>
            <a:custGeom>
              <a:avLst/>
              <a:gdLst>
                <a:gd name="T0" fmla="*/ 18 w 82"/>
                <a:gd name="T1" fmla="*/ 6 h 63"/>
                <a:gd name="T2" fmla="*/ 18 w 82"/>
                <a:gd name="T3" fmla="*/ 8 h 63"/>
                <a:gd name="T4" fmla="*/ 23 w 82"/>
                <a:gd name="T5" fmla="*/ 7 h 63"/>
                <a:gd name="T6" fmla="*/ 42 w 82"/>
                <a:gd name="T7" fmla="*/ 5 h 63"/>
                <a:gd name="T8" fmla="*/ 59 w 82"/>
                <a:gd name="T9" fmla="*/ 3 h 63"/>
                <a:gd name="T10" fmla="*/ 60 w 82"/>
                <a:gd name="T11" fmla="*/ 3 h 63"/>
                <a:gd name="T12" fmla="*/ 65 w 82"/>
                <a:gd name="T13" fmla="*/ 5 h 63"/>
                <a:gd name="T14" fmla="*/ 74 w 82"/>
                <a:gd name="T15" fmla="*/ 13 h 63"/>
                <a:gd name="T16" fmla="*/ 79 w 82"/>
                <a:gd name="T17" fmla="*/ 27 h 63"/>
                <a:gd name="T18" fmla="*/ 75 w 82"/>
                <a:gd name="T19" fmla="*/ 40 h 63"/>
                <a:gd name="T20" fmla="*/ 48 w 82"/>
                <a:gd name="T21" fmla="*/ 60 h 63"/>
                <a:gd name="T22" fmla="*/ 31 w 82"/>
                <a:gd name="T23" fmla="*/ 54 h 63"/>
                <a:gd name="T24" fmla="*/ 20 w 82"/>
                <a:gd name="T25" fmla="*/ 41 h 63"/>
                <a:gd name="T26" fmla="*/ 11 w 82"/>
                <a:gd name="T27" fmla="*/ 28 h 63"/>
                <a:gd name="T28" fmla="*/ 5 w 82"/>
                <a:gd name="T29" fmla="*/ 19 h 63"/>
                <a:gd name="T30" fmla="*/ 5 w 82"/>
                <a:gd name="T31" fmla="*/ 19 h 63"/>
                <a:gd name="T32" fmla="*/ 5 w 82"/>
                <a:gd name="T33" fmla="*/ 19 h 63"/>
                <a:gd name="T34" fmla="*/ 3 w 82"/>
                <a:gd name="T35" fmla="*/ 14 h 63"/>
                <a:gd name="T36" fmla="*/ 5 w 82"/>
                <a:gd name="T37" fmla="*/ 11 h 63"/>
                <a:gd name="T38" fmla="*/ 7 w 82"/>
                <a:gd name="T39" fmla="*/ 10 h 63"/>
                <a:gd name="T40" fmla="*/ 14 w 82"/>
                <a:gd name="T41" fmla="*/ 8 h 63"/>
                <a:gd name="T42" fmla="*/ 17 w 82"/>
                <a:gd name="T43" fmla="*/ 8 h 63"/>
                <a:gd name="T44" fmla="*/ 18 w 82"/>
                <a:gd name="T45" fmla="*/ 8 h 63"/>
                <a:gd name="T46" fmla="*/ 18 w 82"/>
                <a:gd name="T47" fmla="*/ 8 h 63"/>
                <a:gd name="T48" fmla="*/ 18 w 82"/>
                <a:gd name="T49" fmla="*/ 6 h 63"/>
                <a:gd name="T50" fmla="*/ 18 w 82"/>
                <a:gd name="T51" fmla="*/ 5 h 63"/>
                <a:gd name="T52" fmla="*/ 11 w 82"/>
                <a:gd name="T53" fmla="*/ 6 h 63"/>
                <a:gd name="T54" fmla="*/ 6 w 82"/>
                <a:gd name="T55" fmla="*/ 7 h 63"/>
                <a:gd name="T56" fmla="*/ 3 w 82"/>
                <a:gd name="T57" fmla="*/ 9 h 63"/>
                <a:gd name="T58" fmla="*/ 0 w 82"/>
                <a:gd name="T59" fmla="*/ 14 h 63"/>
                <a:gd name="T60" fmla="*/ 3 w 82"/>
                <a:gd name="T61" fmla="*/ 21 h 63"/>
                <a:gd name="T62" fmla="*/ 4 w 82"/>
                <a:gd name="T63" fmla="*/ 20 h 63"/>
                <a:gd name="T64" fmla="*/ 3 w 82"/>
                <a:gd name="T65" fmla="*/ 21 h 63"/>
                <a:gd name="T66" fmla="*/ 17 w 82"/>
                <a:gd name="T67" fmla="*/ 43 h 63"/>
                <a:gd name="T68" fmla="*/ 29 w 82"/>
                <a:gd name="T69" fmla="*/ 56 h 63"/>
                <a:gd name="T70" fmla="*/ 48 w 82"/>
                <a:gd name="T71" fmla="*/ 63 h 63"/>
                <a:gd name="T72" fmla="*/ 78 w 82"/>
                <a:gd name="T73" fmla="*/ 42 h 63"/>
                <a:gd name="T74" fmla="*/ 82 w 82"/>
                <a:gd name="T75" fmla="*/ 27 h 63"/>
                <a:gd name="T76" fmla="*/ 73 w 82"/>
                <a:gd name="T77" fmla="*/ 8 h 63"/>
                <a:gd name="T78" fmla="*/ 66 w 82"/>
                <a:gd name="T79" fmla="*/ 3 h 63"/>
                <a:gd name="T80" fmla="*/ 61 w 82"/>
                <a:gd name="T81" fmla="*/ 0 h 63"/>
                <a:gd name="T82" fmla="*/ 59 w 82"/>
                <a:gd name="T83" fmla="*/ 0 h 63"/>
                <a:gd name="T84" fmla="*/ 35 w 82"/>
                <a:gd name="T85" fmla="*/ 3 h 63"/>
                <a:gd name="T86" fmla="*/ 18 w 82"/>
                <a:gd name="T87" fmla="*/ 5 h 63"/>
                <a:gd name="T88" fmla="*/ 18 w 82"/>
                <a:gd name="T89" fmla="*/ 6 h 63"/>
                <a:gd name="T90" fmla="*/ 18 w 82"/>
                <a:gd name="T91" fmla="*/ 5 h 63"/>
                <a:gd name="T92" fmla="*/ 18 w 82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63">
                  <a:moveTo>
                    <a:pt x="18" y="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20" y="7"/>
                    <a:pt x="23" y="7"/>
                  </a:cubicBezTo>
                  <a:cubicBezTo>
                    <a:pt x="28" y="6"/>
                    <a:pt x="35" y="5"/>
                    <a:pt x="42" y="5"/>
                  </a:cubicBezTo>
                  <a:cubicBezTo>
                    <a:pt x="49" y="4"/>
                    <a:pt x="55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1" y="3"/>
                    <a:pt x="63" y="4"/>
                    <a:pt x="65" y="5"/>
                  </a:cubicBezTo>
                  <a:cubicBezTo>
                    <a:pt x="68" y="7"/>
                    <a:pt x="71" y="9"/>
                    <a:pt x="74" y="13"/>
                  </a:cubicBezTo>
                  <a:cubicBezTo>
                    <a:pt x="77" y="17"/>
                    <a:pt x="79" y="21"/>
                    <a:pt x="79" y="27"/>
                  </a:cubicBezTo>
                  <a:cubicBezTo>
                    <a:pt x="79" y="31"/>
                    <a:pt x="78" y="35"/>
                    <a:pt x="75" y="40"/>
                  </a:cubicBezTo>
                  <a:cubicBezTo>
                    <a:pt x="67" y="55"/>
                    <a:pt x="57" y="60"/>
                    <a:pt x="48" y="60"/>
                  </a:cubicBezTo>
                  <a:cubicBezTo>
                    <a:pt x="41" y="60"/>
                    <a:pt x="35" y="57"/>
                    <a:pt x="31" y="54"/>
                  </a:cubicBezTo>
                  <a:cubicBezTo>
                    <a:pt x="27" y="51"/>
                    <a:pt x="25" y="48"/>
                    <a:pt x="20" y="41"/>
                  </a:cubicBezTo>
                  <a:cubicBezTo>
                    <a:pt x="18" y="38"/>
                    <a:pt x="14" y="32"/>
                    <a:pt x="11" y="28"/>
                  </a:cubicBezTo>
                  <a:cubicBezTo>
                    <a:pt x="8" y="23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3" y="16"/>
                    <a:pt x="3" y="14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9" y="9"/>
                    <a:pt x="12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5" y="5"/>
                    <a:pt x="11" y="6"/>
                  </a:cubicBezTo>
                  <a:cubicBezTo>
                    <a:pt x="10" y="6"/>
                    <a:pt x="8" y="6"/>
                    <a:pt x="6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8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3" y="36"/>
                    <a:pt x="17" y="43"/>
                  </a:cubicBezTo>
                  <a:cubicBezTo>
                    <a:pt x="22" y="50"/>
                    <a:pt x="25" y="53"/>
                    <a:pt x="29" y="56"/>
                  </a:cubicBezTo>
                  <a:cubicBezTo>
                    <a:pt x="34" y="60"/>
                    <a:pt x="41" y="63"/>
                    <a:pt x="48" y="63"/>
                  </a:cubicBezTo>
                  <a:cubicBezTo>
                    <a:pt x="58" y="63"/>
                    <a:pt x="70" y="57"/>
                    <a:pt x="78" y="42"/>
                  </a:cubicBezTo>
                  <a:cubicBezTo>
                    <a:pt x="81" y="36"/>
                    <a:pt x="82" y="31"/>
                    <a:pt x="82" y="27"/>
                  </a:cubicBezTo>
                  <a:cubicBezTo>
                    <a:pt x="82" y="18"/>
                    <a:pt x="78" y="12"/>
                    <a:pt x="73" y="8"/>
                  </a:cubicBezTo>
                  <a:cubicBezTo>
                    <a:pt x="71" y="5"/>
                    <a:pt x="68" y="4"/>
                    <a:pt x="66" y="3"/>
                  </a:cubicBezTo>
                  <a:cubicBezTo>
                    <a:pt x="64" y="1"/>
                    <a:pt x="62" y="1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4" y="0"/>
                    <a:pt x="44" y="1"/>
                    <a:pt x="35" y="3"/>
                  </a:cubicBezTo>
                  <a:cubicBezTo>
                    <a:pt x="26" y="4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5" name="Freeform 232">
              <a:extLst>
                <a:ext uri="{FF2B5EF4-FFF2-40B4-BE49-F238E27FC236}">
                  <a16:creationId xmlns:a16="http://schemas.microsoft.com/office/drawing/2014/main" xmlns="" id="{0B0A2B63-1040-4888-AADC-A6EAB16E8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5" y="6538913"/>
              <a:ext cx="60325" cy="6826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10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6" name="Freeform 233">
              <a:extLst>
                <a:ext uri="{FF2B5EF4-FFF2-40B4-BE49-F238E27FC236}">
                  <a16:creationId xmlns:a16="http://schemas.microsoft.com/office/drawing/2014/main" xmlns="" id="{3629201A-9B97-440C-BA23-F4FE3AA2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6565900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9 w 13"/>
                <a:gd name="T3" fmla="*/ 5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9 w 13"/>
                <a:gd name="T19" fmla="*/ 5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8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7" name="Freeform 234">
              <a:extLst>
                <a:ext uri="{FF2B5EF4-FFF2-40B4-BE49-F238E27FC236}">
                  <a16:creationId xmlns:a16="http://schemas.microsoft.com/office/drawing/2014/main" xmlns="" id="{A1648B05-ECBA-43E7-AF38-A9725B524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565900"/>
              <a:ext cx="60325" cy="66675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0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8" name="Freeform 235">
              <a:extLst>
                <a:ext uri="{FF2B5EF4-FFF2-40B4-BE49-F238E27FC236}">
                  <a16:creationId xmlns:a16="http://schemas.microsoft.com/office/drawing/2014/main" xmlns="" id="{F114A435-9731-4215-8942-AC429B2E5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5" y="6586538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9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9" name="Freeform 236">
              <a:extLst>
                <a:ext uri="{FF2B5EF4-FFF2-40B4-BE49-F238E27FC236}">
                  <a16:creationId xmlns:a16="http://schemas.microsoft.com/office/drawing/2014/main" xmlns="" id="{BDADEF1A-ED67-4211-B3D0-03364490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6529388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5 h 13"/>
                <a:gd name="T4" fmla="*/ 10 w 13"/>
                <a:gd name="T5" fmla="*/ 6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7 h 13"/>
                <a:gd name="T12" fmla="*/ 3 w 13"/>
                <a:gd name="T13" fmla="*/ 6 h 13"/>
                <a:gd name="T14" fmla="*/ 6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1 w 13"/>
                <a:gd name="T21" fmla="*/ 5 h 13"/>
                <a:gd name="T22" fmla="*/ 13 w 13"/>
                <a:gd name="T23" fmla="*/ 4 h 13"/>
                <a:gd name="T24" fmla="*/ 7 w 13"/>
                <a:gd name="T25" fmla="*/ 0 h 13"/>
                <a:gd name="T26" fmla="*/ 5 w 13"/>
                <a:gd name="T27" fmla="*/ 0 h 13"/>
                <a:gd name="T28" fmla="*/ 0 w 13"/>
                <a:gd name="T29" fmla="*/ 6 h 13"/>
                <a:gd name="T30" fmla="*/ 1 w 13"/>
                <a:gd name="T31" fmla="*/ 8 h 13"/>
                <a:gd name="T32" fmla="*/ 7 w 13"/>
                <a:gd name="T33" fmla="*/ 13 h 13"/>
                <a:gd name="T34" fmla="*/ 9 w 13"/>
                <a:gd name="T35" fmla="*/ 12 h 13"/>
                <a:gd name="T36" fmla="*/ 13 w 13"/>
                <a:gd name="T37" fmla="*/ 6 h 13"/>
                <a:gd name="T38" fmla="*/ 13 w 13"/>
                <a:gd name="T39" fmla="*/ 4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0" name="Freeform 237">
              <a:extLst>
                <a:ext uri="{FF2B5EF4-FFF2-40B4-BE49-F238E27FC236}">
                  <a16:creationId xmlns:a16="http://schemas.microsoft.com/office/drawing/2014/main" xmlns="" id="{9EABECCF-B9C3-4FE9-A49D-9D0F6916B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6580188"/>
              <a:ext cx="60325" cy="66675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2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0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6" y="13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1" name="Freeform 238">
              <a:extLst>
                <a:ext uri="{FF2B5EF4-FFF2-40B4-BE49-F238E27FC236}">
                  <a16:creationId xmlns:a16="http://schemas.microsoft.com/office/drawing/2014/main" xmlns="" id="{2CC4B06F-C861-45AD-A35D-FF74E959F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188" y="6632575"/>
              <a:ext cx="66675" cy="61912"/>
            </a:xfrm>
            <a:custGeom>
              <a:avLst/>
              <a:gdLst>
                <a:gd name="T0" fmla="*/ 11 w 13"/>
                <a:gd name="T1" fmla="*/ 5 h 12"/>
                <a:gd name="T2" fmla="*/ 10 w 13"/>
                <a:gd name="T3" fmla="*/ 5 h 12"/>
                <a:gd name="T4" fmla="*/ 10 w 13"/>
                <a:gd name="T5" fmla="*/ 6 h 12"/>
                <a:gd name="T6" fmla="*/ 8 w 13"/>
                <a:gd name="T7" fmla="*/ 9 h 12"/>
                <a:gd name="T8" fmla="*/ 7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6 w 13"/>
                <a:gd name="T15" fmla="*/ 3 h 12"/>
                <a:gd name="T16" fmla="*/ 7 w 13"/>
                <a:gd name="T17" fmla="*/ 3 h 12"/>
                <a:gd name="T18" fmla="*/ 10 w 13"/>
                <a:gd name="T19" fmla="*/ 5 h 12"/>
                <a:gd name="T20" fmla="*/ 11 w 13"/>
                <a:gd name="T21" fmla="*/ 5 h 12"/>
                <a:gd name="T22" fmla="*/ 13 w 13"/>
                <a:gd name="T23" fmla="*/ 4 h 12"/>
                <a:gd name="T24" fmla="*/ 7 w 13"/>
                <a:gd name="T25" fmla="*/ 0 h 12"/>
                <a:gd name="T26" fmla="*/ 5 w 13"/>
                <a:gd name="T27" fmla="*/ 0 h 12"/>
                <a:gd name="T28" fmla="*/ 0 w 13"/>
                <a:gd name="T29" fmla="*/ 6 h 12"/>
                <a:gd name="T30" fmla="*/ 1 w 13"/>
                <a:gd name="T31" fmla="*/ 8 h 12"/>
                <a:gd name="T32" fmla="*/ 7 w 13"/>
                <a:gd name="T33" fmla="*/ 12 h 12"/>
                <a:gd name="T34" fmla="*/ 9 w 13"/>
                <a:gd name="T35" fmla="*/ 12 h 12"/>
                <a:gd name="T36" fmla="*/ 13 w 13"/>
                <a:gd name="T37" fmla="*/ 6 h 12"/>
                <a:gd name="T38" fmla="*/ 13 w 13"/>
                <a:gd name="T39" fmla="*/ 4 h 12"/>
                <a:gd name="T40" fmla="*/ 11 w 13"/>
                <a:gd name="T4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4" y="9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5"/>
                    <a:pt x="4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1"/>
                    <a:pt x="4" y="12"/>
                    <a:pt x="7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2" name="Freeform 239">
              <a:extLst>
                <a:ext uri="{FF2B5EF4-FFF2-40B4-BE49-F238E27FC236}">
                  <a16:creationId xmlns:a16="http://schemas.microsoft.com/office/drawing/2014/main" xmlns="" id="{6AC23EF2-8E94-4CEB-B73B-2AEFA6BEA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6662738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3" name="Freeform 240">
              <a:extLst>
                <a:ext uri="{FF2B5EF4-FFF2-40B4-BE49-F238E27FC236}">
                  <a16:creationId xmlns:a16="http://schemas.microsoft.com/office/drawing/2014/main" xmlns="" id="{98EF1EAF-9F99-4980-8BEF-03EA2767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694488"/>
              <a:ext cx="65088" cy="50800"/>
            </a:xfrm>
            <a:custGeom>
              <a:avLst/>
              <a:gdLst>
                <a:gd name="T0" fmla="*/ 10 w 13"/>
                <a:gd name="T1" fmla="*/ 4 h 10"/>
                <a:gd name="T2" fmla="*/ 8 w 13"/>
                <a:gd name="T3" fmla="*/ 7 h 10"/>
                <a:gd name="T4" fmla="*/ 7 w 13"/>
                <a:gd name="T5" fmla="*/ 7 h 10"/>
                <a:gd name="T6" fmla="*/ 4 w 13"/>
                <a:gd name="T7" fmla="*/ 5 h 10"/>
                <a:gd name="T8" fmla="*/ 4 w 13"/>
                <a:gd name="T9" fmla="*/ 5 h 10"/>
                <a:gd name="T10" fmla="*/ 3 w 13"/>
                <a:gd name="T11" fmla="*/ 4 h 10"/>
                <a:gd name="T12" fmla="*/ 4 w 13"/>
                <a:gd name="T13" fmla="*/ 3 h 10"/>
                <a:gd name="T14" fmla="*/ 3 w 13"/>
                <a:gd name="T15" fmla="*/ 1 h 10"/>
                <a:gd name="T16" fmla="*/ 1 w 13"/>
                <a:gd name="T17" fmla="*/ 2 h 10"/>
                <a:gd name="T18" fmla="*/ 0 w 13"/>
                <a:gd name="T19" fmla="*/ 4 h 10"/>
                <a:gd name="T20" fmla="*/ 1 w 13"/>
                <a:gd name="T21" fmla="*/ 6 h 10"/>
                <a:gd name="T22" fmla="*/ 1 w 13"/>
                <a:gd name="T23" fmla="*/ 6 h 10"/>
                <a:gd name="T24" fmla="*/ 7 w 13"/>
                <a:gd name="T25" fmla="*/ 10 h 10"/>
                <a:gd name="T26" fmla="*/ 9 w 13"/>
                <a:gd name="T27" fmla="*/ 10 h 10"/>
                <a:gd name="T28" fmla="*/ 13 w 13"/>
                <a:gd name="T29" fmla="*/ 5 h 10"/>
                <a:gd name="T30" fmla="*/ 12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9"/>
                    <a:pt x="4" y="10"/>
                    <a:pt x="7" y="10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1" y="9"/>
                    <a:pt x="13" y="7"/>
                    <a:pt x="13" y="5"/>
                  </a:cubicBezTo>
                  <a:cubicBezTo>
                    <a:pt x="13" y="4"/>
                    <a:pt x="13" y="3"/>
                    <a:pt x="12" y="3"/>
                  </a:cubicBezTo>
                  <a:cubicBezTo>
                    <a:pt x="11" y="3"/>
                    <a:pt x="10" y="4"/>
                    <a:pt x="1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4" name="Freeform 241">
              <a:extLst>
                <a:ext uri="{FF2B5EF4-FFF2-40B4-BE49-F238E27FC236}">
                  <a16:creationId xmlns:a16="http://schemas.microsoft.com/office/drawing/2014/main" xmlns="" id="{497FF210-87B7-4CCB-B9D2-35603EADB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6673850"/>
              <a:ext cx="65088" cy="50800"/>
            </a:xfrm>
            <a:custGeom>
              <a:avLst/>
              <a:gdLst>
                <a:gd name="T0" fmla="*/ 10 w 13"/>
                <a:gd name="T1" fmla="*/ 4 h 10"/>
                <a:gd name="T2" fmla="*/ 7 w 13"/>
                <a:gd name="T3" fmla="*/ 7 h 10"/>
                <a:gd name="T4" fmla="*/ 6 w 13"/>
                <a:gd name="T5" fmla="*/ 7 h 10"/>
                <a:gd name="T6" fmla="*/ 3 w 13"/>
                <a:gd name="T7" fmla="*/ 5 h 10"/>
                <a:gd name="T8" fmla="*/ 3 w 13"/>
                <a:gd name="T9" fmla="*/ 5 h 10"/>
                <a:gd name="T10" fmla="*/ 3 w 13"/>
                <a:gd name="T11" fmla="*/ 4 h 10"/>
                <a:gd name="T12" fmla="*/ 3 w 13"/>
                <a:gd name="T13" fmla="*/ 3 h 10"/>
                <a:gd name="T14" fmla="*/ 2 w 13"/>
                <a:gd name="T15" fmla="*/ 1 h 10"/>
                <a:gd name="T16" fmla="*/ 0 w 13"/>
                <a:gd name="T17" fmla="*/ 2 h 10"/>
                <a:gd name="T18" fmla="*/ 0 w 13"/>
                <a:gd name="T19" fmla="*/ 4 h 10"/>
                <a:gd name="T20" fmla="*/ 0 w 13"/>
                <a:gd name="T21" fmla="*/ 6 h 10"/>
                <a:gd name="T22" fmla="*/ 0 w 13"/>
                <a:gd name="T23" fmla="*/ 6 h 10"/>
                <a:gd name="T24" fmla="*/ 6 w 13"/>
                <a:gd name="T25" fmla="*/ 10 h 10"/>
                <a:gd name="T26" fmla="*/ 8 w 13"/>
                <a:gd name="T27" fmla="*/ 10 h 10"/>
                <a:gd name="T28" fmla="*/ 12 w 13"/>
                <a:gd name="T29" fmla="*/ 4 h 10"/>
                <a:gd name="T30" fmla="*/ 11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9" y="5"/>
                    <a:pt x="9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4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1" y="9"/>
                    <a:pt x="12" y="7"/>
                    <a:pt x="12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0" y="2"/>
                    <a:pt x="10" y="3"/>
                    <a:pt x="1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5" name="Freeform 242">
              <a:extLst>
                <a:ext uri="{FF2B5EF4-FFF2-40B4-BE49-F238E27FC236}">
                  <a16:creationId xmlns:a16="http://schemas.microsoft.com/office/drawing/2014/main" xmlns="" id="{6F6C2E1F-3819-45EB-B963-A56D1BC06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6616700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9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6" name="Freeform 243">
              <a:extLst>
                <a:ext uri="{FF2B5EF4-FFF2-40B4-BE49-F238E27FC236}">
                  <a16:creationId xmlns:a16="http://schemas.microsoft.com/office/drawing/2014/main" xmlns="" id="{ED9D96D5-8768-4535-8C1D-D99739D75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488" y="6600825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6 w 13"/>
                <a:gd name="T15" fmla="*/ 4 h 13"/>
                <a:gd name="T16" fmla="*/ 7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3 w 13"/>
                <a:gd name="T23" fmla="*/ 5 h 13"/>
                <a:gd name="T24" fmla="*/ 7 w 13"/>
                <a:gd name="T25" fmla="*/ 0 h 13"/>
                <a:gd name="T26" fmla="*/ 5 w 13"/>
                <a:gd name="T27" fmla="*/ 1 h 13"/>
                <a:gd name="T28" fmla="*/ 0 w 13"/>
                <a:gd name="T29" fmla="*/ 7 h 13"/>
                <a:gd name="T30" fmla="*/ 1 w 13"/>
                <a:gd name="T31" fmla="*/ 9 h 13"/>
                <a:gd name="T32" fmla="*/ 7 w 13"/>
                <a:gd name="T33" fmla="*/ 13 h 13"/>
                <a:gd name="T34" fmla="*/ 9 w 13"/>
                <a:gd name="T35" fmla="*/ 13 h 13"/>
                <a:gd name="T36" fmla="*/ 13 w 13"/>
                <a:gd name="T37" fmla="*/ 7 h 13"/>
                <a:gd name="T38" fmla="*/ 13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3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7" name="Freeform 244">
              <a:extLst>
                <a:ext uri="{FF2B5EF4-FFF2-40B4-BE49-F238E27FC236}">
                  <a16:creationId xmlns:a16="http://schemas.microsoft.com/office/drawing/2014/main" xmlns="" id="{53333AC3-D509-4495-B55B-31FCC6816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6653213"/>
              <a:ext cx="65088" cy="61912"/>
            </a:xfrm>
            <a:custGeom>
              <a:avLst/>
              <a:gdLst>
                <a:gd name="T0" fmla="*/ 11 w 13"/>
                <a:gd name="T1" fmla="*/ 4 h 12"/>
                <a:gd name="T2" fmla="*/ 10 w 13"/>
                <a:gd name="T3" fmla="*/ 5 h 12"/>
                <a:gd name="T4" fmla="*/ 10 w 13"/>
                <a:gd name="T5" fmla="*/ 6 h 12"/>
                <a:gd name="T6" fmla="*/ 7 w 13"/>
                <a:gd name="T7" fmla="*/ 9 h 12"/>
                <a:gd name="T8" fmla="*/ 6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5 w 13"/>
                <a:gd name="T15" fmla="*/ 3 h 12"/>
                <a:gd name="T16" fmla="*/ 6 w 13"/>
                <a:gd name="T17" fmla="*/ 3 h 12"/>
                <a:gd name="T18" fmla="*/ 10 w 13"/>
                <a:gd name="T19" fmla="*/ 5 h 12"/>
                <a:gd name="T20" fmla="*/ 11 w 13"/>
                <a:gd name="T21" fmla="*/ 4 h 12"/>
                <a:gd name="T22" fmla="*/ 12 w 13"/>
                <a:gd name="T23" fmla="*/ 4 h 12"/>
                <a:gd name="T24" fmla="*/ 6 w 13"/>
                <a:gd name="T25" fmla="*/ 0 h 12"/>
                <a:gd name="T26" fmla="*/ 4 w 13"/>
                <a:gd name="T27" fmla="*/ 0 h 12"/>
                <a:gd name="T28" fmla="*/ 0 w 13"/>
                <a:gd name="T29" fmla="*/ 6 h 12"/>
                <a:gd name="T30" fmla="*/ 0 w 13"/>
                <a:gd name="T31" fmla="*/ 8 h 12"/>
                <a:gd name="T32" fmla="*/ 6 w 13"/>
                <a:gd name="T33" fmla="*/ 12 h 12"/>
                <a:gd name="T34" fmla="*/ 8 w 13"/>
                <a:gd name="T35" fmla="*/ 12 h 12"/>
                <a:gd name="T36" fmla="*/ 13 w 13"/>
                <a:gd name="T37" fmla="*/ 6 h 12"/>
                <a:gd name="T38" fmla="*/ 12 w 13"/>
                <a:gd name="T39" fmla="*/ 4 h 12"/>
                <a:gd name="T40" fmla="*/ 11 w 13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3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2" y="4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8" name="Freeform 245">
              <a:extLst>
                <a:ext uri="{FF2B5EF4-FFF2-40B4-BE49-F238E27FC236}">
                  <a16:creationId xmlns:a16="http://schemas.microsoft.com/office/drawing/2014/main" xmlns="" id="{C5A38B66-457C-4F00-9E65-6D48F792A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6586538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1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9" name="Freeform 246">
              <a:extLst>
                <a:ext uri="{FF2B5EF4-FFF2-40B4-BE49-F238E27FC236}">
                  <a16:creationId xmlns:a16="http://schemas.microsoft.com/office/drawing/2014/main" xmlns="" id="{E7F4810B-FDC2-442D-9A83-960A46934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6627813"/>
              <a:ext cx="60325" cy="60325"/>
            </a:xfrm>
            <a:custGeom>
              <a:avLst/>
              <a:gdLst>
                <a:gd name="T0" fmla="*/ 10 w 12"/>
                <a:gd name="T1" fmla="*/ 4 h 12"/>
                <a:gd name="T2" fmla="*/ 9 w 12"/>
                <a:gd name="T3" fmla="*/ 5 h 12"/>
                <a:gd name="T4" fmla="*/ 9 w 12"/>
                <a:gd name="T5" fmla="*/ 6 h 12"/>
                <a:gd name="T6" fmla="*/ 7 w 12"/>
                <a:gd name="T7" fmla="*/ 9 h 12"/>
                <a:gd name="T8" fmla="*/ 6 w 12"/>
                <a:gd name="T9" fmla="*/ 9 h 12"/>
                <a:gd name="T10" fmla="*/ 3 w 12"/>
                <a:gd name="T11" fmla="*/ 7 h 12"/>
                <a:gd name="T12" fmla="*/ 2 w 12"/>
                <a:gd name="T13" fmla="*/ 6 h 12"/>
                <a:gd name="T14" fmla="*/ 5 w 12"/>
                <a:gd name="T15" fmla="*/ 3 h 12"/>
                <a:gd name="T16" fmla="*/ 6 w 12"/>
                <a:gd name="T17" fmla="*/ 3 h 12"/>
                <a:gd name="T18" fmla="*/ 9 w 12"/>
                <a:gd name="T19" fmla="*/ 5 h 12"/>
                <a:gd name="T20" fmla="*/ 10 w 12"/>
                <a:gd name="T21" fmla="*/ 4 h 12"/>
                <a:gd name="T22" fmla="*/ 12 w 12"/>
                <a:gd name="T23" fmla="*/ 4 h 12"/>
                <a:gd name="T24" fmla="*/ 6 w 12"/>
                <a:gd name="T25" fmla="*/ 0 h 12"/>
                <a:gd name="T26" fmla="*/ 4 w 12"/>
                <a:gd name="T27" fmla="*/ 0 h 12"/>
                <a:gd name="T28" fmla="*/ 0 w 12"/>
                <a:gd name="T29" fmla="*/ 6 h 12"/>
                <a:gd name="T30" fmla="*/ 0 w 12"/>
                <a:gd name="T31" fmla="*/ 8 h 12"/>
                <a:gd name="T32" fmla="*/ 6 w 12"/>
                <a:gd name="T33" fmla="*/ 12 h 12"/>
                <a:gd name="T34" fmla="*/ 8 w 12"/>
                <a:gd name="T35" fmla="*/ 12 h 12"/>
                <a:gd name="T36" fmla="*/ 12 w 12"/>
                <a:gd name="T37" fmla="*/ 6 h 12"/>
                <a:gd name="T38" fmla="*/ 12 w 12"/>
                <a:gd name="T39" fmla="*/ 4 h 12"/>
                <a:gd name="T40" fmla="*/ 10 w 12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3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0" name="Freeform 247">
              <a:extLst>
                <a:ext uri="{FF2B5EF4-FFF2-40B4-BE49-F238E27FC236}">
                  <a16:creationId xmlns:a16="http://schemas.microsoft.com/office/drawing/2014/main" xmlns="" id="{6B91575F-DDAA-4AE6-88D4-CE342C1C6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5" y="6637338"/>
              <a:ext cx="60325" cy="61912"/>
            </a:xfrm>
            <a:custGeom>
              <a:avLst/>
              <a:gdLst>
                <a:gd name="T0" fmla="*/ 9 w 12"/>
                <a:gd name="T1" fmla="*/ 7 h 12"/>
                <a:gd name="T2" fmla="*/ 7 w 12"/>
                <a:gd name="T3" fmla="*/ 9 h 12"/>
                <a:gd name="T4" fmla="*/ 6 w 12"/>
                <a:gd name="T5" fmla="*/ 9 h 12"/>
                <a:gd name="T6" fmla="*/ 3 w 12"/>
                <a:gd name="T7" fmla="*/ 7 h 12"/>
                <a:gd name="T8" fmla="*/ 3 w 12"/>
                <a:gd name="T9" fmla="*/ 6 h 12"/>
                <a:gd name="T10" fmla="*/ 5 w 12"/>
                <a:gd name="T11" fmla="*/ 3 h 12"/>
                <a:gd name="T12" fmla="*/ 5 w 12"/>
                <a:gd name="T13" fmla="*/ 1 h 12"/>
                <a:gd name="T14" fmla="*/ 3 w 12"/>
                <a:gd name="T15" fmla="*/ 0 h 12"/>
                <a:gd name="T16" fmla="*/ 0 w 12"/>
                <a:gd name="T17" fmla="*/ 6 h 12"/>
                <a:gd name="T18" fmla="*/ 0 w 12"/>
                <a:gd name="T19" fmla="*/ 8 h 12"/>
                <a:gd name="T20" fmla="*/ 6 w 12"/>
                <a:gd name="T21" fmla="*/ 12 h 12"/>
                <a:gd name="T22" fmla="*/ 8 w 12"/>
                <a:gd name="T23" fmla="*/ 12 h 12"/>
                <a:gd name="T24" fmla="*/ 12 w 12"/>
                <a:gd name="T25" fmla="*/ 8 h 12"/>
                <a:gd name="T26" fmla="*/ 11 w 12"/>
                <a:gd name="T27" fmla="*/ 6 h 12"/>
                <a:gd name="T28" fmla="*/ 9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9" y="7"/>
                  </a:moveTo>
                  <a:cubicBezTo>
                    <a:pt x="9" y="8"/>
                    <a:pt x="8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0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6"/>
                    <a:pt x="9" y="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1" name="Freeform 248">
              <a:extLst>
                <a:ext uri="{FF2B5EF4-FFF2-40B4-BE49-F238E27FC236}">
                  <a16:creationId xmlns:a16="http://schemas.microsoft.com/office/drawing/2014/main" xmlns="" id="{1A0B3153-8F5C-4D85-ABB9-2744B104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6467475"/>
              <a:ext cx="114300" cy="119062"/>
            </a:xfrm>
            <a:custGeom>
              <a:avLst/>
              <a:gdLst>
                <a:gd name="T0" fmla="*/ 2 w 23"/>
                <a:gd name="T1" fmla="*/ 3 h 23"/>
                <a:gd name="T2" fmla="*/ 2 w 23"/>
                <a:gd name="T3" fmla="*/ 3 h 23"/>
                <a:gd name="T4" fmla="*/ 20 w 23"/>
                <a:gd name="T5" fmla="*/ 22 h 23"/>
                <a:gd name="T6" fmla="*/ 22 w 23"/>
                <a:gd name="T7" fmla="*/ 22 h 23"/>
                <a:gd name="T8" fmla="*/ 23 w 23"/>
                <a:gd name="T9" fmla="*/ 21 h 23"/>
                <a:gd name="T10" fmla="*/ 3 w 23"/>
                <a:gd name="T11" fmla="*/ 0 h 23"/>
                <a:gd name="T12" fmla="*/ 1 w 23"/>
                <a:gd name="T13" fmla="*/ 1 h 23"/>
                <a:gd name="T14" fmla="*/ 2 w 23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4" y="9"/>
                    <a:pt x="20" y="22"/>
                  </a:cubicBezTo>
                  <a:cubicBezTo>
                    <a:pt x="20" y="22"/>
                    <a:pt x="21" y="23"/>
                    <a:pt x="22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16" y="5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2" name="Freeform 249">
              <a:extLst>
                <a:ext uri="{FF2B5EF4-FFF2-40B4-BE49-F238E27FC236}">
                  <a16:creationId xmlns:a16="http://schemas.microsoft.com/office/drawing/2014/main" xmlns="" id="{9FCB8662-494B-4628-8698-45C59210E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6529388"/>
              <a:ext cx="65088" cy="25400"/>
            </a:xfrm>
            <a:custGeom>
              <a:avLst/>
              <a:gdLst>
                <a:gd name="T0" fmla="*/ 3 w 13"/>
                <a:gd name="T1" fmla="*/ 3 h 5"/>
                <a:gd name="T2" fmla="*/ 2 w 13"/>
                <a:gd name="T3" fmla="*/ 2 h 5"/>
                <a:gd name="T4" fmla="*/ 3 w 13"/>
                <a:gd name="T5" fmla="*/ 3 h 5"/>
                <a:gd name="T6" fmla="*/ 3 w 13"/>
                <a:gd name="T7" fmla="*/ 3 h 5"/>
                <a:gd name="T8" fmla="*/ 2 w 13"/>
                <a:gd name="T9" fmla="*/ 2 h 5"/>
                <a:gd name="T10" fmla="*/ 3 w 13"/>
                <a:gd name="T11" fmla="*/ 3 h 5"/>
                <a:gd name="T12" fmla="*/ 3 w 13"/>
                <a:gd name="T13" fmla="*/ 3 h 5"/>
                <a:gd name="T14" fmla="*/ 5 w 13"/>
                <a:gd name="T15" fmla="*/ 3 h 5"/>
                <a:gd name="T16" fmla="*/ 11 w 13"/>
                <a:gd name="T17" fmla="*/ 5 h 5"/>
                <a:gd name="T18" fmla="*/ 13 w 13"/>
                <a:gd name="T19" fmla="*/ 5 h 5"/>
                <a:gd name="T20" fmla="*/ 12 w 13"/>
                <a:gd name="T21" fmla="*/ 2 h 5"/>
                <a:gd name="T22" fmla="*/ 5 w 13"/>
                <a:gd name="T23" fmla="*/ 0 h 5"/>
                <a:gd name="T24" fmla="*/ 1 w 13"/>
                <a:gd name="T25" fmla="*/ 1 h 5"/>
                <a:gd name="T26" fmla="*/ 1 w 13"/>
                <a:gd name="T27" fmla="*/ 2 h 5"/>
                <a:gd name="T28" fmla="*/ 3 w 13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5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8" y="3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3" name="Freeform 250">
              <a:extLst>
                <a:ext uri="{FF2B5EF4-FFF2-40B4-BE49-F238E27FC236}">
                  <a16:creationId xmlns:a16="http://schemas.microsoft.com/office/drawing/2014/main" xmlns="" id="{F999069B-1485-4CFB-96FC-A31E9B176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6503988"/>
              <a:ext cx="20638" cy="55562"/>
            </a:xfrm>
            <a:custGeom>
              <a:avLst/>
              <a:gdLst>
                <a:gd name="T0" fmla="*/ 3 w 4"/>
                <a:gd name="T1" fmla="*/ 9 h 11"/>
                <a:gd name="T2" fmla="*/ 3 w 4"/>
                <a:gd name="T3" fmla="*/ 9 h 11"/>
                <a:gd name="T4" fmla="*/ 3 w 4"/>
                <a:gd name="T5" fmla="*/ 8 h 11"/>
                <a:gd name="T6" fmla="*/ 4 w 4"/>
                <a:gd name="T7" fmla="*/ 2 h 11"/>
                <a:gd name="T8" fmla="*/ 3 w 4"/>
                <a:gd name="T9" fmla="*/ 0 h 11"/>
                <a:gd name="T10" fmla="*/ 1 w 4"/>
                <a:gd name="T11" fmla="*/ 1 h 11"/>
                <a:gd name="T12" fmla="*/ 0 w 4"/>
                <a:gd name="T13" fmla="*/ 8 h 11"/>
                <a:gd name="T14" fmla="*/ 0 w 4"/>
                <a:gd name="T15" fmla="*/ 10 h 11"/>
                <a:gd name="T16" fmla="*/ 2 w 4"/>
                <a:gd name="T17" fmla="*/ 11 h 11"/>
                <a:gd name="T18" fmla="*/ 3 w 4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5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4" name="Freeform 251">
              <a:extLst>
                <a:ext uri="{FF2B5EF4-FFF2-40B4-BE49-F238E27FC236}">
                  <a16:creationId xmlns:a16="http://schemas.microsoft.com/office/drawing/2014/main" xmlns="" id="{0F0614F2-C0FC-4A36-95C7-0D07ED6F0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6235700"/>
              <a:ext cx="85725" cy="360362"/>
            </a:xfrm>
            <a:custGeom>
              <a:avLst/>
              <a:gdLst>
                <a:gd name="T0" fmla="*/ 5 w 17"/>
                <a:gd name="T1" fmla="*/ 68 h 70"/>
                <a:gd name="T2" fmla="*/ 5 w 17"/>
                <a:gd name="T3" fmla="*/ 68 h 70"/>
                <a:gd name="T4" fmla="*/ 3 w 17"/>
                <a:gd name="T5" fmla="*/ 49 h 70"/>
                <a:gd name="T6" fmla="*/ 17 w 17"/>
                <a:gd name="T7" fmla="*/ 2 h 70"/>
                <a:gd name="T8" fmla="*/ 16 w 17"/>
                <a:gd name="T9" fmla="*/ 0 h 70"/>
                <a:gd name="T10" fmla="*/ 14 w 17"/>
                <a:gd name="T11" fmla="*/ 1 h 70"/>
                <a:gd name="T12" fmla="*/ 0 w 17"/>
                <a:gd name="T13" fmla="*/ 49 h 70"/>
                <a:gd name="T14" fmla="*/ 3 w 17"/>
                <a:gd name="T15" fmla="*/ 69 h 70"/>
                <a:gd name="T16" fmla="*/ 5 w 17"/>
                <a:gd name="T17" fmla="*/ 70 h 70"/>
                <a:gd name="T18" fmla="*/ 5 w 17"/>
                <a:gd name="T1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0"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3" y="60"/>
                    <a:pt x="3" y="49"/>
                  </a:cubicBezTo>
                  <a:cubicBezTo>
                    <a:pt x="3" y="37"/>
                    <a:pt x="5" y="21"/>
                    <a:pt x="17" y="2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3" y="20"/>
                    <a:pt x="0" y="37"/>
                    <a:pt x="0" y="49"/>
                  </a:cubicBezTo>
                  <a:cubicBezTo>
                    <a:pt x="0" y="62"/>
                    <a:pt x="3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5" y="70"/>
                    <a:pt x="6" y="69"/>
                    <a:pt x="5" y="6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5" name="Freeform 252">
              <a:extLst>
                <a:ext uri="{FF2B5EF4-FFF2-40B4-BE49-F238E27FC236}">
                  <a16:creationId xmlns:a16="http://schemas.microsoft.com/office/drawing/2014/main" xmlns="" id="{658F52E5-5924-43A6-B3C7-FD1A34CE1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6513513"/>
              <a:ext cx="79375" cy="46037"/>
            </a:xfrm>
            <a:custGeom>
              <a:avLst/>
              <a:gdLst>
                <a:gd name="T0" fmla="*/ 3 w 16"/>
                <a:gd name="T1" fmla="*/ 8 h 9"/>
                <a:gd name="T2" fmla="*/ 2 w 16"/>
                <a:gd name="T3" fmla="*/ 8 h 9"/>
                <a:gd name="T4" fmla="*/ 3 w 16"/>
                <a:gd name="T5" fmla="*/ 8 h 9"/>
                <a:gd name="T6" fmla="*/ 3 w 16"/>
                <a:gd name="T7" fmla="*/ 8 h 9"/>
                <a:gd name="T8" fmla="*/ 2 w 16"/>
                <a:gd name="T9" fmla="*/ 8 h 9"/>
                <a:gd name="T10" fmla="*/ 3 w 16"/>
                <a:gd name="T11" fmla="*/ 8 h 9"/>
                <a:gd name="T12" fmla="*/ 14 w 16"/>
                <a:gd name="T13" fmla="*/ 3 h 9"/>
                <a:gd name="T14" fmla="*/ 16 w 16"/>
                <a:gd name="T15" fmla="*/ 2 h 9"/>
                <a:gd name="T16" fmla="*/ 14 w 16"/>
                <a:gd name="T17" fmla="*/ 1 h 9"/>
                <a:gd name="T18" fmla="*/ 0 w 16"/>
                <a:gd name="T19" fmla="*/ 6 h 9"/>
                <a:gd name="T20" fmla="*/ 1 w 16"/>
                <a:gd name="T21" fmla="*/ 8 h 9"/>
                <a:gd name="T22" fmla="*/ 3 w 16"/>
                <a:gd name="T2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">
                  <a:moveTo>
                    <a:pt x="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4"/>
                    <a:pt x="14" y="3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6" y="1"/>
                    <a:pt x="15" y="0"/>
                    <a:pt x="14" y="1"/>
                  </a:cubicBezTo>
                  <a:cubicBezTo>
                    <a:pt x="5" y="1"/>
                    <a:pt x="1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9"/>
                    <a:pt x="3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6" name="Freeform 253">
              <a:extLst>
                <a:ext uri="{FF2B5EF4-FFF2-40B4-BE49-F238E27FC236}">
                  <a16:creationId xmlns:a16="http://schemas.microsoft.com/office/drawing/2014/main" xmlns="" id="{6A89816B-972B-4C26-8F21-10849BB91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6538913"/>
              <a:ext cx="34925" cy="31750"/>
            </a:xfrm>
            <a:custGeom>
              <a:avLst/>
              <a:gdLst>
                <a:gd name="T0" fmla="*/ 3 w 7"/>
                <a:gd name="T1" fmla="*/ 5 h 6"/>
                <a:gd name="T2" fmla="*/ 2 w 7"/>
                <a:gd name="T3" fmla="*/ 4 h 6"/>
                <a:gd name="T4" fmla="*/ 3 w 7"/>
                <a:gd name="T5" fmla="*/ 5 h 6"/>
                <a:gd name="T6" fmla="*/ 3 w 7"/>
                <a:gd name="T7" fmla="*/ 5 h 6"/>
                <a:gd name="T8" fmla="*/ 2 w 7"/>
                <a:gd name="T9" fmla="*/ 4 h 6"/>
                <a:gd name="T10" fmla="*/ 3 w 7"/>
                <a:gd name="T11" fmla="*/ 5 h 6"/>
                <a:gd name="T12" fmla="*/ 3 w 7"/>
                <a:gd name="T13" fmla="*/ 4 h 6"/>
                <a:gd name="T14" fmla="*/ 6 w 7"/>
                <a:gd name="T15" fmla="*/ 3 h 6"/>
                <a:gd name="T16" fmla="*/ 6 w 7"/>
                <a:gd name="T17" fmla="*/ 1 h 6"/>
                <a:gd name="T18" fmla="*/ 4 w 7"/>
                <a:gd name="T19" fmla="*/ 0 h 6"/>
                <a:gd name="T20" fmla="*/ 0 w 7"/>
                <a:gd name="T21" fmla="*/ 4 h 6"/>
                <a:gd name="T22" fmla="*/ 1 w 7"/>
                <a:gd name="T23" fmla="*/ 6 h 6"/>
                <a:gd name="T24" fmla="*/ 3 w 7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7" name="Freeform 254">
              <a:extLst>
                <a:ext uri="{FF2B5EF4-FFF2-40B4-BE49-F238E27FC236}">
                  <a16:creationId xmlns:a16="http://schemas.microsoft.com/office/drawing/2014/main" xmlns="" id="{30BBDD8C-E704-4FFD-97B0-1A2FE8F3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5" y="6292850"/>
              <a:ext cx="276225" cy="128587"/>
            </a:xfrm>
            <a:custGeom>
              <a:avLst/>
              <a:gdLst>
                <a:gd name="T0" fmla="*/ 3 w 55"/>
                <a:gd name="T1" fmla="*/ 24 h 25"/>
                <a:gd name="T2" fmla="*/ 3 w 55"/>
                <a:gd name="T3" fmla="*/ 24 h 25"/>
                <a:gd name="T4" fmla="*/ 54 w 55"/>
                <a:gd name="T5" fmla="*/ 3 h 25"/>
                <a:gd name="T6" fmla="*/ 55 w 55"/>
                <a:gd name="T7" fmla="*/ 2 h 25"/>
                <a:gd name="T8" fmla="*/ 53 w 55"/>
                <a:gd name="T9" fmla="*/ 0 h 25"/>
                <a:gd name="T10" fmla="*/ 1 w 55"/>
                <a:gd name="T11" fmla="*/ 22 h 25"/>
                <a:gd name="T12" fmla="*/ 0 w 55"/>
                <a:gd name="T13" fmla="*/ 24 h 25"/>
                <a:gd name="T14" fmla="*/ 3 w 5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5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22"/>
                    <a:pt x="24" y="7"/>
                    <a:pt x="54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20" y="5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2" y="25"/>
                    <a:pt x="3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8" name="Freeform 255">
              <a:extLst>
                <a:ext uri="{FF2B5EF4-FFF2-40B4-BE49-F238E27FC236}">
                  <a16:creationId xmlns:a16="http://schemas.microsoft.com/office/drawing/2014/main" xmlns="" id="{43CE8CAA-1850-4806-9938-D36EFB338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6184900"/>
              <a:ext cx="130175" cy="123825"/>
            </a:xfrm>
            <a:custGeom>
              <a:avLst/>
              <a:gdLst>
                <a:gd name="T0" fmla="*/ 1 w 26"/>
                <a:gd name="T1" fmla="*/ 2 h 24"/>
                <a:gd name="T2" fmla="*/ 1 w 26"/>
                <a:gd name="T3" fmla="*/ 3 h 24"/>
                <a:gd name="T4" fmla="*/ 1 w 26"/>
                <a:gd name="T5" fmla="*/ 3 h 24"/>
                <a:gd name="T6" fmla="*/ 16 w 26"/>
                <a:gd name="T7" fmla="*/ 10 h 24"/>
                <a:gd name="T8" fmla="*/ 22 w 26"/>
                <a:gd name="T9" fmla="*/ 19 h 24"/>
                <a:gd name="T10" fmla="*/ 23 w 26"/>
                <a:gd name="T11" fmla="*/ 22 h 24"/>
                <a:gd name="T12" fmla="*/ 23 w 26"/>
                <a:gd name="T13" fmla="*/ 22 h 24"/>
                <a:gd name="T14" fmla="*/ 23 w 26"/>
                <a:gd name="T15" fmla="*/ 23 h 24"/>
                <a:gd name="T16" fmla="*/ 23 w 26"/>
                <a:gd name="T17" fmla="*/ 23 h 24"/>
                <a:gd name="T18" fmla="*/ 25 w 26"/>
                <a:gd name="T19" fmla="*/ 22 h 24"/>
                <a:gd name="T20" fmla="*/ 25 w 26"/>
                <a:gd name="T21" fmla="*/ 21 h 24"/>
                <a:gd name="T22" fmla="*/ 25 w 26"/>
                <a:gd name="T23" fmla="*/ 21 h 24"/>
                <a:gd name="T24" fmla="*/ 12 w 26"/>
                <a:gd name="T25" fmla="*/ 14 h 24"/>
                <a:gd name="T26" fmla="*/ 3 w 26"/>
                <a:gd name="T27" fmla="*/ 1 h 24"/>
                <a:gd name="T28" fmla="*/ 1 w 26"/>
                <a:gd name="T29" fmla="*/ 2 h 24"/>
                <a:gd name="T30" fmla="*/ 1 w 26"/>
                <a:gd name="T31" fmla="*/ 3 h 24"/>
                <a:gd name="T32" fmla="*/ 1 w 26"/>
                <a:gd name="T33" fmla="*/ 2 h 24"/>
                <a:gd name="T34" fmla="*/ 0 w 26"/>
                <a:gd name="T35" fmla="*/ 2 h 24"/>
                <a:gd name="T36" fmla="*/ 10 w 26"/>
                <a:gd name="T37" fmla="*/ 16 h 24"/>
                <a:gd name="T38" fmla="*/ 25 w 26"/>
                <a:gd name="T39" fmla="*/ 24 h 24"/>
                <a:gd name="T40" fmla="*/ 26 w 26"/>
                <a:gd name="T41" fmla="*/ 24 h 24"/>
                <a:gd name="T42" fmla="*/ 26 w 26"/>
                <a:gd name="T43" fmla="*/ 22 h 24"/>
                <a:gd name="T44" fmla="*/ 18 w 26"/>
                <a:gd name="T45" fmla="*/ 8 h 24"/>
                <a:gd name="T46" fmla="*/ 1 w 26"/>
                <a:gd name="T47" fmla="*/ 0 h 24"/>
                <a:gd name="T48" fmla="*/ 0 w 26"/>
                <a:gd name="T49" fmla="*/ 1 h 24"/>
                <a:gd name="T50" fmla="*/ 0 w 26"/>
                <a:gd name="T51" fmla="*/ 2 h 24"/>
                <a:gd name="T52" fmla="*/ 1 w 26"/>
                <a:gd name="T5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24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9" y="4"/>
                    <a:pt x="16" y="10"/>
                  </a:cubicBezTo>
                  <a:cubicBezTo>
                    <a:pt x="19" y="13"/>
                    <a:pt x="21" y="16"/>
                    <a:pt x="22" y="19"/>
                  </a:cubicBezTo>
                  <a:cubicBezTo>
                    <a:pt x="23" y="20"/>
                    <a:pt x="23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1"/>
                    <a:pt x="17" y="18"/>
                    <a:pt x="12" y="14"/>
                  </a:cubicBezTo>
                  <a:cubicBezTo>
                    <a:pt x="7" y="10"/>
                    <a:pt x="4" y="4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6"/>
                    <a:pt x="5" y="11"/>
                    <a:pt x="10" y="16"/>
                  </a:cubicBezTo>
                  <a:cubicBezTo>
                    <a:pt x="16" y="22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5" y="15"/>
                    <a:pt x="18" y="8"/>
                  </a:cubicBezTo>
                  <a:cubicBezTo>
                    <a:pt x="10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9" name="Freeform 256">
              <a:extLst>
                <a:ext uri="{FF2B5EF4-FFF2-40B4-BE49-F238E27FC236}">
                  <a16:creationId xmlns:a16="http://schemas.microsoft.com/office/drawing/2014/main" xmlns="" id="{C88E941A-7E54-4F00-AC7F-9A6B5093C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6242050"/>
              <a:ext cx="144463" cy="92075"/>
            </a:xfrm>
            <a:custGeom>
              <a:avLst/>
              <a:gdLst>
                <a:gd name="T0" fmla="*/ 2 w 29"/>
                <a:gd name="T1" fmla="*/ 2 h 18"/>
                <a:gd name="T2" fmla="*/ 2 w 29"/>
                <a:gd name="T3" fmla="*/ 3 h 18"/>
                <a:gd name="T4" fmla="*/ 2 w 29"/>
                <a:gd name="T5" fmla="*/ 3 h 18"/>
                <a:gd name="T6" fmla="*/ 5 w 29"/>
                <a:gd name="T7" fmla="*/ 3 h 18"/>
                <a:gd name="T8" fmla="*/ 17 w 29"/>
                <a:gd name="T9" fmla="*/ 6 h 18"/>
                <a:gd name="T10" fmla="*/ 24 w 29"/>
                <a:gd name="T11" fmla="*/ 13 h 18"/>
                <a:gd name="T12" fmla="*/ 25 w 29"/>
                <a:gd name="T13" fmla="*/ 16 h 18"/>
                <a:gd name="T14" fmla="*/ 26 w 29"/>
                <a:gd name="T15" fmla="*/ 17 h 18"/>
                <a:gd name="T16" fmla="*/ 26 w 29"/>
                <a:gd name="T17" fmla="*/ 17 h 18"/>
                <a:gd name="T18" fmla="*/ 26 w 29"/>
                <a:gd name="T19" fmla="*/ 17 h 18"/>
                <a:gd name="T20" fmla="*/ 26 w 29"/>
                <a:gd name="T21" fmla="*/ 17 h 18"/>
                <a:gd name="T22" fmla="*/ 26 w 29"/>
                <a:gd name="T23" fmla="*/ 17 h 18"/>
                <a:gd name="T24" fmla="*/ 26 w 29"/>
                <a:gd name="T25" fmla="*/ 17 h 18"/>
                <a:gd name="T26" fmla="*/ 26 w 29"/>
                <a:gd name="T27" fmla="*/ 17 h 18"/>
                <a:gd name="T28" fmla="*/ 27 w 29"/>
                <a:gd name="T29" fmla="*/ 17 h 18"/>
                <a:gd name="T30" fmla="*/ 27 w 29"/>
                <a:gd name="T31" fmla="*/ 15 h 18"/>
                <a:gd name="T32" fmla="*/ 27 w 29"/>
                <a:gd name="T33" fmla="*/ 15 h 18"/>
                <a:gd name="T34" fmla="*/ 14 w 29"/>
                <a:gd name="T35" fmla="*/ 11 h 18"/>
                <a:gd name="T36" fmla="*/ 7 w 29"/>
                <a:gd name="T37" fmla="*/ 6 h 18"/>
                <a:gd name="T38" fmla="*/ 3 w 29"/>
                <a:gd name="T39" fmla="*/ 1 h 18"/>
                <a:gd name="T40" fmla="*/ 2 w 29"/>
                <a:gd name="T41" fmla="*/ 2 h 18"/>
                <a:gd name="T42" fmla="*/ 2 w 29"/>
                <a:gd name="T43" fmla="*/ 3 h 18"/>
                <a:gd name="T44" fmla="*/ 2 w 29"/>
                <a:gd name="T45" fmla="*/ 2 h 18"/>
                <a:gd name="T46" fmla="*/ 0 w 29"/>
                <a:gd name="T47" fmla="*/ 2 h 18"/>
                <a:gd name="T48" fmla="*/ 5 w 29"/>
                <a:gd name="T49" fmla="*/ 8 h 18"/>
                <a:gd name="T50" fmla="*/ 12 w 29"/>
                <a:gd name="T51" fmla="*/ 14 h 18"/>
                <a:gd name="T52" fmla="*/ 27 w 29"/>
                <a:gd name="T53" fmla="*/ 18 h 18"/>
                <a:gd name="T54" fmla="*/ 28 w 29"/>
                <a:gd name="T55" fmla="*/ 17 h 18"/>
                <a:gd name="T56" fmla="*/ 29 w 29"/>
                <a:gd name="T57" fmla="*/ 16 h 18"/>
                <a:gd name="T58" fmla="*/ 18 w 29"/>
                <a:gd name="T59" fmla="*/ 4 h 18"/>
                <a:gd name="T60" fmla="*/ 5 w 29"/>
                <a:gd name="T61" fmla="*/ 0 h 18"/>
                <a:gd name="T62" fmla="*/ 2 w 29"/>
                <a:gd name="T63" fmla="*/ 0 h 18"/>
                <a:gd name="T64" fmla="*/ 0 w 29"/>
                <a:gd name="T65" fmla="*/ 1 h 18"/>
                <a:gd name="T66" fmla="*/ 0 w 29"/>
                <a:gd name="T67" fmla="*/ 2 h 18"/>
                <a:gd name="T68" fmla="*/ 2 w 29"/>
                <a:gd name="T6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18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3"/>
                    <a:pt x="12" y="4"/>
                    <a:pt x="17" y="6"/>
                  </a:cubicBezTo>
                  <a:cubicBezTo>
                    <a:pt x="21" y="9"/>
                    <a:pt x="23" y="11"/>
                    <a:pt x="24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5"/>
                    <a:pt x="19" y="14"/>
                    <a:pt x="14" y="11"/>
                  </a:cubicBezTo>
                  <a:cubicBezTo>
                    <a:pt x="11" y="10"/>
                    <a:pt x="9" y="8"/>
                    <a:pt x="7" y="6"/>
                  </a:cubicBezTo>
                  <a:cubicBezTo>
                    <a:pt x="5" y="4"/>
                    <a:pt x="4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3" y="6"/>
                    <a:pt x="5" y="8"/>
                  </a:cubicBezTo>
                  <a:cubicBezTo>
                    <a:pt x="7" y="10"/>
                    <a:pt x="9" y="12"/>
                    <a:pt x="12" y="14"/>
                  </a:cubicBezTo>
                  <a:cubicBezTo>
                    <a:pt x="19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6"/>
                    <a:pt x="27" y="9"/>
                    <a:pt x="18" y="4"/>
                  </a:cubicBezTo>
                  <a:cubicBezTo>
                    <a:pt x="13" y="1"/>
                    <a:pt x="8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0" name="Freeform 257">
              <a:extLst>
                <a:ext uri="{FF2B5EF4-FFF2-40B4-BE49-F238E27FC236}">
                  <a16:creationId xmlns:a16="http://schemas.microsoft.com/office/drawing/2014/main" xmlns="" id="{BFA5AC18-E26E-4764-A2DE-2F0CF7CF7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6297613"/>
              <a:ext cx="139700" cy="73025"/>
            </a:xfrm>
            <a:custGeom>
              <a:avLst/>
              <a:gdLst>
                <a:gd name="T0" fmla="*/ 1 w 28"/>
                <a:gd name="T1" fmla="*/ 2 h 14"/>
                <a:gd name="T2" fmla="*/ 2 w 28"/>
                <a:gd name="T3" fmla="*/ 3 h 14"/>
                <a:gd name="T4" fmla="*/ 2 w 28"/>
                <a:gd name="T5" fmla="*/ 3 h 14"/>
                <a:gd name="T6" fmla="*/ 5 w 28"/>
                <a:gd name="T7" fmla="*/ 3 h 14"/>
                <a:gd name="T8" fmla="*/ 14 w 28"/>
                <a:gd name="T9" fmla="*/ 4 h 14"/>
                <a:gd name="T10" fmla="*/ 23 w 28"/>
                <a:gd name="T11" fmla="*/ 11 h 14"/>
                <a:gd name="T12" fmla="*/ 24 w 28"/>
                <a:gd name="T13" fmla="*/ 13 h 14"/>
                <a:gd name="T14" fmla="*/ 25 w 28"/>
                <a:gd name="T15" fmla="*/ 14 h 14"/>
                <a:gd name="T16" fmla="*/ 25 w 28"/>
                <a:gd name="T17" fmla="*/ 14 h 14"/>
                <a:gd name="T18" fmla="*/ 25 w 28"/>
                <a:gd name="T19" fmla="*/ 14 h 14"/>
                <a:gd name="T20" fmla="*/ 26 w 28"/>
                <a:gd name="T21" fmla="*/ 13 h 14"/>
                <a:gd name="T22" fmla="*/ 26 w 28"/>
                <a:gd name="T23" fmla="*/ 12 h 14"/>
                <a:gd name="T24" fmla="*/ 26 w 28"/>
                <a:gd name="T25" fmla="*/ 12 h 14"/>
                <a:gd name="T26" fmla="*/ 25 w 28"/>
                <a:gd name="T27" fmla="*/ 12 h 14"/>
                <a:gd name="T28" fmla="*/ 12 w 28"/>
                <a:gd name="T29" fmla="*/ 9 h 14"/>
                <a:gd name="T30" fmla="*/ 3 w 28"/>
                <a:gd name="T31" fmla="*/ 1 h 14"/>
                <a:gd name="T32" fmla="*/ 1 w 28"/>
                <a:gd name="T33" fmla="*/ 2 h 14"/>
                <a:gd name="T34" fmla="*/ 2 w 28"/>
                <a:gd name="T35" fmla="*/ 3 h 14"/>
                <a:gd name="T36" fmla="*/ 1 w 28"/>
                <a:gd name="T37" fmla="*/ 2 h 14"/>
                <a:gd name="T38" fmla="*/ 0 w 28"/>
                <a:gd name="T39" fmla="*/ 2 h 14"/>
                <a:gd name="T40" fmla="*/ 11 w 28"/>
                <a:gd name="T41" fmla="*/ 12 h 14"/>
                <a:gd name="T42" fmla="*/ 25 w 28"/>
                <a:gd name="T43" fmla="*/ 14 h 14"/>
                <a:gd name="T44" fmla="*/ 26 w 28"/>
                <a:gd name="T45" fmla="*/ 14 h 14"/>
                <a:gd name="T46" fmla="*/ 28 w 28"/>
                <a:gd name="T47" fmla="*/ 14 h 14"/>
                <a:gd name="T48" fmla="*/ 28 w 28"/>
                <a:gd name="T49" fmla="*/ 12 h 14"/>
                <a:gd name="T50" fmla="*/ 15 w 28"/>
                <a:gd name="T51" fmla="*/ 2 h 14"/>
                <a:gd name="T52" fmla="*/ 5 w 28"/>
                <a:gd name="T53" fmla="*/ 0 h 14"/>
                <a:gd name="T54" fmla="*/ 1 w 28"/>
                <a:gd name="T55" fmla="*/ 0 h 14"/>
                <a:gd name="T56" fmla="*/ 0 w 28"/>
                <a:gd name="T57" fmla="*/ 1 h 14"/>
                <a:gd name="T58" fmla="*/ 0 w 28"/>
                <a:gd name="T59" fmla="*/ 2 h 14"/>
                <a:gd name="T60" fmla="*/ 1 w 28"/>
                <a:gd name="T6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4">
                  <a:moveTo>
                    <a:pt x="1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8" y="3"/>
                    <a:pt x="11" y="3"/>
                    <a:pt x="14" y="4"/>
                  </a:cubicBezTo>
                  <a:cubicBezTo>
                    <a:pt x="18" y="6"/>
                    <a:pt x="21" y="9"/>
                    <a:pt x="23" y="11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3" y="12"/>
                    <a:pt x="17" y="11"/>
                    <a:pt x="12" y="9"/>
                  </a:cubicBezTo>
                  <a:cubicBezTo>
                    <a:pt x="7" y="6"/>
                    <a:pt x="4" y="3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9"/>
                    <a:pt x="11" y="12"/>
                  </a:cubicBezTo>
                  <a:cubicBezTo>
                    <a:pt x="17" y="14"/>
                    <a:pt x="23" y="14"/>
                    <a:pt x="25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4" y="6"/>
                    <a:pt x="15" y="2"/>
                  </a:cubicBezTo>
                  <a:cubicBezTo>
                    <a:pt x="12" y="0"/>
                    <a:pt x="8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1" name="Freeform 258">
              <a:extLst>
                <a:ext uri="{FF2B5EF4-FFF2-40B4-BE49-F238E27FC236}">
                  <a16:creationId xmlns:a16="http://schemas.microsoft.com/office/drawing/2014/main" xmlns="" id="{3B93B320-61F0-41FF-A430-588AFD582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359525"/>
              <a:ext cx="141288" cy="52387"/>
            </a:xfrm>
            <a:custGeom>
              <a:avLst/>
              <a:gdLst>
                <a:gd name="T0" fmla="*/ 1 w 28"/>
                <a:gd name="T1" fmla="*/ 3 h 10"/>
                <a:gd name="T2" fmla="*/ 2 w 28"/>
                <a:gd name="T3" fmla="*/ 4 h 10"/>
                <a:gd name="T4" fmla="*/ 2 w 28"/>
                <a:gd name="T5" fmla="*/ 4 h 10"/>
                <a:gd name="T6" fmla="*/ 10 w 28"/>
                <a:gd name="T7" fmla="*/ 3 h 10"/>
                <a:gd name="T8" fmla="*/ 13 w 28"/>
                <a:gd name="T9" fmla="*/ 3 h 10"/>
                <a:gd name="T10" fmla="*/ 23 w 28"/>
                <a:gd name="T11" fmla="*/ 6 h 10"/>
                <a:gd name="T12" fmla="*/ 25 w 28"/>
                <a:gd name="T13" fmla="*/ 8 h 10"/>
                <a:gd name="T14" fmla="*/ 26 w 28"/>
                <a:gd name="T15" fmla="*/ 8 h 10"/>
                <a:gd name="T16" fmla="*/ 26 w 28"/>
                <a:gd name="T17" fmla="*/ 8 h 10"/>
                <a:gd name="T18" fmla="*/ 26 w 28"/>
                <a:gd name="T19" fmla="*/ 8 h 10"/>
                <a:gd name="T20" fmla="*/ 27 w 28"/>
                <a:gd name="T21" fmla="*/ 7 h 10"/>
                <a:gd name="T22" fmla="*/ 26 w 28"/>
                <a:gd name="T23" fmla="*/ 6 h 10"/>
                <a:gd name="T24" fmla="*/ 26 w 28"/>
                <a:gd name="T25" fmla="*/ 6 h 10"/>
                <a:gd name="T26" fmla="*/ 17 w 28"/>
                <a:gd name="T27" fmla="*/ 7 h 10"/>
                <a:gd name="T28" fmla="*/ 13 w 28"/>
                <a:gd name="T29" fmla="*/ 7 h 10"/>
                <a:gd name="T30" fmla="*/ 2 w 28"/>
                <a:gd name="T31" fmla="*/ 2 h 10"/>
                <a:gd name="T32" fmla="*/ 1 w 28"/>
                <a:gd name="T33" fmla="*/ 3 h 10"/>
                <a:gd name="T34" fmla="*/ 2 w 28"/>
                <a:gd name="T35" fmla="*/ 4 h 10"/>
                <a:gd name="T36" fmla="*/ 1 w 28"/>
                <a:gd name="T37" fmla="*/ 3 h 10"/>
                <a:gd name="T38" fmla="*/ 0 w 28"/>
                <a:gd name="T39" fmla="*/ 4 h 10"/>
                <a:gd name="T40" fmla="*/ 13 w 28"/>
                <a:gd name="T41" fmla="*/ 10 h 10"/>
                <a:gd name="T42" fmla="*/ 17 w 28"/>
                <a:gd name="T43" fmla="*/ 10 h 10"/>
                <a:gd name="T44" fmla="*/ 27 w 28"/>
                <a:gd name="T45" fmla="*/ 9 h 10"/>
                <a:gd name="T46" fmla="*/ 28 w 28"/>
                <a:gd name="T47" fmla="*/ 7 h 10"/>
                <a:gd name="T48" fmla="*/ 28 w 28"/>
                <a:gd name="T49" fmla="*/ 6 h 10"/>
                <a:gd name="T50" fmla="*/ 14 w 28"/>
                <a:gd name="T51" fmla="*/ 0 h 10"/>
                <a:gd name="T52" fmla="*/ 10 w 28"/>
                <a:gd name="T53" fmla="*/ 0 h 10"/>
                <a:gd name="T54" fmla="*/ 1 w 28"/>
                <a:gd name="T55" fmla="*/ 2 h 10"/>
                <a:gd name="T56" fmla="*/ 0 w 28"/>
                <a:gd name="T57" fmla="*/ 3 h 10"/>
                <a:gd name="T58" fmla="*/ 0 w 28"/>
                <a:gd name="T59" fmla="*/ 4 h 10"/>
                <a:gd name="T60" fmla="*/ 1 w 28"/>
                <a:gd name="T6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0">
                  <a:moveTo>
                    <a:pt x="1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6" y="2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7" y="3"/>
                    <a:pt x="20" y="5"/>
                    <a:pt x="23" y="6"/>
                  </a:cubicBezTo>
                  <a:cubicBezTo>
                    <a:pt x="24" y="7"/>
                    <a:pt x="24" y="7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1" y="7"/>
                    <a:pt x="17" y="7"/>
                  </a:cubicBezTo>
                  <a:cubicBezTo>
                    <a:pt x="16" y="7"/>
                    <a:pt x="15" y="7"/>
                    <a:pt x="13" y="7"/>
                  </a:cubicBezTo>
                  <a:cubicBezTo>
                    <a:pt x="8" y="6"/>
                    <a:pt x="4" y="4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7" y="9"/>
                    <a:pt x="13" y="10"/>
                  </a:cubicBezTo>
                  <a:cubicBezTo>
                    <a:pt x="14" y="10"/>
                    <a:pt x="16" y="10"/>
                    <a:pt x="17" y="10"/>
                  </a:cubicBezTo>
                  <a:cubicBezTo>
                    <a:pt x="23" y="10"/>
                    <a:pt x="27" y="9"/>
                    <a:pt x="27" y="9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6"/>
                    <a:pt x="23" y="1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2" name="Freeform 259">
              <a:extLst>
                <a:ext uri="{FF2B5EF4-FFF2-40B4-BE49-F238E27FC236}">
                  <a16:creationId xmlns:a16="http://schemas.microsoft.com/office/drawing/2014/main" xmlns="" id="{0F7D41DE-4C72-42ED-966E-1EAA7111F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6416675"/>
              <a:ext cx="114300" cy="112712"/>
            </a:xfrm>
            <a:custGeom>
              <a:avLst/>
              <a:gdLst>
                <a:gd name="T0" fmla="*/ 1 w 23"/>
                <a:gd name="T1" fmla="*/ 20 h 22"/>
                <a:gd name="T2" fmla="*/ 3 w 23"/>
                <a:gd name="T3" fmla="*/ 20 h 22"/>
                <a:gd name="T4" fmla="*/ 3 w 23"/>
                <a:gd name="T5" fmla="*/ 20 h 22"/>
                <a:gd name="T6" fmla="*/ 9 w 23"/>
                <a:gd name="T7" fmla="*/ 10 h 22"/>
                <a:gd name="T8" fmla="*/ 18 w 23"/>
                <a:gd name="T9" fmla="*/ 4 h 22"/>
                <a:gd name="T10" fmla="*/ 21 w 23"/>
                <a:gd name="T11" fmla="*/ 4 h 22"/>
                <a:gd name="T12" fmla="*/ 22 w 23"/>
                <a:gd name="T13" fmla="*/ 3 h 22"/>
                <a:gd name="T14" fmla="*/ 22 w 23"/>
                <a:gd name="T15" fmla="*/ 3 h 22"/>
                <a:gd name="T16" fmla="*/ 22 w 23"/>
                <a:gd name="T17" fmla="*/ 3 h 22"/>
                <a:gd name="T18" fmla="*/ 22 w 23"/>
                <a:gd name="T19" fmla="*/ 2 h 22"/>
                <a:gd name="T20" fmla="*/ 20 w 23"/>
                <a:gd name="T21" fmla="*/ 1 h 22"/>
                <a:gd name="T22" fmla="*/ 20 w 23"/>
                <a:gd name="T23" fmla="*/ 2 h 22"/>
                <a:gd name="T24" fmla="*/ 12 w 23"/>
                <a:gd name="T25" fmla="*/ 13 h 22"/>
                <a:gd name="T26" fmla="*/ 1 w 23"/>
                <a:gd name="T27" fmla="*/ 19 h 22"/>
                <a:gd name="T28" fmla="*/ 1 w 23"/>
                <a:gd name="T29" fmla="*/ 20 h 22"/>
                <a:gd name="T30" fmla="*/ 3 w 23"/>
                <a:gd name="T31" fmla="*/ 20 h 22"/>
                <a:gd name="T32" fmla="*/ 1 w 23"/>
                <a:gd name="T33" fmla="*/ 20 h 22"/>
                <a:gd name="T34" fmla="*/ 2 w 23"/>
                <a:gd name="T35" fmla="*/ 22 h 22"/>
                <a:gd name="T36" fmla="*/ 14 w 23"/>
                <a:gd name="T37" fmla="*/ 15 h 22"/>
                <a:gd name="T38" fmla="*/ 23 w 23"/>
                <a:gd name="T39" fmla="*/ 3 h 22"/>
                <a:gd name="T40" fmla="*/ 23 w 23"/>
                <a:gd name="T41" fmla="*/ 1 h 22"/>
                <a:gd name="T42" fmla="*/ 22 w 23"/>
                <a:gd name="T43" fmla="*/ 1 h 22"/>
                <a:gd name="T44" fmla="*/ 7 w 23"/>
                <a:gd name="T45" fmla="*/ 8 h 22"/>
                <a:gd name="T46" fmla="*/ 0 w 23"/>
                <a:gd name="T47" fmla="*/ 20 h 22"/>
                <a:gd name="T48" fmla="*/ 0 w 23"/>
                <a:gd name="T49" fmla="*/ 21 h 22"/>
                <a:gd name="T50" fmla="*/ 2 w 23"/>
                <a:gd name="T51" fmla="*/ 22 h 22"/>
                <a:gd name="T52" fmla="*/ 1 w 23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14"/>
                    <a:pt x="9" y="10"/>
                  </a:cubicBezTo>
                  <a:cubicBezTo>
                    <a:pt x="12" y="7"/>
                    <a:pt x="16" y="5"/>
                    <a:pt x="18" y="4"/>
                  </a:cubicBezTo>
                  <a:cubicBezTo>
                    <a:pt x="19" y="4"/>
                    <a:pt x="20" y="4"/>
                    <a:pt x="21" y="4"/>
                  </a:cubicBezTo>
                  <a:cubicBezTo>
                    <a:pt x="21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17" y="9"/>
                    <a:pt x="12" y="13"/>
                  </a:cubicBezTo>
                  <a:cubicBezTo>
                    <a:pt x="8" y="17"/>
                    <a:pt x="4" y="18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5" y="21"/>
                    <a:pt x="9" y="19"/>
                    <a:pt x="14" y="15"/>
                  </a:cubicBezTo>
                  <a:cubicBezTo>
                    <a:pt x="20" y="10"/>
                    <a:pt x="23" y="3"/>
                    <a:pt x="23" y="3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2" y="0"/>
                    <a:pt x="22" y="1"/>
                  </a:cubicBezTo>
                  <a:cubicBezTo>
                    <a:pt x="22" y="1"/>
                    <a:pt x="14" y="1"/>
                    <a:pt x="7" y="8"/>
                  </a:cubicBezTo>
                  <a:cubicBezTo>
                    <a:pt x="1" y="13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2"/>
                    <a:pt x="1" y="22"/>
                    <a:pt x="2" y="22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3" name="Freeform 260">
              <a:extLst>
                <a:ext uri="{FF2B5EF4-FFF2-40B4-BE49-F238E27FC236}">
                  <a16:creationId xmlns:a16="http://schemas.microsoft.com/office/drawing/2014/main" xmlns="" id="{05AECBB5-7787-4A99-88B4-04663E45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6426200"/>
              <a:ext cx="50800" cy="112712"/>
            </a:xfrm>
            <a:custGeom>
              <a:avLst/>
              <a:gdLst>
                <a:gd name="T0" fmla="*/ 2 w 10"/>
                <a:gd name="T1" fmla="*/ 20 h 22"/>
                <a:gd name="T2" fmla="*/ 3 w 10"/>
                <a:gd name="T3" fmla="*/ 20 h 22"/>
                <a:gd name="T4" fmla="*/ 3 w 10"/>
                <a:gd name="T5" fmla="*/ 20 h 22"/>
                <a:gd name="T6" fmla="*/ 3 w 10"/>
                <a:gd name="T7" fmla="*/ 15 h 22"/>
                <a:gd name="T8" fmla="*/ 3 w 10"/>
                <a:gd name="T9" fmla="*/ 10 h 22"/>
                <a:gd name="T10" fmla="*/ 7 w 10"/>
                <a:gd name="T11" fmla="*/ 4 h 22"/>
                <a:gd name="T12" fmla="*/ 9 w 10"/>
                <a:gd name="T13" fmla="*/ 3 h 22"/>
                <a:gd name="T14" fmla="*/ 9 w 10"/>
                <a:gd name="T15" fmla="*/ 3 h 22"/>
                <a:gd name="T16" fmla="*/ 9 w 10"/>
                <a:gd name="T17" fmla="*/ 2 h 22"/>
                <a:gd name="T18" fmla="*/ 9 w 10"/>
                <a:gd name="T19" fmla="*/ 2 h 22"/>
                <a:gd name="T20" fmla="*/ 9 w 10"/>
                <a:gd name="T21" fmla="*/ 2 h 22"/>
                <a:gd name="T22" fmla="*/ 9 w 10"/>
                <a:gd name="T23" fmla="*/ 2 h 22"/>
                <a:gd name="T24" fmla="*/ 9 w 10"/>
                <a:gd name="T25" fmla="*/ 2 h 22"/>
                <a:gd name="T26" fmla="*/ 9 w 10"/>
                <a:gd name="T27" fmla="*/ 2 h 22"/>
                <a:gd name="T28" fmla="*/ 9 w 10"/>
                <a:gd name="T29" fmla="*/ 2 h 22"/>
                <a:gd name="T30" fmla="*/ 9 w 10"/>
                <a:gd name="T31" fmla="*/ 1 h 22"/>
                <a:gd name="T32" fmla="*/ 7 w 10"/>
                <a:gd name="T33" fmla="*/ 1 h 22"/>
                <a:gd name="T34" fmla="*/ 7 w 10"/>
                <a:gd name="T35" fmla="*/ 2 h 22"/>
                <a:gd name="T36" fmla="*/ 7 w 10"/>
                <a:gd name="T37" fmla="*/ 4 h 22"/>
                <a:gd name="T38" fmla="*/ 6 w 10"/>
                <a:gd name="T39" fmla="*/ 12 h 22"/>
                <a:gd name="T40" fmla="*/ 1 w 10"/>
                <a:gd name="T41" fmla="*/ 19 h 22"/>
                <a:gd name="T42" fmla="*/ 2 w 10"/>
                <a:gd name="T43" fmla="*/ 20 h 22"/>
                <a:gd name="T44" fmla="*/ 3 w 10"/>
                <a:gd name="T45" fmla="*/ 20 h 22"/>
                <a:gd name="T46" fmla="*/ 2 w 10"/>
                <a:gd name="T47" fmla="*/ 20 h 22"/>
                <a:gd name="T48" fmla="*/ 3 w 10"/>
                <a:gd name="T49" fmla="*/ 21 h 22"/>
                <a:gd name="T50" fmla="*/ 9 w 10"/>
                <a:gd name="T51" fmla="*/ 13 h 22"/>
                <a:gd name="T52" fmla="*/ 10 w 10"/>
                <a:gd name="T53" fmla="*/ 4 h 22"/>
                <a:gd name="T54" fmla="*/ 10 w 10"/>
                <a:gd name="T55" fmla="*/ 1 h 22"/>
                <a:gd name="T56" fmla="*/ 9 w 10"/>
                <a:gd name="T57" fmla="*/ 0 h 22"/>
                <a:gd name="T58" fmla="*/ 8 w 10"/>
                <a:gd name="T59" fmla="*/ 0 h 22"/>
                <a:gd name="T60" fmla="*/ 1 w 10"/>
                <a:gd name="T61" fmla="*/ 9 h 22"/>
                <a:gd name="T62" fmla="*/ 0 w 10"/>
                <a:gd name="T63" fmla="*/ 15 h 22"/>
                <a:gd name="T64" fmla="*/ 0 w 10"/>
                <a:gd name="T65" fmla="*/ 20 h 22"/>
                <a:gd name="T66" fmla="*/ 1 w 10"/>
                <a:gd name="T67" fmla="*/ 21 h 22"/>
                <a:gd name="T68" fmla="*/ 3 w 10"/>
                <a:gd name="T69" fmla="*/ 21 h 22"/>
                <a:gd name="T70" fmla="*/ 2 w 10"/>
                <a:gd name="T7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2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9"/>
                    <a:pt x="6" y="12"/>
                  </a:cubicBezTo>
                  <a:cubicBezTo>
                    <a:pt x="4" y="16"/>
                    <a:pt x="2" y="18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7" y="17"/>
                    <a:pt x="9" y="13"/>
                  </a:cubicBezTo>
                  <a:cubicBezTo>
                    <a:pt x="10" y="10"/>
                    <a:pt x="10" y="7"/>
                    <a:pt x="10" y="4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3" y="3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8"/>
                    <a:pt x="0" y="20"/>
                    <a:pt x="0" y="20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2"/>
                    <a:pt x="2" y="21"/>
                    <a:pt x="3" y="21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4" name="Freeform 261">
              <a:extLst>
                <a:ext uri="{FF2B5EF4-FFF2-40B4-BE49-F238E27FC236}">
                  <a16:creationId xmlns:a16="http://schemas.microsoft.com/office/drawing/2014/main" xmlns="" id="{F275BA2D-CBED-46FA-8672-D284FD729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6396038"/>
              <a:ext cx="50800" cy="133350"/>
            </a:xfrm>
            <a:custGeom>
              <a:avLst/>
              <a:gdLst>
                <a:gd name="T0" fmla="*/ 3 w 10"/>
                <a:gd name="T1" fmla="*/ 24 h 26"/>
                <a:gd name="T2" fmla="*/ 4 w 10"/>
                <a:gd name="T3" fmla="*/ 23 h 26"/>
                <a:gd name="T4" fmla="*/ 4 w 10"/>
                <a:gd name="T5" fmla="*/ 23 h 26"/>
                <a:gd name="T6" fmla="*/ 3 w 10"/>
                <a:gd name="T7" fmla="*/ 16 h 26"/>
                <a:gd name="T8" fmla="*/ 3 w 10"/>
                <a:gd name="T9" fmla="*/ 13 h 26"/>
                <a:gd name="T10" fmla="*/ 7 w 10"/>
                <a:gd name="T11" fmla="*/ 5 h 26"/>
                <a:gd name="T12" fmla="*/ 8 w 10"/>
                <a:gd name="T13" fmla="*/ 3 h 26"/>
                <a:gd name="T14" fmla="*/ 9 w 10"/>
                <a:gd name="T15" fmla="*/ 3 h 26"/>
                <a:gd name="T16" fmla="*/ 9 w 10"/>
                <a:gd name="T17" fmla="*/ 3 h 26"/>
                <a:gd name="T18" fmla="*/ 9 w 10"/>
                <a:gd name="T19" fmla="*/ 3 h 26"/>
                <a:gd name="T20" fmla="*/ 9 w 10"/>
                <a:gd name="T21" fmla="*/ 2 h 26"/>
                <a:gd name="T22" fmla="*/ 9 w 10"/>
                <a:gd name="T23" fmla="*/ 3 h 26"/>
                <a:gd name="T24" fmla="*/ 9 w 10"/>
                <a:gd name="T25" fmla="*/ 3 h 26"/>
                <a:gd name="T26" fmla="*/ 9 w 10"/>
                <a:gd name="T27" fmla="*/ 2 h 26"/>
                <a:gd name="T28" fmla="*/ 9 w 10"/>
                <a:gd name="T29" fmla="*/ 3 h 26"/>
                <a:gd name="T30" fmla="*/ 8 w 10"/>
                <a:gd name="T31" fmla="*/ 1 h 26"/>
                <a:gd name="T32" fmla="*/ 7 w 10"/>
                <a:gd name="T33" fmla="*/ 2 h 26"/>
                <a:gd name="T34" fmla="*/ 7 w 10"/>
                <a:gd name="T35" fmla="*/ 2 h 26"/>
                <a:gd name="T36" fmla="*/ 8 w 10"/>
                <a:gd name="T37" fmla="*/ 9 h 26"/>
                <a:gd name="T38" fmla="*/ 7 w 10"/>
                <a:gd name="T39" fmla="*/ 14 h 26"/>
                <a:gd name="T40" fmla="*/ 2 w 10"/>
                <a:gd name="T41" fmla="*/ 23 h 26"/>
                <a:gd name="T42" fmla="*/ 3 w 10"/>
                <a:gd name="T43" fmla="*/ 24 h 26"/>
                <a:gd name="T44" fmla="*/ 4 w 10"/>
                <a:gd name="T45" fmla="*/ 23 h 26"/>
                <a:gd name="T46" fmla="*/ 3 w 10"/>
                <a:gd name="T47" fmla="*/ 24 h 26"/>
                <a:gd name="T48" fmla="*/ 4 w 10"/>
                <a:gd name="T49" fmla="*/ 25 h 26"/>
                <a:gd name="T50" fmla="*/ 10 w 10"/>
                <a:gd name="T51" fmla="*/ 15 h 26"/>
                <a:gd name="T52" fmla="*/ 10 w 10"/>
                <a:gd name="T53" fmla="*/ 9 h 26"/>
                <a:gd name="T54" fmla="*/ 9 w 10"/>
                <a:gd name="T55" fmla="*/ 1 h 26"/>
                <a:gd name="T56" fmla="*/ 9 w 10"/>
                <a:gd name="T57" fmla="*/ 0 h 26"/>
                <a:gd name="T58" fmla="*/ 7 w 10"/>
                <a:gd name="T59" fmla="*/ 0 h 26"/>
                <a:gd name="T60" fmla="*/ 0 w 10"/>
                <a:gd name="T61" fmla="*/ 12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5 h 26"/>
                <a:gd name="T68" fmla="*/ 4 w 10"/>
                <a:gd name="T69" fmla="*/ 25 h 26"/>
                <a:gd name="T70" fmla="*/ 3 w 10"/>
                <a:gd name="T7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4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6" y="7"/>
                    <a:pt x="7" y="5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9"/>
                    <a:pt x="4" y="21"/>
                    <a:pt x="2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3"/>
                    <a:pt x="8" y="20"/>
                    <a:pt x="10" y="15"/>
                  </a:cubicBezTo>
                  <a:cubicBezTo>
                    <a:pt x="10" y="13"/>
                    <a:pt x="10" y="11"/>
                    <a:pt x="10" y="9"/>
                  </a:cubicBezTo>
                  <a:cubicBezTo>
                    <a:pt x="10" y="5"/>
                    <a:pt x="10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2" y="4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21"/>
                    <a:pt x="1" y="24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3" y="26"/>
                    <a:pt x="4" y="25"/>
                    <a:pt x="4" y="25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5" name="Freeform 262">
              <a:extLst>
                <a:ext uri="{FF2B5EF4-FFF2-40B4-BE49-F238E27FC236}">
                  <a16:creationId xmlns:a16="http://schemas.microsoft.com/office/drawing/2014/main" xmlns="" id="{E25E756C-EB43-4282-B2F3-F47CB527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6375400"/>
              <a:ext cx="50800" cy="133350"/>
            </a:xfrm>
            <a:custGeom>
              <a:avLst/>
              <a:gdLst>
                <a:gd name="T0" fmla="*/ 3 w 10"/>
                <a:gd name="T1" fmla="*/ 25 h 26"/>
                <a:gd name="T2" fmla="*/ 5 w 10"/>
                <a:gd name="T3" fmla="*/ 24 h 26"/>
                <a:gd name="T4" fmla="*/ 5 w 10"/>
                <a:gd name="T5" fmla="*/ 24 h 26"/>
                <a:gd name="T6" fmla="*/ 3 w 10"/>
                <a:gd name="T7" fmla="*/ 16 h 26"/>
                <a:gd name="T8" fmla="*/ 3 w 10"/>
                <a:gd name="T9" fmla="*/ 13 h 26"/>
                <a:gd name="T10" fmla="*/ 6 w 10"/>
                <a:gd name="T11" fmla="*/ 5 h 26"/>
                <a:gd name="T12" fmla="*/ 8 w 10"/>
                <a:gd name="T13" fmla="*/ 3 h 26"/>
                <a:gd name="T14" fmla="*/ 8 w 10"/>
                <a:gd name="T15" fmla="*/ 3 h 26"/>
                <a:gd name="T16" fmla="*/ 8 w 10"/>
                <a:gd name="T17" fmla="*/ 2 h 26"/>
                <a:gd name="T18" fmla="*/ 8 w 10"/>
                <a:gd name="T19" fmla="*/ 2 h 26"/>
                <a:gd name="T20" fmla="*/ 8 w 10"/>
                <a:gd name="T21" fmla="*/ 2 h 26"/>
                <a:gd name="T22" fmla="*/ 8 w 10"/>
                <a:gd name="T23" fmla="*/ 2 h 26"/>
                <a:gd name="T24" fmla="*/ 8 w 10"/>
                <a:gd name="T25" fmla="*/ 2 h 26"/>
                <a:gd name="T26" fmla="*/ 8 w 10"/>
                <a:gd name="T27" fmla="*/ 2 h 26"/>
                <a:gd name="T28" fmla="*/ 8 w 10"/>
                <a:gd name="T29" fmla="*/ 2 h 26"/>
                <a:gd name="T30" fmla="*/ 7 w 10"/>
                <a:gd name="T31" fmla="*/ 1 h 26"/>
                <a:gd name="T32" fmla="*/ 6 w 10"/>
                <a:gd name="T33" fmla="*/ 2 h 26"/>
                <a:gd name="T34" fmla="*/ 6 w 10"/>
                <a:gd name="T35" fmla="*/ 2 h 26"/>
                <a:gd name="T36" fmla="*/ 8 w 10"/>
                <a:gd name="T37" fmla="*/ 11 h 26"/>
                <a:gd name="T38" fmla="*/ 7 w 10"/>
                <a:gd name="T39" fmla="*/ 14 h 26"/>
                <a:gd name="T40" fmla="*/ 2 w 10"/>
                <a:gd name="T41" fmla="*/ 24 h 26"/>
                <a:gd name="T42" fmla="*/ 3 w 10"/>
                <a:gd name="T43" fmla="*/ 25 h 26"/>
                <a:gd name="T44" fmla="*/ 5 w 10"/>
                <a:gd name="T45" fmla="*/ 24 h 26"/>
                <a:gd name="T46" fmla="*/ 3 w 10"/>
                <a:gd name="T47" fmla="*/ 25 h 26"/>
                <a:gd name="T48" fmla="*/ 4 w 10"/>
                <a:gd name="T49" fmla="*/ 26 h 26"/>
                <a:gd name="T50" fmla="*/ 10 w 10"/>
                <a:gd name="T51" fmla="*/ 14 h 26"/>
                <a:gd name="T52" fmla="*/ 10 w 10"/>
                <a:gd name="T53" fmla="*/ 11 h 26"/>
                <a:gd name="T54" fmla="*/ 9 w 10"/>
                <a:gd name="T55" fmla="*/ 1 h 26"/>
                <a:gd name="T56" fmla="*/ 8 w 10"/>
                <a:gd name="T57" fmla="*/ 0 h 26"/>
                <a:gd name="T58" fmla="*/ 6 w 10"/>
                <a:gd name="T59" fmla="*/ 0 h 26"/>
                <a:gd name="T60" fmla="*/ 1 w 10"/>
                <a:gd name="T61" fmla="*/ 13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6 h 26"/>
                <a:gd name="T68" fmla="*/ 4 w 10"/>
                <a:gd name="T69" fmla="*/ 26 h 26"/>
                <a:gd name="T70" fmla="*/ 3 w 10"/>
                <a:gd name="T7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5" y="7"/>
                    <a:pt x="6" y="5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8" y="7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9"/>
                    <a:pt x="4" y="22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4"/>
                    <a:pt x="9" y="20"/>
                    <a:pt x="10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2" y="4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21"/>
                    <a:pt x="2" y="25"/>
                    <a:pt x="2" y="25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6" name="Freeform 263">
              <a:extLst>
                <a:ext uri="{FF2B5EF4-FFF2-40B4-BE49-F238E27FC236}">
                  <a16:creationId xmlns:a16="http://schemas.microsoft.com/office/drawing/2014/main" xmlns="" id="{882CB9C4-EAC6-4611-988C-A1753710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6343650"/>
              <a:ext cx="49213" cy="149225"/>
            </a:xfrm>
            <a:custGeom>
              <a:avLst/>
              <a:gdLst>
                <a:gd name="T0" fmla="*/ 6 w 10"/>
                <a:gd name="T1" fmla="*/ 27 h 29"/>
                <a:gd name="T2" fmla="*/ 7 w 10"/>
                <a:gd name="T3" fmla="*/ 26 h 29"/>
                <a:gd name="T4" fmla="*/ 7 w 10"/>
                <a:gd name="T5" fmla="*/ 26 h 29"/>
                <a:gd name="T6" fmla="*/ 3 w 10"/>
                <a:gd name="T7" fmla="*/ 15 h 29"/>
                <a:gd name="T8" fmla="*/ 3 w 10"/>
                <a:gd name="T9" fmla="*/ 12 h 29"/>
                <a:gd name="T10" fmla="*/ 4 w 10"/>
                <a:gd name="T11" fmla="*/ 5 h 29"/>
                <a:gd name="T12" fmla="*/ 5 w 10"/>
                <a:gd name="T13" fmla="*/ 3 h 29"/>
                <a:gd name="T14" fmla="*/ 5 w 10"/>
                <a:gd name="T15" fmla="*/ 3 h 29"/>
                <a:gd name="T16" fmla="*/ 5 w 10"/>
                <a:gd name="T17" fmla="*/ 3 h 29"/>
                <a:gd name="T18" fmla="*/ 5 w 10"/>
                <a:gd name="T19" fmla="*/ 2 h 29"/>
                <a:gd name="T20" fmla="*/ 4 w 10"/>
                <a:gd name="T21" fmla="*/ 2 h 29"/>
                <a:gd name="T22" fmla="*/ 3 w 10"/>
                <a:gd name="T23" fmla="*/ 3 h 29"/>
                <a:gd name="T24" fmla="*/ 3 w 10"/>
                <a:gd name="T25" fmla="*/ 3 h 29"/>
                <a:gd name="T26" fmla="*/ 7 w 10"/>
                <a:gd name="T27" fmla="*/ 15 h 29"/>
                <a:gd name="T28" fmla="*/ 7 w 10"/>
                <a:gd name="T29" fmla="*/ 16 h 29"/>
                <a:gd name="T30" fmla="*/ 5 w 10"/>
                <a:gd name="T31" fmla="*/ 26 h 29"/>
                <a:gd name="T32" fmla="*/ 6 w 10"/>
                <a:gd name="T33" fmla="*/ 27 h 29"/>
                <a:gd name="T34" fmla="*/ 7 w 10"/>
                <a:gd name="T35" fmla="*/ 26 h 29"/>
                <a:gd name="T36" fmla="*/ 6 w 10"/>
                <a:gd name="T37" fmla="*/ 27 h 29"/>
                <a:gd name="T38" fmla="*/ 7 w 10"/>
                <a:gd name="T39" fmla="*/ 28 h 29"/>
                <a:gd name="T40" fmla="*/ 10 w 10"/>
                <a:gd name="T41" fmla="*/ 16 h 29"/>
                <a:gd name="T42" fmla="*/ 10 w 10"/>
                <a:gd name="T43" fmla="*/ 14 h 29"/>
                <a:gd name="T44" fmla="*/ 5 w 10"/>
                <a:gd name="T45" fmla="*/ 1 h 29"/>
                <a:gd name="T46" fmla="*/ 4 w 10"/>
                <a:gd name="T47" fmla="*/ 0 h 29"/>
                <a:gd name="T48" fmla="*/ 3 w 10"/>
                <a:gd name="T49" fmla="*/ 1 h 29"/>
                <a:gd name="T50" fmla="*/ 0 w 10"/>
                <a:gd name="T51" fmla="*/ 12 h 29"/>
                <a:gd name="T52" fmla="*/ 0 w 10"/>
                <a:gd name="T53" fmla="*/ 16 h 29"/>
                <a:gd name="T54" fmla="*/ 5 w 10"/>
                <a:gd name="T55" fmla="*/ 28 h 29"/>
                <a:gd name="T56" fmla="*/ 6 w 10"/>
                <a:gd name="T57" fmla="*/ 29 h 29"/>
                <a:gd name="T58" fmla="*/ 7 w 10"/>
                <a:gd name="T59" fmla="*/ 28 h 29"/>
                <a:gd name="T60" fmla="*/ 6 w 10"/>
                <a:gd name="T6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29">
                  <a:moveTo>
                    <a:pt x="6" y="27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4" y="21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9"/>
                    <a:pt x="3" y="7"/>
                    <a:pt x="4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7" y="9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21"/>
                    <a:pt x="6" y="24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5"/>
                    <a:pt x="10" y="21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9" y="7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0" y="5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" y="23"/>
                    <a:pt x="5" y="28"/>
                    <a:pt x="5" y="28"/>
                  </a:cubicBezTo>
                  <a:cubicBezTo>
                    <a:pt x="5" y="28"/>
                    <a:pt x="6" y="29"/>
                    <a:pt x="6" y="29"/>
                  </a:cubicBezTo>
                  <a:cubicBezTo>
                    <a:pt x="7" y="29"/>
                    <a:pt x="7" y="28"/>
                    <a:pt x="7" y="28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7" name="Freeform 264">
              <a:extLst>
                <a:ext uri="{FF2B5EF4-FFF2-40B4-BE49-F238E27FC236}">
                  <a16:creationId xmlns:a16="http://schemas.microsoft.com/office/drawing/2014/main" xmlns="" id="{E931CF89-806F-46B5-9CBE-6D0C7980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288" y="6565900"/>
              <a:ext cx="50800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1 w 10"/>
                <a:gd name="T35" fmla="*/ 19 h 19"/>
                <a:gd name="T36" fmla="*/ 2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8" name="Freeform 265">
              <a:extLst>
                <a:ext uri="{FF2B5EF4-FFF2-40B4-BE49-F238E27FC236}">
                  <a16:creationId xmlns:a16="http://schemas.microsoft.com/office/drawing/2014/main" xmlns="" id="{0D7D929B-B8E3-4E9A-8056-0621A3B6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6565900"/>
              <a:ext cx="50800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9" name="Freeform 266">
              <a:extLst>
                <a:ext uri="{FF2B5EF4-FFF2-40B4-BE49-F238E27FC236}">
                  <a16:creationId xmlns:a16="http://schemas.microsoft.com/office/drawing/2014/main" xmlns="" id="{09D566A2-03B2-41D8-895A-60DF9C199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6565900"/>
              <a:ext cx="49213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0" name="Freeform 267">
              <a:extLst>
                <a:ext uri="{FF2B5EF4-FFF2-40B4-BE49-F238E27FC236}">
                  <a16:creationId xmlns:a16="http://schemas.microsoft.com/office/drawing/2014/main" xmlns="" id="{E1F0D0C2-B3D5-49E0-B215-43F26BF62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6575425"/>
              <a:ext cx="296863" cy="165100"/>
            </a:xfrm>
            <a:custGeom>
              <a:avLst/>
              <a:gdLst>
                <a:gd name="T0" fmla="*/ 0 w 59"/>
                <a:gd name="T1" fmla="*/ 1 h 32"/>
                <a:gd name="T2" fmla="*/ 0 w 59"/>
                <a:gd name="T3" fmla="*/ 30 h 32"/>
                <a:gd name="T4" fmla="*/ 0 w 59"/>
                <a:gd name="T5" fmla="*/ 32 h 32"/>
                <a:gd name="T6" fmla="*/ 1 w 59"/>
                <a:gd name="T7" fmla="*/ 32 h 32"/>
                <a:gd name="T8" fmla="*/ 58 w 59"/>
                <a:gd name="T9" fmla="*/ 32 h 32"/>
                <a:gd name="T10" fmla="*/ 59 w 59"/>
                <a:gd name="T11" fmla="*/ 32 h 32"/>
                <a:gd name="T12" fmla="*/ 59 w 59"/>
                <a:gd name="T13" fmla="*/ 30 h 32"/>
                <a:gd name="T14" fmla="*/ 59 w 59"/>
                <a:gd name="T15" fmla="*/ 1 h 32"/>
                <a:gd name="T16" fmla="*/ 58 w 59"/>
                <a:gd name="T17" fmla="*/ 0 h 32"/>
                <a:gd name="T18" fmla="*/ 56 w 59"/>
                <a:gd name="T19" fmla="*/ 1 h 32"/>
                <a:gd name="T20" fmla="*/ 56 w 59"/>
                <a:gd name="T21" fmla="*/ 29 h 32"/>
                <a:gd name="T22" fmla="*/ 2 w 59"/>
                <a:gd name="T23" fmla="*/ 29 h 32"/>
                <a:gd name="T24" fmla="*/ 2 w 59"/>
                <a:gd name="T25" fmla="*/ 1 h 32"/>
                <a:gd name="T26" fmla="*/ 1 w 59"/>
                <a:gd name="T27" fmla="*/ 0 h 32"/>
                <a:gd name="T28" fmla="*/ 0 w 59"/>
                <a:gd name="T2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2">
                  <a:moveTo>
                    <a:pt x="0" y="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9" y="32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8" y="0"/>
                    <a:pt x="58" y="0"/>
                  </a:cubicBezTo>
                  <a:cubicBezTo>
                    <a:pt x="57" y="0"/>
                    <a:pt x="56" y="0"/>
                    <a:pt x="56" y="1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1" name="Freeform 268">
              <a:extLst>
                <a:ext uri="{FF2B5EF4-FFF2-40B4-BE49-F238E27FC236}">
                  <a16:creationId xmlns:a16="http://schemas.microsoft.com/office/drawing/2014/main" xmlns="" id="{EAE7FA10-F0C7-4F67-B35E-C2413B96B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6488113"/>
              <a:ext cx="120650" cy="252412"/>
            </a:xfrm>
            <a:custGeom>
              <a:avLst/>
              <a:gdLst>
                <a:gd name="T0" fmla="*/ 2 w 24"/>
                <a:gd name="T1" fmla="*/ 49 h 49"/>
                <a:gd name="T2" fmla="*/ 23 w 24"/>
                <a:gd name="T3" fmla="*/ 49 h 49"/>
                <a:gd name="T4" fmla="*/ 24 w 24"/>
                <a:gd name="T5" fmla="*/ 49 h 49"/>
                <a:gd name="T6" fmla="*/ 24 w 24"/>
                <a:gd name="T7" fmla="*/ 47 h 49"/>
                <a:gd name="T8" fmla="*/ 24 w 24"/>
                <a:gd name="T9" fmla="*/ 1 h 49"/>
                <a:gd name="T10" fmla="*/ 23 w 24"/>
                <a:gd name="T11" fmla="*/ 0 h 49"/>
                <a:gd name="T12" fmla="*/ 21 w 24"/>
                <a:gd name="T13" fmla="*/ 1 h 49"/>
                <a:gd name="T14" fmla="*/ 21 w 24"/>
                <a:gd name="T15" fmla="*/ 46 h 49"/>
                <a:gd name="T16" fmla="*/ 2 w 24"/>
                <a:gd name="T17" fmla="*/ 46 h 49"/>
                <a:gd name="T18" fmla="*/ 0 w 24"/>
                <a:gd name="T19" fmla="*/ 47 h 49"/>
                <a:gd name="T20" fmla="*/ 2 w 2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9">
                  <a:moveTo>
                    <a:pt x="2" y="49"/>
                  </a:move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21" y="0"/>
                    <a:pt x="21" y="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7"/>
                    <a:pt x="0" y="47"/>
                  </a:cubicBezTo>
                  <a:cubicBezTo>
                    <a:pt x="0" y="48"/>
                    <a:pt x="1" y="49"/>
                    <a:pt x="2" y="4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2" name="Freeform 269">
              <a:extLst>
                <a:ext uri="{FF2B5EF4-FFF2-40B4-BE49-F238E27FC236}">
                  <a16:creationId xmlns:a16="http://schemas.microsoft.com/office/drawing/2014/main" xmlns="" id="{EB94341A-D966-4003-925D-CAEACAC8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50" y="6492875"/>
              <a:ext cx="39688" cy="123825"/>
            </a:xfrm>
            <a:custGeom>
              <a:avLst/>
              <a:gdLst>
                <a:gd name="T0" fmla="*/ 7 w 8"/>
                <a:gd name="T1" fmla="*/ 23 h 24"/>
                <a:gd name="T2" fmla="*/ 7 w 8"/>
                <a:gd name="T3" fmla="*/ 21 h 24"/>
                <a:gd name="T4" fmla="*/ 3 w 8"/>
                <a:gd name="T5" fmla="*/ 21 h 24"/>
                <a:gd name="T6" fmla="*/ 3 w 8"/>
                <a:gd name="T7" fmla="*/ 3 h 24"/>
                <a:gd name="T8" fmla="*/ 3 w 8"/>
                <a:gd name="T9" fmla="*/ 3 h 24"/>
                <a:gd name="T10" fmla="*/ 5 w 8"/>
                <a:gd name="T11" fmla="*/ 3 h 24"/>
                <a:gd name="T12" fmla="*/ 5 w 8"/>
                <a:gd name="T13" fmla="*/ 3 h 24"/>
                <a:gd name="T14" fmla="*/ 5 w 8"/>
                <a:gd name="T15" fmla="*/ 23 h 24"/>
                <a:gd name="T16" fmla="*/ 7 w 8"/>
                <a:gd name="T17" fmla="*/ 23 h 24"/>
                <a:gd name="T18" fmla="*/ 7 w 8"/>
                <a:gd name="T19" fmla="*/ 21 h 24"/>
                <a:gd name="T20" fmla="*/ 7 w 8"/>
                <a:gd name="T21" fmla="*/ 23 h 24"/>
                <a:gd name="T22" fmla="*/ 8 w 8"/>
                <a:gd name="T23" fmla="*/ 23 h 24"/>
                <a:gd name="T24" fmla="*/ 8 w 8"/>
                <a:gd name="T25" fmla="*/ 3 h 24"/>
                <a:gd name="T26" fmla="*/ 5 w 8"/>
                <a:gd name="T27" fmla="*/ 0 h 24"/>
                <a:gd name="T28" fmla="*/ 3 w 8"/>
                <a:gd name="T29" fmla="*/ 0 h 24"/>
                <a:gd name="T30" fmla="*/ 0 w 8"/>
                <a:gd name="T31" fmla="*/ 3 h 24"/>
                <a:gd name="T32" fmla="*/ 0 w 8"/>
                <a:gd name="T33" fmla="*/ 23 h 24"/>
                <a:gd name="T34" fmla="*/ 0 w 8"/>
                <a:gd name="T35" fmla="*/ 24 h 24"/>
                <a:gd name="T36" fmla="*/ 1 w 8"/>
                <a:gd name="T37" fmla="*/ 24 h 24"/>
                <a:gd name="T38" fmla="*/ 7 w 8"/>
                <a:gd name="T39" fmla="*/ 24 h 24"/>
                <a:gd name="T40" fmla="*/ 8 w 8"/>
                <a:gd name="T41" fmla="*/ 24 h 24"/>
                <a:gd name="T42" fmla="*/ 8 w 8"/>
                <a:gd name="T43" fmla="*/ 23 h 24"/>
                <a:gd name="T44" fmla="*/ 7 w 8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24">
                  <a:moveTo>
                    <a:pt x="7" y="23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3"/>
                    <a:pt x="8" y="23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3" name="Freeform 270">
              <a:extLst>
                <a:ext uri="{FF2B5EF4-FFF2-40B4-BE49-F238E27FC236}">
                  <a16:creationId xmlns:a16="http://schemas.microsoft.com/office/drawing/2014/main" xmlns="" id="{FBF77667-C4D8-4D75-80B2-A69A3D00E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0" y="6391275"/>
              <a:ext cx="320675" cy="174625"/>
            </a:xfrm>
            <a:custGeom>
              <a:avLst/>
              <a:gdLst>
                <a:gd name="T0" fmla="*/ 18 w 64"/>
                <a:gd name="T1" fmla="*/ 28 h 34"/>
                <a:gd name="T2" fmla="*/ 18 w 64"/>
                <a:gd name="T3" fmla="*/ 29 h 34"/>
                <a:gd name="T4" fmla="*/ 24 w 64"/>
                <a:gd name="T5" fmla="*/ 33 h 34"/>
                <a:gd name="T6" fmla="*/ 25 w 64"/>
                <a:gd name="T7" fmla="*/ 33 h 34"/>
                <a:gd name="T8" fmla="*/ 26 w 64"/>
                <a:gd name="T9" fmla="*/ 33 h 34"/>
                <a:gd name="T10" fmla="*/ 32 w 64"/>
                <a:gd name="T11" fmla="*/ 29 h 34"/>
                <a:gd name="T12" fmla="*/ 38 w 64"/>
                <a:gd name="T13" fmla="*/ 33 h 34"/>
                <a:gd name="T14" fmla="*/ 39 w 64"/>
                <a:gd name="T15" fmla="*/ 33 h 34"/>
                <a:gd name="T16" fmla="*/ 40 w 64"/>
                <a:gd name="T17" fmla="*/ 33 h 34"/>
                <a:gd name="T18" fmla="*/ 46 w 64"/>
                <a:gd name="T19" fmla="*/ 29 h 34"/>
                <a:gd name="T20" fmla="*/ 52 w 64"/>
                <a:gd name="T21" fmla="*/ 33 h 34"/>
                <a:gd name="T22" fmla="*/ 53 w 64"/>
                <a:gd name="T23" fmla="*/ 34 h 34"/>
                <a:gd name="T24" fmla="*/ 63 w 64"/>
                <a:gd name="T25" fmla="*/ 34 h 34"/>
                <a:gd name="T26" fmla="*/ 64 w 64"/>
                <a:gd name="T27" fmla="*/ 33 h 34"/>
                <a:gd name="T28" fmla="*/ 64 w 64"/>
                <a:gd name="T29" fmla="*/ 32 h 34"/>
                <a:gd name="T30" fmla="*/ 32 w 64"/>
                <a:gd name="T31" fmla="*/ 0 h 34"/>
                <a:gd name="T32" fmla="*/ 0 w 64"/>
                <a:gd name="T33" fmla="*/ 32 h 34"/>
                <a:gd name="T34" fmla="*/ 0 w 64"/>
                <a:gd name="T35" fmla="*/ 33 h 34"/>
                <a:gd name="T36" fmla="*/ 1 w 64"/>
                <a:gd name="T37" fmla="*/ 34 h 34"/>
                <a:gd name="T38" fmla="*/ 11 w 64"/>
                <a:gd name="T39" fmla="*/ 34 h 34"/>
                <a:gd name="T40" fmla="*/ 12 w 64"/>
                <a:gd name="T41" fmla="*/ 33 h 34"/>
                <a:gd name="T42" fmla="*/ 18 w 64"/>
                <a:gd name="T43" fmla="*/ 29 h 34"/>
                <a:gd name="T44" fmla="*/ 18 w 64"/>
                <a:gd name="T45" fmla="*/ 28 h 34"/>
                <a:gd name="T46" fmla="*/ 18 w 64"/>
                <a:gd name="T47" fmla="*/ 26 h 34"/>
                <a:gd name="T48" fmla="*/ 9 w 64"/>
                <a:gd name="T49" fmla="*/ 32 h 34"/>
                <a:gd name="T50" fmla="*/ 11 w 64"/>
                <a:gd name="T51" fmla="*/ 32 h 34"/>
                <a:gd name="T52" fmla="*/ 11 w 64"/>
                <a:gd name="T53" fmla="*/ 31 h 34"/>
                <a:gd name="T54" fmla="*/ 1 w 64"/>
                <a:gd name="T55" fmla="*/ 31 h 34"/>
                <a:gd name="T56" fmla="*/ 1 w 64"/>
                <a:gd name="T57" fmla="*/ 32 h 34"/>
                <a:gd name="T58" fmla="*/ 2 w 64"/>
                <a:gd name="T59" fmla="*/ 32 h 34"/>
                <a:gd name="T60" fmla="*/ 32 w 64"/>
                <a:gd name="T61" fmla="*/ 3 h 34"/>
                <a:gd name="T62" fmla="*/ 61 w 64"/>
                <a:gd name="T63" fmla="*/ 32 h 34"/>
                <a:gd name="T64" fmla="*/ 63 w 64"/>
                <a:gd name="T65" fmla="*/ 32 h 34"/>
                <a:gd name="T66" fmla="*/ 63 w 64"/>
                <a:gd name="T67" fmla="*/ 31 h 34"/>
                <a:gd name="T68" fmla="*/ 53 w 64"/>
                <a:gd name="T69" fmla="*/ 31 h 34"/>
                <a:gd name="T70" fmla="*/ 53 w 64"/>
                <a:gd name="T71" fmla="*/ 32 h 34"/>
                <a:gd name="T72" fmla="*/ 54 w 64"/>
                <a:gd name="T73" fmla="*/ 32 h 34"/>
                <a:gd name="T74" fmla="*/ 46 w 64"/>
                <a:gd name="T75" fmla="*/ 26 h 34"/>
                <a:gd name="T76" fmla="*/ 38 w 64"/>
                <a:gd name="T77" fmla="*/ 31 h 34"/>
                <a:gd name="T78" fmla="*/ 39 w 64"/>
                <a:gd name="T79" fmla="*/ 32 h 34"/>
                <a:gd name="T80" fmla="*/ 40 w 64"/>
                <a:gd name="T81" fmla="*/ 31 h 34"/>
                <a:gd name="T82" fmla="*/ 32 w 64"/>
                <a:gd name="T83" fmla="*/ 26 h 34"/>
                <a:gd name="T84" fmla="*/ 24 w 64"/>
                <a:gd name="T85" fmla="*/ 31 h 34"/>
                <a:gd name="T86" fmla="*/ 25 w 64"/>
                <a:gd name="T87" fmla="*/ 32 h 34"/>
                <a:gd name="T88" fmla="*/ 26 w 64"/>
                <a:gd name="T89" fmla="*/ 31 h 34"/>
                <a:gd name="T90" fmla="*/ 18 w 64"/>
                <a:gd name="T91" fmla="*/ 26 h 34"/>
                <a:gd name="T92" fmla="*/ 18 w 64"/>
                <a:gd name="T9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34">
                  <a:moveTo>
                    <a:pt x="18" y="28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3" y="31"/>
                    <a:pt x="24" y="33"/>
                  </a:cubicBezTo>
                  <a:cubicBezTo>
                    <a:pt x="24" y="33"/>
                    <a:pt x="24" y="33"/>
                    <a:pt x="25" y="33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1"/>
                    <a:pt x="29" y="29"/>
                    <a:pt x="32" y="29"/>
                  </a:cubicBezTo>
                  <a:cubicBezTo>
                    <a:pt x="34" y="29"/>
                    <a:pt x="36" y="31"/>
                    <a:pt x="38" y="33"/>
                  </a:cubicBezTo>
                  <a:cubicBezTo>
                    <a:pt x="38" y="33"/>
                    <a:pt x="38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1" y="31"/>
                    <a:pt x="43" y="29"/>
                    <a:pt x="46" y="29"/>
                  </a:cubicBezTo>
                  <a:cubicBezTo>
                    <a:pt x="48" y="29"/>
                    <a:pt x="51" y="31"/>
                    <a:pt x="52" y="33"/>
                  </a:cubicBezTo>
                  <a:cubicBezTo>
                    <a:pt x="52" y="33"/>
                    <a:pt x="52" y="34"/>
                    <a:pt x="5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4" y="34"/>
                    <a:pt x="64" y="33"/>
                  </a:cubicBezTo>
                  <a:cubicBezTo>
                    <a:pt x="64" y="33"/>
                    <a:pt x="64" y="33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2" y="33"/>
                    <a:pt x="12" y="33"/>
                  </a:cubicBezTo>
                  <a:cubicBezTo>
                    <a:pt x="13" y="31"/>
                    <a:pt x="15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1" y="28"/>
                    <a:pt x="9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16"/>
                    <a:pt x="16" y="3"/>
                    <a:pt x="32" y="3"/>
                  </a:cubicBezTo>
                  <a:cubicBezTo>
                    <a:pt x="48" y="3"/>
                    <a:pt x="61" y="16"/>
                    <a:pt x="61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28"/>
                    <a:pt x="50" y="26"/>
                    <a:pt x="46" y="26"/>
                  </a:cubicBezTo>
                  <a:cubicBezTo>
                    <a:pt x="42" y="26"/>
                    <a:pt x="39" y="28"/>
                    <a:pt x="38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28"/>
                    <a:pt x="35" y="26"/>
                    <a:pt x="32" y="26"/>
                  </a:cubicBezTo>
                  <a:cubicBezTo>
                    <a:pt x="28" y="26"/>
                    <a:pt x="25" y="28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8"/>
                    <a:pt x="22" y="26"/>
                    <a:pt x="18" y="26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4" name="Freeform 271">
              <a:extLst>
                <a:ext uri="{FF2B5EF4-FFF2-40B4-BE49-F238E27FC236}">
                  <a16:creationId xmlns:a16="http://schemas.microsoft.com/office/drawing/2014/main" xmlns="" id="{2E6993FF-E643-4CDB-A249-3BCB54A25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6189663"/>
              <a:ext cx="65088" cy="15875"/>
            </a:xfrm>
            <a:custGeom>
              <a:avLst/>
              <a:gdLst>
                <a:gd name="T0" fmla="*/ 2 w 13"/>
                <a:gd name="T1" fmla="*/ 3 h 3"/>
                <a:gd name="T2" fmla="*/ 12 w 13"/>
                <a:gd name="T3" fmla="*/ 3 h 3"/>
                <a:gd name="T4" fmla="*/ 13 w 13"/>
                <a:gd name="T5" fmla="*/ 1 h 3"/>
                <a:gd name="T6" fmla="*/ 12 w 13"/>
                <a:gd name="T7" fmla="*/ 0 h 3"/>
                <a:gd name="T8" fmla="*/ 2 w 13"/>
                <a:gd name="T9" fmla="*/ 0 h 3"/>
                <a:gd name="T10" fmla="*/ 0 w 13"/>
                <a:gd name="T11" fmla="*/ 1 h 3"/>
                <a:gd name="T12" fmla="*/ 2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5" name="Freeform 272">
              <a:extLst>
                <a:ext uri="{FF2B5EF4-FFF2-40B4-BE49-F238E27FC236}">
                  <a16:creationId xmlns:a16="http://schemas.microsoft.com/office/drawing/2014/main" xmlns="" id="{025A641F-E2E8-4E7F-AAF7-61546839D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0" y="6215063"/>
              <a:ext cx="46038" cy="82550"/>
            </a:xfrm>
            <a:custGeom>
              <a:avLst/>
              <a:gdLst>
                <a:gd name="T0" fmla="*/ 6 w 9"/>
                <a:gd name="T1" fmla="*/ 1 h 16"/>
                <a:gd name="T2" fmla="*/ 7 w 9"/>
                <a:gd name="T3" fmla="*/ 1 h 16"/>
                <a:gd name="T4" fmla="*/ 6 w 9"/>
                <a:gd name="T5" fmla="*/ 1 h 16"/>
                <a:gd name="T6" fmla="*/ 6 w 9"/>
                <a:gd name="T7" fmla="*/ 1 h 16"/>
                <a:gd name="T8" fmla="*/ 7 w 9"/>
                <a:gd name="T9" fmla="*/ 1 h 16"/>
                <a:gd name="T10" fmla="*/ 6 w 9"/>
                <a:gd name="T11" fmla="*/ 1 h 16"/>
                <a:gd name="T12" fmla="*/ 7 w 9"/>
                <a:gd name="T13" fmla="*/ 1 h 16"/>
                <a:gd name="T14" fmla="*/ 6 w 9"/>
                <a:gd name="T15" fmla="*/ 1 h 16"/>
                <a:gd name="T16" fmla="*/ 6 w 9"/>
                <a:gd name="T17" fmla="*/ 1 h 16"/>
                <a:gd name="T18" fmla="*/ 7 w 9"/>
                <a:gd name="T19" fmla="*/ 1 h 16"/>
                <a:gd name="T20" fmla="*/ 6 w 9"/>
                <a:gd name="T21" fmla="*/ 1 h 16"/>
                <a:gd name="T22" fmla="*/ 6 w 9"/>
                <a:gd name="T23" fmla="*/ 1 h 16"/>
                <a:gd name="T24" fmla="*/ 5 w 9"/>
                <a:gd name="T25" fmla="*/ 2 h 16"/>
                <a:gd name="T26" fmla="*/ 2 w 9"/>
                <a:gd name="T27" fmla="*/ 5 h 16"/>
                <a:gd name="T28" fmla="*/ 0 w 9"/>
                <a:gd name="T29" fmla="*/ 9 h 16"/>
                <a:gd name="T30" fmla="*/ 1 w 9"/>
                <a:gd name="T31" fmla="*/ 13 h 16"/>
                <a:gd name="T32" fmla="*/ 4 w 9"/>
                <a:gd name="T33" fmla="*/ 15 h 16"/>
                <a:gd name="T34" fmla="*/ 8 w 9"/>
                <a:gd name="T35" fmla="*/ 16 h 16"/>
                <a:gd name="T36" fmla="*/ 9 w 9"/>
                <a:gd name="T37" fmla="*/ 14 h 16"/>
                <a:gd name="T38" fmla="*/ 8 w 9"/>
                <a:gd name="T39" fmla="*/ 13 h 16"/>
                <a:gd name="T40" fmla="*/ 5 w 9"/>
                <a:gd name="T41" fmla="*/ 12 h 16"/>
                <a:gd name="T42" fmla="*/ 4 w 9"/>
                <a:gd name="T43" fmla="*/ 11 h 16"/>
                <a:gd name="T44" fmla="*/ 3 w 9"/>
                <a:gd name="T45" fmla="*/ 9 h 16"/>
                <a:gd name="T46" fmla="*/ 4 w 9"/>
                <a:gd name="T47" fmla="*/ 7 h 16"/>
                <a:gd name="T48" fmla="*/ 7 w 9"/>
                <a:gd name="T49" fmla="*/ 5 h 16"/>
                <a:gd name="T50" fmla="*/ 8 w 9"/>
                <a:gd name="T51" fmla="*/ 3 h 16"/>
                <a:gd name="T52" fmla="*/ 9 w 9"/>
                <a:gd name="T53" fmla="*/ 3 h 16"/>
                <a:gd name="T54" fmla="*/ 9 w 9"/>
                <a:gd name="T55" fmla="*/ 1 h 16"/>
                <a:gd name="T56" fmla="*/ 8 w 9"/>
                <a:gd name="T57" fmla="*/ 0 h 16"/>
                <a:gd name="T58" fmla="*/ 6 w 9"/>
                <a:gd name="T5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6">
                  <a:moveTo>
                    <a:pt x="6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8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6" name="Freeform 273">
              <a:extLst>
                <a:ext uri="{FF2B5EF4-FFF2-40B4-BE49-F238E27FC236}">
                  <a16:creationId xmlns:a16="http://schemas.microsoft.com/office/drawing/2014/main" xmlns="" id="{0903BA1A-43A8-420B-871A-179808BD2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5" y="6189663"/>
              <a:ext cx="55563" cy="15875"/>
            </a:xfrm>
            <a:custGeom>
              <a:avLst/>
              <a:gdLst>
                <a:gd name="T0" fmla="*/ 1 w 11"/>
                <a:gd name="T1" fmla="*/ 3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0 h 3"/>
                <a:gd name="T8" fmla="*/ 1 w 11"/>
                <a:gd name="T9" fmla="*/ 0 h 3"/>
                <a:gd name="T10" fmla="*/ 0 w 11"/>
                <a:gd name="T11" fmla="*/ 1 h 3"/>
                <a:gd name="T12" fmla="*/ 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7" name="Freeform 274">
              <a:extLst>
                <a:ext uri="{FF2B5EF4-FFF2-40B4-BE49-F238E27FC236}">
                  <a16:creationId xmlns:a16="http://schemas.microsoft.com/office/drawing/2014/main" xmlns="" id="{A2E2FC82-E3E1-4BFD-AD16-5B8666284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50" y="6221413"/>
              <a:ext cx="69850" cy="138112"/>
            </a:xfrm>
            <a:custGeom>
              <a:avLst/>
              <a:gdLst>
                <a:gd name="T0" fmla="*/ 13 w 14"/>
                <a:gd name="T1" fmla="*/ 24 h 27"/>
                <a:gd name="T2" fmla="*/ 13 w 14"/>
                <a:gd name="T3" fmla="*/ 24 h 27"/>
                <a:gd name="T4" fmla="*/ 7 w 14"/>
                <a:gd name="T5" fmla="*/ 23 h 27"/>
                <a:gd name="T6" fmla="*/ 4 w 14"/>
                <a:gd name="T7" fmla="*/ 21 h 27"/>
                <a:gd name="T8" fmla="*/ 3 w 14"/>
                <a:gd name="T9" fmla="*/ 16 h 27"/>
                <a:gd name="T10" fmla="*/ 4 w 14"/>
                <a:gd name="T11" fmla="*/ 13 h 27"/>
                <a:gd name="T12" fmla="*/ 9 w 14"/>
                <a:gd name="T13" fmla="*/ 8 h 27"/>
                <a:gd name="T14" fmla="*/ 14 w 14"/>
                <a:gd name="T15" fmla="*/ 2 h 27"/>
                <a:gd name="T16" fmla="*/ 13 w 14"/>
                <a:gd name="T17" fmla="*/ 0 h 27"/>
                <a:gd name="T18" fmla="*/ 11 w 14"/>
                <a:gd name="T19" fmla="*/ 1 h 27"/>
                <a:gd name="T20" fmla="*/ 9 w 14"/>
                <a:gd name="T21" fmla="*/ 5 h 27"/>
                <a:gd name="T22" fmla="*/ 4 w 14"/>
                <a:gd name="T23" fmla="*/ 9 h 27"/>
                <a:gd name="T24" fmla="*/ 1 w 14"/>
                <a:gd name="T25" fmla="*/ 12 h 27"/>
                <a:gd name="T26" fmla="*/ 0 w 14"/>
                <a:gd name="T27" fmla="*/ 16 h 27"/>
                <a:gd name="T28" fmla="*/ 2 w 14"/>
                <a:gd name="T29" fmla="*/ 23 h 27"/>
                <a:gd name="T30" fmla="*/ 9 w 14"/>
                <a:gd name="T31" fmla="*/ 27 h 27"/>
                <a:gd name="T32" fmla="*/ 13 w 14"/>
                <a:gd name="T33" fmla="*/ 27 h 27"/>
                <a:gd name="T34" fmla="*/ 14 w 14"/>
                <a:gd name="T35" fmla="*/ 26 h 27"/>
                <a:gd name="T36" fmla="*/ 13 w 14"/>
                <a:gd name="T3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7"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0" y="24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3" y="18"/>
                    <a:pt x="3" y="16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5" y="11"/>
                    <a:pt x="7" y="10"/>
                    <a:pt x="9" y="8"/>
                  </a:cubicBezTo>
                  <a:cubicBezTo>
                    <a:pt x="11" y="7"/>
                    <a:pt x="13" y="5"/>
                    <a:pt x="14" y="2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4" y="25"/>
                    <a:pt x="7" y="26"/>
                    <a:pt x="9" y="27"/>
                  </a:cubicBezTo>
                  <a:cubicBezTo>
                    <a:pt x="11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8" name="Freeform 275">
              <a:extLst>
                <a:ext uri="{FF2B5EF4-FFF2-40B4-BE49-F238E27FC236}">
                  <a16:creationId xmlns:a16="http://schemas.microsoft.com/office/drawing/2014/main" xmlns="" id="{5FDD548E-000F-4C8F-9827-D11C0E4A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6221413"/>
              <a:ext cx="74613" cy="138112"/>
            </a:xfrm>
            <a:custGeom>
              <a:avLst/>
              <a:gdLst>
                <a:gd name="T0" fmla="*/ 2 w 15"/>
                <a:gd name="T1" fmla="*/ 27 h 27"/>
                <a:gd name="T2" fmla="*/ 8 w 15"/>
                <a:gd name="T3" fmla="*/ 26 h 27"/>
                <a:gd name="T4" fmla="*/ 12 w 15"/>
                <a:gd name="T5" fmla="*/ 23 h 27"/>
                <a:gd name="T6" fmla="*/ 15 w 15"/>
                <a:gd name="T7" fmla="*/ 16 h 27"/>
                <a:gd name="T8" fmla="*/ 13 w 15"/>
                <a:gd name="T9" fmla="*/ 11 h 27"/>
                <a:gd name="T10" fmla="*/ 7 w 15"/>
                <a:gd name="T11" fmla="*/ 6 h 27"/>
                <a:gd name="T12" fmla="*/ 3 w 15"/>
                <a:gd name="T13" fmla="*/ 1 h 27"/>
                <a:gd name="T14" fmla="*/ 1 w 15"/>
                <a:gd name="T15" fmla="*/ 0 h 27"/>
                <a:gd name="T16" fmla="*/ 0 w 15"/>
                <a:gd name="T17" fmla="*/ 2 h 27"/>
                <a:gd name="T18" fmla="*/ 3 w 15"/>
                <a:gd name="T19" fmla="*/ 7 h 27"/>
                <a:gd name="T20" fmla="*/ 9 w 15"/>
                <a:gd name="T21" fmla="*/ 11 h 27"/>
                <a:gd name="T22" fmla="*/ 11 w 15"/>
                <a:gd name="T23" fmla="*/ 13 h 27"/>
                <a:gd name="T24" fmla="*/ 12 w 15"/>
                <a:gd name="T25" fmla="*/ 16 h 27"/>
                <a:gd name="T26" fmla="*/ 10 w 15"/>
                <a:gd name="T27" fmla="*/ 21 h 27"/>
                <a:gd name="T28" fmla="*/ 5 w 15"/>
                <a:gd name="T29" fmla="*/ 24 h 27"/>
                <a:gd name="T30" fmla="*/ 3 w 15"/>
                <a:gd name="T31" fmla="*/ 24 h 27"/>
                <a:gd name="T32" fmla="*/ 2 w 15"/>
                <a:gd name="T33" fmla="*/ 24 h 27"/>
                <a:gd name="T34" fmla="*/ 2 w 15"/>
                <a:gd name="T35" fmla="*/ 24 h 27"/>
                <a:gd name="T36" fmla="*/ 2 w 15"/>
                <a:gd name="T37" fmla="*/ 24 h 27"/>
                <a:gd name="T38" fmla="*/ 0 w 15"/>
                <a:gd name="T39" fmla="*/ 26 h 27"/>
                <a:gd name="T40" fmla="*/ 2 w 1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7">
                  <a:moveTo>
                    <a:pt x="2" y="27"/>
                  </a:moveTo>
                  <a:cubicBezTo>
                    <a:pt x="2" y="27"/>
                    <a:pt x="5" y="27"/>
                    <a:pt x="8" y="26"/>
                  </a:cubicBezTo>
                  <a:cubicBezTo>
                    <a:pt x="10" y="25"/>
                    <a:pt x="11" y="24"/>
                    <a:pt x="12" y="23"/>
                  </a:cubicBezTo>
                  <a:cubicBezTo>
                    <a:pt x="14" y="21"/>
                    <a:pt x="15" y="19"/>
                    <a:pt x="15" y="16"/>
                  </a:cubicBezTo>
                  <a:cubicBezTo>
                    <a:pt x="15" y="14"/>
                    <a:pt x="14" y="12"/>
                    <a:pt x="13" y="11"/>
                  </a:cubicBezTo>
                  <a:cubicBezTo>
                    <a:pt x="11" y="9"/>
                    <a:pt x="9" y="7"/>
                    <a:pt x="7" y="6"/>
                  </a:cubicBezTo>
                  <a:cubicBezTo>
                    <a:pt x="5" y="5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5" y="9"/>
                    <a:pt x="7" y="10"/>
                    <a:pt x="9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2" y="18"/>
                    <a:pt x="11" y="20"/>
                    <a:pt x="10" y="21"/>
                  </a:cubicBezTo>
                  <a:cubicBezTo>
                    <a:pt x="9" y="22"/>
                    <a:pt x="7" y="23"/>
                    <a:pt x="5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7"/>
                    <a:pt x="1" y="27"/>
                    <a:pt x="2" y="2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9" name="Freeform 276">
              <a:extLst>
                <a:ext uri="{FF2B5EF4-FFF2-40B4-BE49-F238E27FC236}">
                  <a16:creationId xmlns:a16="http://schemas.microsoft.com/office/drawing/2014/main" xmlns="" id="{60C727AC-E8ED-4F9C-85E5-CB9738EF0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6164263"/>
              <a:ext cx="14288" cy="77787"/>
            </a:xfrm>
            <a:custGeom>
              <a:avLst/>
              <a:gdLst>
                <a:gd name="T0" fmla="*/ 0 w 3"/>
                <a:gd name="T1" fmla="*/ 1 h 15"/>
                <a:gd name="T2" fmla="*/ 0 w 3"/>
                <a:gd name="T3" fmla="*/ 13 h 15"/>
                <a:gd name="T4" fmla="*/ 2 w 3"/>
                <a:gd name="T5" fmla="*/ 15 h 15"/>
                <a:gd name="T6" fmla="*/ 3 w 3"/>
                <a:gd name="T7" fmla="*/ 13 h 15"/>
                <a:gd name="T8" fmla="*/ 3 w 3"/>
                <a:gd name="T9" fmla="*/ 1 h 15"/>
                <a:gd name="T10" fmla="*/ 2 w 3"/>
                <a:gd name="T11" fmla="*/ 0 h 15"/>
                <a:gd name="T12" fmla="*/ 0 w 3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5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0" name="Freeform 277">
              <a:extLst>
                <a:ext uri="{FF2B5EF4-FFF2-40B4-BE49-F238E27FC236}">
                  <a16:creationId xmlns:a16="http://schemas.microsoft.com/office/drawing/2014/main" xmlns="" id="{638BFD65-67B7-4B27-A953-C023AE88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6338888"/>
              <a:ext cx="15875" cy="73025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1" name="Freeform 278">
              <a:extLst>
                <a:ext uri="{FF2B5EF4-FFF2-40B4-BE49-F238E27FC236}">
                  <a16:creationId xmlns:a16="http://schemas.microsoft.com/office/drawing/2014/main" xmlns="" id="{84A8B461-B904-4F36-A0B1-00C3CA52B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6338888"/>
              <a:ext cx="14288" cy="73025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2" name="Freeform 279">
              <a:extLst>
                <a:ext uri="{FF2B5EF4-FFF2-40B4-BE49-F238E27FC236}">
                  <a16:creationId xmlns:a16="http://schemas.microsoft.com/office/drawing/2014/main" xmlns="" id="{76ACDD7B-F77C-4338-B8E9-8DF00374E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6169025"/>
              <a:ext cx="44450" cy="128587"/>
            </a:xfrm>
            <a:custGeom>
              <a:avLst/>
              <a:gdLst>
                <a:gd name="T0" fmla="*/ 0 w 9"/>
                <a:gd name="T1" fmla="*/ 2 h 25"/>
                <a:gd name="T2" fmla="*/ 0 w 9"/>
                <a:gd name="T3" fmla="*/ 10 h 25"/>
                <a:gd name="T4" fmla="*/ 1 w 9"/>
                <a:gd name="T5" fmla="*/ 12 h 25"/>
                <a:gd name="T6" fmla="*/ 2 w 9"/>
                <a:gd name="T7" fmla="*/ 13 h 25"/>
                <a:gd name="T8" fmla="*/ 5 w 9"/>
                <a:gd name="T9" fmla="*/ 16 h 25"/>
                <a:gd name="T10" fmla="*/ 6 w 9"/>
                <a:gd name="T11" fmla="*/ 18 h 25"/>
                <a:gd name="T12" fmla="*/ 6 w 9"/>
                <a:gd name="T13" fmla="*/ 20 h 25"/>
                <a:gd name="T14" fmla="*/ 4 w 9"/>
                <a:gd name="T15" fmla="*/ 21 h 25"/>
                <a:gd name="T16" fmla="*/ 2 w 9"/>
                <a:gd name="T17" fmla="*/ 22 h 25"/>
                <a:gd name="T18" fmla="*/ 0 w 9"/>
                <a:gd name="T19" fmla="*/ 23 h 25"/>
                <a:gd name="T20" fmla="*/ 2 w 9"/>
                <a:gd name="T21" fmla="*/ 25 h 25"/>
                <a:gd name="T22" fmla="*/ 6 w 9"/>
                <a:gd name="T23" fmla="*/ 24 h 25"/>
                <a:gd name="T24" fmla="*/ 8 w 9"/>
                <a:gd name="T25" fmla="*/ 22 h 25"/>
                <a:gd name="T26" fmla="*/ 9 w 9"/>
                <a:gd name="T27" fmla="*/ 18 h 25"/>
                <a:gd name="T28" fmla="*/ 8 w 9"/>
                <a:gd name="T29" fmla="*/ 15 h 25"/>
                <a:gd name="T30" fmla="*/ 4 w 9"/>
                <a:gd name="T31" fmla="*/ 11 h 25"/>
                <a:gd name="T32" fmla="*/ 3 w 9"/>
                <a:gd name="T33" fmla="*/ 10 h 25"/>
                <a:gd name="T34" fmla="*/ 3 w 9"/>
                <a:gd name="T35" fmla="*/ 10 h 25"/>
                <a:gd name="T36" fmla="*/ 2 w 9"/>
                <a:gd name="T37" fmla="*/ 10 h 25"/>
                <a:gd name="T38" fmla="*/ 3 w 9"/>
                <a:gd name="T39" fmla="*/ 10 h 25"/>
                <a:gd name="T40" fmla="*/ 3 w 9"/>
                <a:gd name="T41" fmla="*/ 10 h 25"/>
                <a:gd name="T42" fmla="*/ 2 w 9"/>
                <a:gd name="T43" fmla="*/ 10 h 25"/>
                <a:gd name="T44" fmla="*/ 3 w 9"/>
                <a:gd name="T45" fmla="*/ 10 h 25"/>
                <a:gd name="T46" fmla="*/ 3 w 9"/>
                <a:gd name="T47" fmla="*/ 2 h 25"/>
                <a:gd name="T48" fmla="*/ 2 w 9"/>
                <a:gd name="T49" fmla="*/ 0 h 25"/>
                <a:gd name="T50" fmla="*/ 0 w 9"/>
                <a:gd name="T5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5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9" y="21"/>
                    <a:pt x="9" y="20"/>
                    <a:pt x="9" y="18"/>
                  </a:cubicBezTo>
                  <a:cubicBezTo>
                    <a:pt x="9" y="17"/>
                    <a:pt x="8" y="16"/>
                    <a:pt x="8" y="15"/>
                  </a:cubicBezTo>
                  <a:cubicBezTo>
                    <a:pt x="7" y="13"/>
                    <a:pt x="5" y="12"/>
                    <a:pt x="4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3" name="Freeform 280">
              <a:extLst>
                <a:ext uri="{FF2B5EF4-FFF2-40B4-BE49-F238E27FC236}">
                  <a16:creationId xmlns:a16="http://schemas.microsoft.com/office/drawing/2014/main" xmlns="" id="{53E7B028-E3F1-41E5-B684-4862C9985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5" y="6276975"/>
              <a:ext cx="44450" cy="77787"/>
            </a:xfrm>
            <a:custGeom>
              <a:avLst/>
              <a:gdLst>
                <a:gd name="T0" fmla="*/ 0 w 9"/>
                <a:gd name="T1" fmla="*/ 2 h 15"/>
                <a:gd name="T2" fmla="*/ 0 w 9"/>
                <a:gd name="T3" fmla="*/ 14 h 15"/>
                <a:gd name="T4" fmla="*/ 0 w 9"/>
                <a:gd name="T5" fmla="*/ 15 h 15"/>
                <a:gd name="T6" fmla="*/ 1 w 9"/>
                <a:gd name="T7" fmla="*/ 15 h 15"/>
                <a:gd name="T8" fmla="*/ 8 w 9"/>
                <a:gd name="T9" fmla="*/ 15 h 15"/>
                <a:gd name="T10" fmla="*/ 9 w 9"/>
                <a:gd name="T11" fmla="*/ 15 h 15"/>
                <a:gd name="T12" fmla="*/ 9 w 9"/>
                <a:gd name="T13" fmla="*/ 14 h 15"/>
                <a:gd name="T14" fmla="*/ 9 w 9"/>
                <a:gd name="T15" fmla="*/ 2 h 15"/>
                <a:gd name="T16" fmla="*/ 8 w 9"/>
                <a:gd name="T17" fmla="*/ 0 h 15"/>
                <a:gd name="T18" fmla="*/ 6 w 9"/>
                <a:gd name="T19" fmla="*/ 2 h 15"/>
                <a:gd name="T20" fmla="*/ 6 w 9"/>
                <a:gd name="T21" fmla="*/ 12 h 15"/>
                <a:gd name="T22" fmla="*/ 3 w 9"/>
                <a:gd name="T23" fmla="*/ 12 h 15"/>
                <a:gd name="T24" fmla="*/ 3 w 9"/>
                <a:gd name="T25" fmla="*/ 2 h 15"/>
                <a:gd name="T26" fmla="*/ 1 w 9"/>
                <a:gd name="T27" fmla="*/ 0 h 15"/>
                <a:gd name="T28" fmla="*/ 0 w 9"/>
                <a:gd name="T2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4" name="Freeform 281">
              <a:extLst>
                <a:ext uri="{FF2B5EF4-FFF2-40B4-BE49-F238E27FC236}">
                  <a16:creationId xmlns:a16="http://schemas.microsoft.com/office/drawing/2014/main" xmlns="" id="{1A806E6D-089C-4DB7-84BE-1ADD68E3A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6338888"/>
              <a:ext cx="69850" cy="128587"/>
            </a:xfrm>
            <a:custGeom>
              <a:avLst/>
              <a:gdLst>
                <a:gd name="T0" fmla="*/ 12 w 14"/>
                <a:gd name="T1" fmla="*/ 0 h 25"/>
                <a:gd name="T2" fmla="*/ 7 w 14"/>
                <a:gd name="T3" fmla="*/ 4 h 25"/>
                <a:gd name="T4" fmla="*/ 1 w 14"/>
                <a:gd name="T5" fmla="*/ 13 h 25"/>
                <a:gd name="T6" fmla="*/ 1 w 14"/>
                <a:gd name="T7" fmla="*/ 13 h 25"/>
                <a:gd name="T8" fmla="*/ 1 w 14"/>
                <a:gd name="T9" fmla="*/ 14 h 25"/>
                <a:gd name="T10" fmla="*/ 2 w 14"/>
                <a:gd name="T11" fmla="*/ 18 h 25"/>
                <a:gd name="T12" fmla="*/ 4 w 14"/>
                <a:gd name="T13" fmla="*/ 20 h 25"/>
                <a:gd name="T14" fmla="*/ 5 w 14"/>
                <a:gd name="T15" fmla="*/ 19 h 25"/>
                <a:gd name="T16" fmla="*/ 3 w 14"/>
                <a:gd name="T17" fmla="*/ 18 h 25"/>
                <a:gd name="T18" fmla="*/ 1 w 14"/>
                <a:gd name="T19" fmla="*/ 22 h 25"/>
                <a:gd name="T20" fmla="*/ 1 w 14"/>
                <a:gd name="T21" fmla="*/ 24 h 25"/>
                <a:gd name="T22" fmla="*/ 3 w 14"/>
                <a:gd name="T23" fmla="*/ 24 h 25"/>
                <a:gd name="T24" fmla="*/ 6 w 14"/>
                <a:gd name="T25" fmla="*/ 20 h 25"/>
                <a:gd name="T26" fmla="*/ 6 w 14"/>
                <a:gd name="T27" fmla="*/ 18 h 25"/>
                <a:gd name="T28" fmla="*/ 6 w 14"/>
                <a:gd name="T29" fmla="*/ 18 h 25"/>
                <a:gd name="T30" fmla="*/ 4 w 14"/>
                <a:gd name="T31" fmla="*/ 17 h 25"/>
                <a:gd name="T32" fmla="*/ 3 w 14"/>
                <a:gd name="T33" fmla="*/ 14 h 25"/>
                <a:gd name="T34" fmla="*/ 4 w 14"/>
                <a:gd name="T35" fmla="*/ 14 h 25"/>
                <a:gd name="T36" fmla="*/ 2 w 14"/>
                <a:gd name="T37" fmla="*/ 13 h 25"/>
                <a:gd name="T38" fmla="*/ 4 w 14"/>
                <a:gd name="T39" fmla="*/ 14 h 25"/>
                <a:gd name="T40" fmla="*/ 9 w 14"/>
                <a:gd name="T41" fmla="*/ 6 h 25"/>
                <a:gd name="T42" fmla="*/ 12 w 14"/>
                <a:gd name="T43" fmla="*/ 4 h 25"/>
                <a:gd name="T44" fmla="*/ 13 w 14"/>
                <a:gd name="T45" fmla="*/ 3 h 25"/>
                <a:gd name="T46" fmla="*/ 13 w 14"/>
                <a:gd name="T47" fmla="*/ 3 h 25"/>
                <a:gd name="T48" fmla="*/ 13 w 14"/>
                <a:gd name="T49" fmla="*/ 3 h 25"/>
                <a:gd name="T50" fmla="*/ 14 w 14"/>
                <a:gd name="T51" fmla="*/ 1 h 25"/>
                <a:gd name="T52" fmla="*/ 12 w 14"/>
                <a:gd name="T5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25">
                  <a:moveTo>
                    <a:pt x="12" y="0"/>
                  </a:moveTo>
                  <a:cubicBezTo>
                    <a:pt x="12" y="0"/>
                    <a:pt x="9" y="2"/>
                    <a:pt x="7" y="4"/>
                  </a:cubicBezTo>
                  <a:cubicBezTo>
                    <a:pt x="4" y="6"/>
                    <a:pt x="1" y="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6" y="8"/>
                    <a:pt x="9" y="6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5" name="Freeform 282">
              <a:extLst>
                <a:ext uri="{FF2B5EF4-FFF2-40B4-BE49-F238E27FC236}">
                  <a16:creationId xmlns:a16="http://schemas.microsoft.com/office/drawing/2014/main" xmlns="" id="{0719909E-3C48-42F3-A1E2-B660F397A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338888"/>
              <a:ext cx="146050" cy="139700"/>
            </a:xfrm>
            <a:custGeom>
              <a:avLst/>
              <a:gdLst>
                <a:gd name="T0" fmla="*/ 16 w 29"/>
                <a:gd name="T1" fmla="*/ 3 h 27"/>
                <a:gd name="T2" fmla="*/ 16 w 29"/>
                <a:gd name="T3" fmla="*/ 3 h 27"/>
                <a:gd name="T4" fmla="*/ 21 w 29"/>
                <a:gd name="T5" fmla="*/ 7 h 27"/>
                <a:gd name="T6" fmla="*/ 26 w 29"/>
                <a:gd name="T7" fmla="*/ 14 h 27"/>
                <a:gd name="T8" fmla="*/ 27 w 29"/>
                <a:gd name="T9" fmla="*/ 13 h 27"/>
                <a:gd name="T10" fmla="*/ 26 w 29"/>
                <a:gd name="T11" fmla="*/ 14 h 27"/>
                <a:gd name="T12" fmla="*/ 26 w 29"/>
                <a:gd name="T13" fmla="*/ 14 h 27"/>
                <a:gd name="T14" fmla="*/ 25 w 29"/>
                <a:gd name="T15" fmla="*/ 17 h 27"/>
                <a:gd name="T16" fmla="*/ 24 w 29"/>
                <a:gd name="T17" fmla="*/ 18 h 27"/>
                <a:gd name="T18" fmla="*/ 24 w 29"/>
                <a:gd name="T19" fmla="*/ 18 h 27"/>
                <a:gd name="T20" fmla="*/ 24 w 29"/>
                <a:gd name="T21" fmla="*/ 18 h 27"/>
                <a:gd name="T22" fmla="*/ 24 w 29"/>
                <a:gd name="T23" fmla="*/ 18 h 27"/>
                <a:gd name="T24" fmla="*/ 23 w 29"/>
                <a:gd name="T25" fmla="*/ 20 h 27"/>
                <a:gd name="T26" fmla="*/ 25 w 29"/>
                <a:gd name="T27" fmla="*/ 24 h 27"/>
                <a:gd name="T28" fmla="*/ 1 w 29"/>
                <a:gd name="T29" fmla="*/ 24 h 27"/>
                <a:gd name="T30" fmla="*/ 0 w 29"/>
                <a:gd name="T31" fmla="*/ 25 h 27"/>
                <a:gd name="T32" fmla="*/ 1 w 29"/>
                <a:gd name="T33" fmla="*/ 27 h 27"/>
                <a:gd name="T34" fmla="*/ 28 w 29"/>
                <a:gd name="T35" fmla="*/ 27 h 27"/>
                <a:gd name="T36" fmla="*/ 29 w 29"/>
                <a:gd name="T37" fmla="*/ 26 h 27"/>
                <a:gd name="T38" fmla="*/ 29 w 29"/>
                <a:gd name="T39" fmla="*/ 25 h 27"/>
                <a:gd name="T40" fmla="*/ 26 w 29"/>
                <a:gd name="T41" fmla="*/ 18 h 27"/>
                <a:gd name="T42" fmla="*/ 25 w 29"/>
                <a:gd name="T43" fmla="*/ 19 h 27"/>
                <a:gd name="T44" fmla="*/ 26 w 29"/>
                <a:gd name="T45" fmla="*/ 20 h 27"/>
                <a:gd name="T46" fmla="*/ 27 w 29"/>
                <a:gd name="T47" fmla="*/ 18 h 27"/>
                <a:gd name="T48" fmla="*/ 29 w 29"/>
                <a:gd name="T49" fmla="*/ 14 h 27"/>
                <a:gd name="T50" fmla="*/ 29 w 29"/>
                <a:gd name="T51" fmla="*/ 13 h 27"/>
                <a:gd name="T52" fmla="*/ 29 w 29"/>
                <a:gd name="T53" fmla="*/ 13 h 27"/>
                <a:gd name="T54" fmla="*/ 23 w 29"/>
                <a:gd name="T55" fmla="*/ 4 h 27"/>
                <a:gd name="T56" fmla="*/ 17 w 29"/>
                <a:gd name="T57" fmla="*/ 0 h 27"/>
                <a:gd name="T58" fmla="*/ 15 w 29"/>
                <a:gd name="T59" fmla="*/ 1 h 27"/>
                <a:gd name="T60" fmla="*/ 16 w 29"/>
                <a:gd name="T6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27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9" y="5"/>
                    <a:pt x="21" y="7"/>
                  </a:cubicBezTo>
                  <a:cubicBezTo>
                    <a:pt x="23" y="9"/>
                    <a:pt x="25" y="11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5" y="16"/>
                    <a:pt x="25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5"/>
                    <a:pt x="0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29" y="25"/>
                    <a:pt x="29" y="2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19"/>
                    <a:pt x="27" y="18"/>
                  </a:cubicBezTo>
                  <a:cubicBezTo>
                    <a:pt x="28" y="17"/>
                    <a:pt x="29" y="16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9"/>
                    <a:pt x="25" y="6"/>
                    <a:pt x="23" y="4"/>
                  </a:cubicBezTo>
                  <a:cubicBezTo>
                    <a:pt x="20" y="2"/>
                    <a:pt x="18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2"/>
                    <a:pt x="15" y="3"/>
                    <a:pt x="1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6" name="Freeform 283">
              <a:extLst>
                <a:ext uri="{FF2B5EF4-FFF2-40B4-BE49-F238E27FC236}">
                  <a16:creationId xmlns:a16="http://schemas.microsoft.com/office/drawing/2014/main" xmlns="" id="{CCF55B2E-7BC3-455E-89CB-BDEBC2CB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6391275"/>
              <a:ext cx="79375" cy="25400"/>
            </a:xfrm>
            <a:custGeom>
              <a:avLst/>
              <a:gdLst>
                <a:gd name="T0" fmla="*/ 3 w 16"/>
                <a:gd name="T1" fmla="*/ 5 h 5"/>
                <a:gd name="T2" fmla="*/ 2 w 16"/>
                <a:gd name="T3" fmla="*/ 4 h 5"/>
                <a:gd name="T4" fmla="*/ 3 w 16"/>
                <a:gd name="T5" fmla="*/ 5 h 5"/>
                <a:gd name="T6" fmla="*/ 3 w 16"/>
                <a:gd name="T7" fmla="*/ 5 h 5"/>
                <a:gd name="T8" fmla="*/ 2 w 16"/>
                <a:gd name="T9" fmla="*/ 4 h 5"/>
                <a:gd name="T10" fmla="*/ 3 w 16"/>
                <a:gd name="T11" fmla="*/ 5 h 5"/>
                <a:gd name="T12" fmla="*/ 3 w 16"/>
                <a:gd name="T13" fmla="*/ 4 h 5"/>
                <a:gd name="T14" fmla="*/ 9 w 16"/>
                <a:gd name="T15" fmla="*/ 3 h 5"/>
                <a:gd name="T16" fmla="*/ 14 w 16"/>
                <a:gd name="T17" fmla="*/ 3 h 5"/>
                <a:gd name="T18" fmla="*/ 15 w 16"/>
                <a:gd name="T19" fmla="*/ 2 h 5"/>
                <a:gd name="T20" fmla="*/ 14 w 16"/>
                <a:gd name="T21" fmla="*/ 0 h 5"/>
                <a:gd name="T22" fmla="*/ 9 w 16"/>
                <a:gd name="T23" fmla="*/ 0 h 5"/>
                <a:gd name="T24" fmla="*/ 1 w 16"/>
                <a:gd name="T25" fmla="*/ 3 h 5"/>
                <a:gd name="T26" fmla="*/ 1 w 16"/>
                <a:gd name="T27" fmla="*/ 5 h 5"/>
                <a:gd name="T28" fmla="*/ 3 w 1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5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6" y="3"/>
                    <a:pt x="9" y="3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3" y="0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7" name="Freeform 284">
              <a:extLst>
                <a:ext uri="{FF2B5EF4-FFF2-40B4-BE49-F238E27FC236}">
                  <a16:creationId xmlns:a16="http://schemas.microsoft.com/office/drawing/2014/main" xmlns="" id="{FB3B9A8E-ECC2-44F3-8548-2994687BA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6391275"/>
              <a:ext cx="76200" cy="20637"/>
            </a:xfrm>
            <a:custGeom>
              <a:avLst/>
              <a:gdLst>
                <a:gd name="T0" fmla="*/ 3 w 15"/>
                <a:gd name="T1" fmla="*/ 4 h 4"/>
                <a:gd name="T2" fmla="*/ 3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3 w 15"/>
                <a:gd name="T9" fmla="*/ 4 h 4"/>
                <a:gd name="T10" fmla="*/ 8 w 15"/>
                <a:gd name="T11" fmla="*/ 3 h 4"/>
                <a:gd name="T12" fmla="*/ 13 w 15"/>
                <a:gd name="T13" fmla="*/ 3 h 4"/>
                <a:gd name="T14" fmla="*/ 15 w 15"/>
                <a:gd name="T15" fmla="*/ 2 h 4"/>
                <a:gd name="T16" fmla="*/ 14 w 15"/>
                <a:gd name="T17" fmla="*/ 0 h 4"/>
                <a:gd name="T18" fmla="*/ 8 w 15"/>
                <a:gd name="T19" fmla="*/ 0 h 4"/>
                <a:gd name="T20" fmla="*/ 1 w 15"/>
                <a:gd name="T21" fmla="*/ 1 h 4"/>
                <a:gd name="T22" fmla="*/ 1 w 15"/>
                <a:gd name="T23" fmla="*/ 4 h 4"/>
                <a:gd name="T24" fmla="*/ 3 w 15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3"/>
                    <a:pt x="8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8" name="Freeform 285">
              <a:extLst>
                <a:ext uri="{FF2B5EF4-FFF2-40B4-BE49-F238E27FC236}">
                  <a16:creationId xmlns:a16="http://schemas.microsoft.com/office/drawing/2014/main" xmlns="" id="{C2ADFC87-52D8-4BCE-9E9A-C96773F47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6184900"/>
              <a:ext cx="295275" cy="261937"/>
            </a:xfrm>
            <a:custGeom>
              <a:avLst/>
              <a:gdLst>
                <a:gd name="T0" fmla="*/ 5 w 59"/>
                <a:gd name="T1" fmla="*/ 38 h 51"/>
                <a:gd name="T2" fmla="*/ 9 w 59"/>
                <a:gd name="T3" fmla="*/ 45 h 51"/>
                <a:gd name="T4" fmla="*/ 11 w 59"/>
                <a:gd name="T5" fmla="*/ 43 h 51"/>
                <a:gd name="T6" fmla="*/ 12 w 59"/>
                <a:gd name="T7" fmla="*/ 39 h 51"/>
                <a:gd name="T8" fmla="*/ 12 w 59"/>
                <a:gd name="T9" fmla="*/ 39 h 51"/>
                <a:gd name="T10" fmla="*/ 12 w 59"/>
                <a:gd name="T11" fmla="*/ 38 h 51"/>
                <a:gd name="T12" fmla="*/ 15 w 59"/>
                <a:gd name="T13" fmla="*/ 22 h 51"/>
                <a:gd name="T14" fmla="*/ 21 w 59"/>
                <a:gd name="T15" fmla="*/ 8 h 51"/>
                <a:gd name="T16" fmla="*/ 48 w 59"/>
                <a:gd name="T17" fmla="*/ 12 h 51"/>
                <a:gd name="T18" fmla="*/ 55 w 59"/>
                <a:gd name="T19" fmla="*/ 31 h 51"/>
                <a:gd name="T20" fmla="*/ 54 w 59"/>
                <a:gd name="T21" fmla="*/ 38 h 51"/>
                <a:gd name="T22" fmla="*/ 55 w 59"/>
                <a:gd name="T23" fmla="*/ 49 h 51"/>
                <a:gd name="T24" fmla="*/ 57 w 59"/>
                <a:gd name="T25" fmla="*/ 50 h 51"/>
                <a:gd name="T26" fmla="*/ 59 w 59"/>
                <a:gd name="T27" fmla="*/ 34 h 51"/>
                <a:gd name="T28" fmla="*/ 53 w 59"/>
                <a:gd name="T29" fmla="*/ 9 h 51"/>
                <a:gd name="T30" fmla="*/ 30 w 59"/>
                <a:gd name="T31" fmla="*/ 0 h 51"/>
                <a:gd name="T32" fmla="*/ 7 w 59"/>
                <a:gd name="T33" fmla="*/ 10 h 51"/>
                <a:gd name="T34" fmla="*/ 0 w 59"/>
                <a:gd name="T35" fmla="*/ 33 h 51"/>
                <a:gd name="T36" fmla="*/ 2 w 59"/>
                <a:gd name="T37" fmla="*/ 34 h 51"/>
                <a:gd name="T38" fmla="*/ 2 w 59"/>
                <a:gd name="T39" fmla="*/ 34 h 51"/>
                <a:gd name="T40" fmla="*/ 5 w 59"/>
                <a:gd name="T41" fmla="*/ 38 h 51"/>
                <a:gd name="T42" fmla="*/ 8 w 59"/>
                <a:gd name="T43" fmla="*/ 38 h 51"/>
                <a:gd name="T44" fmla="*/ 2 w 59"/>
                <a:gd name="T45" fmla="*/ 31 h 51"/>
                <a:gd name="T46" fmla="*/ 1 w 59"/>
                <a:gd name="T47" fmla="*/ 31 h 51"/>
                <a:gd name="T48" fmla="*/ 3 w 59"/>
                <a:gd name="T49" fmla="*/ 32 h 51"/>
                <a:gd name="T50" fmla="*/ 18 w 59"/>
                <a:gd name="T51" fmla="*/ 5 h 51"/>
                <a:gd name="T52" fmla="*/ 38 w 59"/>
                <a:gd name="T53" fmla="*/ 4 h 51"/>
                <a:gd name="T54" fmla="*/ 56 w 59"/>
                <a:gd name="T55" fmla="*/ 24 h 51"/>
                <a:gd name="T56" fmla="*/ 56 w 59"/>
                <a:gd name="T57" fmla="*/ 43 h 51"/>
                <a:gd name="T58" fmla="*/ 56 w 59"/>
                <a:gd name="T59" fmla="*/ 50 h 51"/>
                <a:gd name="T60" fmla="*/ 58 w 59"/>
                <a:gd name="T61" fmla="*/ 46 h 51"/>
                <a:gd name="T62" fmla="*/ 57 w 59"/>
                <a:gd name="T63" fmla="*/ 37 h 51"/>
                <a:gd name="T64" fmla="*/ 56 w 59"/>
                <a:gd name="T65" fmla="*/ 21 h 51"/>
                <a:gd name="T66" fmla="*/ 30 w 59"/>
                <a:gd name="T67" fmla="*/ 2 h 51"/>
                <a:gd name="T68" fmla="*/ 15 w 59"/>
                <a:gd name="T69" fmla="*/ 14 h 51"/>
                <a:gd name="T70" fmla="*/ 9 w 59"/>
                <a:gd name="T71" fmla="*/ 32 h 51"/>
                <a:gd name="T72" fmla="*/ 11 w 59"/>
                <a:gd name="T73" fmla="*/ 38 h 51"/>
                <a:gd name="T74" fmla="*/ 8 w 59"/>
                <a:gd name="T75" fmla="*/ 43 h 51"/>
                <a:gd name="T76" fmla="*/ 9 w 59"/>
                <a:gd name="T77" fmla="*/ 42 h 51"/>
                <a:gd name="T78" fmla="*/ 9 w 59"/>
                <a:gd name="T79" fmla="*/ 42 h 51"/>
                <a:gd name="T80" fmla="*/ 9 w 59"/>
                <a:gd name="T81" fmla="*/ 42 h 51"/>
                <a:gd name="T82" fmla="*/ 9 w 59"/>
                <a:gd name="T83" fmla="*/ 42 h 51"/>
                <a:gd name="T84" fmla="*/ 9 w 59"/>
                <a:gd name="T85" fmla="*/ 42 h 51"/>
                <a:gd name="T86" fmla="*/ 8 w 59"/>
                <a:gd name="T8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1">
                  <a:moveTo>
                    <a:pt x="6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5"/>
                    <a:pt x="10" y="44"/>
                    <a:pt x="10" y="44"/>
                  </a:cubicBezTo>
                  <a:cubicBezTo>
                    <a:pt x="11" y="44"/>
                    <a:pt x="11" y="44"/>
                    <a:pt x="11" y="43"/>
                  </a:cubicBezTo>
                  <a:cubicBezTo>
                    <a:pt x="11" y="42"/>
                    <a:pt x="11" y="41"/>
                    <a:pt x="12" y="40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3" y="38"/>
                    <a:pt x="12" y="38"/>
                  </a:cubicBezTo>
                  <a:cubicBezTo>
                    <a:pt x="12" y="36"/>
                    <a:pt x="11" y="34"/>
                    <a:pt x="11" y="32"/>
                  </a:cubicBezTo>
                  <a:cubicBezTo>
                    <a:pt x="11" y="28"/>
                    <a:pt x="13" y="25"/>
                    <a:pt x="15" y="22"/>
                  </a:cubicBezTo>
                  <a:cubicBezTo>
                    <a:pt x="15" y="20"/>
                    <a:pt x="16" y="18"/>
                    <a:pt x="17" y="15"/>
                  </a:cubicBezTo>
                  <a:cubicBezTo>
                    <a:pt x="18" y="12"/>
                    <a:pt x="20" y="10"/>
                    <a:pt x="21" y="8"/>
                  </a:cubicBezTo>
                  <a:cubicBezTo>
                    <a:pt x="23" y="6"/>
                    <a:pt x="26" y="5"/>
                    <a:pt x="30" y="5"/>
                  </a:cubicBezTo>
                  <a:cubicBezTo>
                    <a:pt x="36" y="5"/>
                    <a:pt x="44" y="8"/>
                    <a:pt x="48" y="12"/>
                  </a:cubicBezTo>
                  <a:cubicBezTo>
                    <a:pt x="51" y="16"/>
                    <a:pt x="53" y="18"/>
                    <a:pt x="53" y="21"/>
                  </a:cubicBezTo>
                  <a:cubicBezTo>
                    <a:pt x="54" y="24"/>
                    <a:pt x="55" y="28"/>
                    <a:pt x="55" y="31"/>
                  </a:cubicBezTo>
                  <a:cubicBezTo>
                    <a:pt x="55" y="33"/>
                    <a:pt x="54" y="35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42"/>
                    <a:pt x="55" y="44"/>
                    <a:pt x="55" y="46"/>
                  </a:cubicBezTo>
                  <a:cubicBezTo>
                    <a:pt x="55" y="47"/>
                    <a:pt x="55" y="48"/>
                    <a:pt x="55" y="49"/>
                  </a:cubicBezTo>
                  <a:cubicBezTo>
                    <a:pt x="54" y="50"/>
                    <a:pt x="55" y="51"/>
                    <a:pt x="56" y="51"/>
                  </a:cubicBezTo>
                  <a:cubicBezTo>
                    <a:pt x="56" y="51"/>
                    <a:pt x="57" y="51"/>
                    <a:pt x="57" y="50"/>
                  </a:cubicBezTo>
                  <a:cubicBezTo>
                    <a:pt x="58" y="49"/>
                    <a:pt x="59" y="46"/>
                    <a:pt x="59" y="43"/>
                  </a:cubicBezTo>
                  <a:cubicBezTo>
                    <a:pt x="59" y="41"/>
                    <a:pt x="59" y="37"/>
                    <a:pt x="59" y="34"/>
                  </a:cubicBezTo>
                  <a:cubicBezTo>
                    <a:pt x="59" y="31"/>
                    <a:pt x="59" y="27"/>
                    <a:pt x="59" y="24"/>
                  </a:cubicBezTo>
                  <a:cubicBezTo>
                    <a:pt x="59" y="18"/>
                    <a:pt x="57" y="13"/>
                    <a:pt x="53" y="9"/>
                  </a:cubicBezTo>
                  <a:cubicBezTo>
                    <a:pt x="50" y="5"/>
                    <a:pt x="45" y="2"/>
                    <a:pt x="38" y="1"/>
                  </a:cubicBezTo>
                  <a:cubicBezTo>
                    <a:pt x="35" y="0"/>
                    <a:pt x="32" y="0"/>
                    <a:pt x="30" y="0"/>
                  </a:cubicBezTo>
                  <a:cubicBezTo>
                    <a:pt x="25" y="0"/>
                    <a:pt x="21" y="1"/>
                    <a:pt x="17" y="2"/>
                  </a:cubicBezTo>
                  <a:cubicBezTo>
                    <a:pt x="13" y="4"/>
                    <a:pt x="10" y="6"/>
                    <a:pt x="7" y="10"/>
                  </a:cubicBezTo>
                  <a:cubicBezTo>
                    <a:pt x="1" y="17"/>
                    <a:pt x="0" y="28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4" y="35"/>
                    <a:pt x="4" y="36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5"/>
                    <a:pt x="6" y="33"/>
                    <a:pt x="5" y="32"/>
                  </a:cubicBezTo>
                  <a:cubicBezTo>
                    <a:pt x="4" y="31"/>
                    <a:pt x="2" y="31"/>
                    <a:pt x="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29"/>
                    <a:pt x="4" y="18"/>
                    <a:pt x="9" y="12"/>
                  </a:cubicBezTo>
                  <a:cubicBezTo>
                    <a:pt x="12" y="9"/>
                    <a:pt x="15" y="6"/>
                    <a:pt x="18" y="5"/>
                  </a:cubicBezTo>
                  <a:cubicBezTo>
                    <a:pt x="22" y="4"/>
                    <a:pt x="25" y="3"/>
                    <a:pt x="30" y="3"/>
                  </a:cubicBezTo>
                  <a:cubicBezTo>
                    <a:pt x="32" y="3"/>
                    <a:pt x="35" y="3"/>
                    <a:pt x="38" y="4"/>
                  </a:cubicBezTo>
                  <a:cubicBezTo>
                    <a:pt x="44" y="4"/>
                    <a:pt x="48" y="7"/>
                    <a:pt x="51" y="11"/>
                  </a:cubicBezTo>
                  <a:cubicBezTo>
                    <a:pt x="54" y="14"/>
                    <a:pt x="56" y="19"/>
                    <a:pt x="56" y="24"/>
                  </a:cubicBezTo>
                  <a:cubicBezTo>
                    <a:pt x="56" y="27"/>
                    <a:pt x="56" y="31"/>
                    <a:pt x="56" y="34"/>
                  </a:cubicBezTo>
                  <a:cubicBezTo>
                    <a:pt x="56" y="37"/>
                    <a:pt x="56" y="40"/>
                    <a:pt x="56" y="43"/>
                  </a:cubicBezTo>
                  <a:cubicBezTo>
                    <a:pt x="56" y="46"/>
                    <a:pt x="55" y="48"/>
                    <a:pt x="55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49"/>
                    <a:pt x="58" y="47"/>
                    <a:pt x="58" y="46"/>
                  </a:cubicBezTo>
                  <a:cubicBezTo>
                    <a:pt x="58" y="44"/>
                    <a:pt x="57" y="42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5"/>
                    <a:pt x="57" y="33"/>
                    <a:pt x="57" y="31"/>
                  </a:cubicBezTo>
                  <a:cubicBezTo>
                    <a:pt x="57" y="27"/>
                    <a:pt x="57" y="24"/>
                    <a:pt x="56" y="21"/>
                  </a:cubicBezTo>
                  <a:cubicBezTo>
                    <a:pt x="55" y="17"/>
                    <a:pt x="53" y="14"/>
                    <a:pt x="50" y="10"/>
                  </a:cubicBezTo>
                  <a:cubicBezTo>
                    <a:pt x="45" y="5"/>
                    <a:pt x="37" y="2"/>
                    <a:pt x="30" y="2"/>
                  </a:cubicBezTo>
                  <a:cubicBezTo>
                    <a:pt x="26" y="2"/>
                    <a:pt x="22" y="3"/>
                    <a:pt x="19" y="6"/>
                  </a:cubicBezTo>
                  <a:cubicBezTo>
                    <a:pt x="17" y="8"/>
                    <a:pt x="16" y="11"/>
                    <a:pt x="15" y="14"/>
                  </a:cubicBezTo>
                  <a:cubicBezTo>
                    <a:pt x="13" y="16"/>
                    <a:pt x="12" y="19"/>
                    <a:pt x="12" y="21"/>
                  </a:cubicBezTo>
                  <a:cubicBezTo>
                    <a:pt x="11" y="24"/>
                    <a:pt x="9" y="27"/>
                    <a:pt x="9" y="32"/>
                  </a:cubicBezTo>
                  <a:cubicBezTo>
                    <a:pt x="9" y="34"/>
                    <a:pt x="9" y="36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8" y="40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1"/>
                  </a:cubicBezTo>
                  <a:cubicBezTo>
                    <a:pt x="8" y="41"/>
                    <a:pt x="8" y="40"/>
                    <a:pt x="8" y="38"/>
                  </a:cubicBezTo>
                  <a:lnTo>
                    <a:pt x="6" y="3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9" name="Freeform 286">
              <a:extLst>
                <a:ext uri="{FF2B5EF4-FFF2-40B4-BE49-F238E27FC236}">
                  <a16:creationId xmlns:a16="http://schemas.microsoft.com/office/drawing/2014/main" xmlns="" id="{4BEA9AA2-A279-4A0C-92C4-A5A38ED0B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196013"/>
              <a:ext cx="295275" cy="400050"/>
            </a:xfrm>
            <a:custGeom>
              <a:avLst/>
              <a:gdLst>
                <a:gd name="T0" fmla="*/ 58 w 59"/>
                <a:gd name="T1" fmla="*/ 29 h 78"/>
                <a:gd name="T2" fmla="*/ 31 w 59"/>
                <a:gd name="T3" fmla="*/ 0 h 78"/>
                <a:gd name="T4" fmla="*/ 13 w 59"/>
                <a:gd name="T5" fmla="*/ 19 h 78"/>
                <a:gd name="T6" fmla="*/ 12 w 59"/>
                <a:gd name="T7" fmla="*/ 36 h 78"/>
                <a:gd name="T8" fmla="*/ 10 w 59"/>
                <a:gd name="T9" fmla="*/ 41 h 78"/>
                <a:gd name="T10" fmla="*/ 10 w 59"/>
                <a:gd name="T11" fmla="*/ 40 h 78"/>
                <a:gd name="T12" fmla="*/ 10 w 59"/>
                <a:gd name="T13" fmla="*/ 40 h 78"/>
                <a:gd name="T14" fmla="*/ 9 w 59"/>
                <a:gd name="T15" fmla="*/ 36 h 78"/>
                <a:gd name="T16" fmla="*/ 2 w 59"/>
                <a:gd name="T17" fmla="*/ 29 h 78"/>
                <a:gd name="T18" fmla="*/ 0 w 59"/>
                <a:gd name="T19" fmla="*/ 30 h 78"/>
                <a:gd name="T20" fmla="*/ 3 w 59"/>
                <a:gd name="T21" fmla="*/ 45 h 78"/>
                <a:gd name="T22" fmla="*/ 4 w 59"/>
                <a:gd name="T23" fmla="*/ 51 h 78"/>
                <a:gd name="T24" fmla="*/ 8 w 59"/>
                <a:gd name="T25" fmla="*/ 53 h 78"/>
                <a:gd name="T26" fmla="*/ 7 w 59"/>
                <a:gd name="T27" fmla="*/ 53 h 78"/>
                <a:gd name="T28" fmla="*/ 26 w 59"/>
                <a:gd name="T29" fmla="*/ 77 h 78"/>
                <a:gd name="T30" fmla="*/ 24 w 59"/>
                <a:gd name="T31" fmla="*/ 70 h 78"/>
                <a:gd name="T32" fmla="*/ 34 w 59"/>
                <a:gd name="T33" fmla="*/ 61 h 78"/>
                <a:gd name="T34" fmla="*/ 40 w 59"/>
                <a:gd name="T35" fmla="*/ 62 h 78"/>
                <a:gd name="T36" fmla="*/ 46 w 59"/>
                <a:gd name="T37" fmla="*/ 60 h 78"/>
                <a:gd name="T38" fmla="*/ 51 w 59"/>
                <a:gd name="T39" fmla="*/ 64 h 78"/>
                <a:gd name="T40" fmla="*/ 56 w 59"/>
                <a:gd name="T41" fmla="*/ 58 h 78"/>
                <a:gd name="T42" fmla="*/ 58 w 59"/>
                <a:gd name="T43" fmla="*/ 36 h 78"/>
                <a:gd name="T44" fmla="*/ 55 w 59"/>
                <a:gd name="T45" fmla="*/ 35 h 78"/>
                <a:gd name="T46" fmla="*/ 56 w 59"/>
                <a:gd name="T47" fmla="*/ 47 h 78"/>
                <a:gd name="T48" fmla="*/ 52 w 59"/>
                <a:gd name="T49" fmla="*/ 63 h 78"/>
                <a:gd name="T50" fmla="*/ 46 w 59"/>
                <a:gd name="T51" fmla="*/ 57 h 78"/>
                <a:gd name="T52" fmla="*/ 40 w 59"/>
                <a:gd name="T53" fmla="*/ 59 h 78"/>
                <a:gd name="T54" fmla="*/ 40 w 59"/>
                <a:gd name="T55" fmla="*/ 59 h 78"/>
                <a:gd name="T56" fmla="*/ 40 w 59"/>
                <a:gd name="T57" fmla="*/ 59 h 78"/>
                <a:gd name="T58" fmla="*/ 34 w 59"/>
                <a:gd name="T59" fmla="*/ 58 h 78"/>
                <a:gd name="T60" fmla="*/ 21 w 59"/>
                <a:gd name="T61" fmla="*/ 70 h 78"/>
                <a:gd name="T62" fmla="*/ 25 w 59"/>
                <a:gd name="T63" fmla="*/ 76 h 78"/>
                <a:gd name="T64" fmla="*/ 10 w 59"/>
                <a:gd name="T65" fmla="*/ 54 h 78"/>
                <a:gd name="T66" fmla="*/ 8 w 59"/>
                <a:gd name="T67" fmla="*/ 50 h 78"/>
                <a:gd name="T68" fmla="*/ 6 w 59"/>
                <a:gd name="T69" fmla="*/ 50 h 78"/>
                <a:gd name="T70" fmla="*/ 6 w 59"/>
                <a:gd name="T71" fmla="*/ 50 h 78"/>
                <a:gd name="T72" fmla="*/ 6 w 59"/>
                <a:gd name="T73" fmla="*/ 48 h 78"/>
                <a:gd name="T74" fmla="*/ 3 w 59"/>
                <a:gd name="T75" fmla="*/ 33 h 78"/>
                <a:gd name="T76" fmla="*/ 3 w 59"/>
                <a:gd name="T77" fmla="*/ 31 h 78"/>
                <a:gd name="T78" fmla="*/ 3 w 59"/>
                <a:gd name="T79" fmla="*/ 31 h 78"/>
                <a:gd name="T80" fmla="*/ 2 w 59"/>
                <a:gd name="T81" fmla="*/ 32 h 78"/>
                <a:gd name="T82" fmla="*/ 3 w 59"/>
                <a:gd name="T83" fmla="*/ 32 h 78"/>
                <a:gd name="T84" fmla="*/ 7 w 59"/>
                <a:gd name="T85" fmla="*/ 41 h 78"/>
                <a:gd name="T86" fmla="*/ 12 w 59"/>
                <a:gd name="T87" fmla="*/ 41 h 78"/>
                <a:gd name="T88" fmla="*/ 13 w 59"/>
                <a:gd name="T89" fmla="*/ 37 h 78"/>
                <a:gd name="T90" fmla="*/ 13 w 59"/>
                <a:gd name="T91" fmla="*/ 36 h 78"/>
                <a:gd name="T92" fmla="*/ 18 w 59"/>
                <a:gd name="T93" fmla="*/ 13 h 78"/>
                <a:gd name="T94" fmla="*/ 49 w 59"/>
                <a:gd name="T95" fmla="*/ 10 h 78"/>
                <a:gd name="T96" fmla="*/ 55 w 59"/>
                <a:gd name="T97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78">
                  <a:moveTo>
                    <a:pt x="57" y="35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8" y="33"/>
                    <a:pt x="58" y="31"/>
                    <a:pt x="58" y="29"/>
                  </a:cubicBezTo>
                  <a:cubicBezTo>
                    <a:pt x="58" y="25"/>
                    <a:pt x="58" y="22"/>
                    <a:pt x="57" y="19"/>
                  </a:cubicBezTo>
                  <a:cubicBezTo>
                    <a:pt x="56" y="15"/>
                    <a:pt x="54" y="12"/>
                    <a:pt x="51" y="8"/>
                  </a:cubicBezTo>
                  <a:cubicBezTo>
                    <a:pt x="46" y="3"/>
                    <a:pt x="38" y="0"/>
                    <a:pt x="31" y="0"/>
                  </a:cubicBezTo>
                  <a:cubicBezTo>
                    <a:pt x="27" y="0"/>
                    <a:pt x="23" y="1"/>
                    <a:pt x="20" y="4"/>
                  </a:cubicBezTo>
                  <a:cubicBezTo>
                    <a:pt x="18" y="6"/>
                    <a:pt x="17" y="9"/>
                    <a:pt x="16" y="12"/>
                  </a:cubicBezTo>
                  <a:cubicBezTo>
                    <a:pt x="14" y="14"/>
                    <a:pt x="13" y="17"/>
                    <a:pt x="13" y="19"/>
                  </a:cubicBezTo>
                  <a:cubicBezTo>
                    <a:pt x="12" y="22"/>
                    <a:pt x="10" y="25"/>
                    <a:pt x="10" y="30"/>
                  </a:cubicBezTo>
                  <a:cubicBezTo>
                    <a:pt x="10" y="32"/>
                    <a:pt x="10" y="34"/>
                    <a:pt x="11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9" y="38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9" y="39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8" y="33"/>
                    <a:pt x="7" y="31"/>
                    <a:pt x="6" y="30"/>
                  </a:cubicBezTo>
                  <a:cubicBezTo>
                    <a:pt x="5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4"/>
                    <a:pt x="0" y="36"/>
                    <a:pt x="1" y="38"/>
                  </a:cubicBezTo>
                  <a:cubicBezTo>
                    <a:pt x="2" y="39"/>
                    <a:pt x="2" y="42"/>
                    <a:pt x="3" y="45"/>
                  </a:cubicBezTo>
                  <a:cubicBezTo>
                    <a:pt x="3" y="46"/>
                    <a:pt x="3" y="47"/>
                    <a:pt x="3" y="48"/>
                  </a:cubicBezTo>
                  <a:cubicBezTo>
                    <a:pt x="3" y="49"/>
                    <a:pt x="3" y="49"/>
                    <a:pt x="3" y="50"/>
                  </a:cubicBezTo>
                  <a:cubicBezTo>
                    <a:pt x="3" y="50"/>
                    <a:pt x="3" y="50"/>
                    <a:pt x="4" y="51"/>
                  </a:cubicBezTo>
                  <a:cubicBezTo>
                    <a:pt x="4" y="52"/>
                    <a:pt x="5" y="52"/>
                    <a:pt x="5" y="53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7" y="55"/>
                    <a:pt x="9" y="59"/>
                    <a:pt x="11" y="64"/>
                  </a:cubicBezTo>
                  <a:cubicBezTo>
                    <a:pt x="14" y="69"/>
                    <a:pt x="18" y="74"/>
                    <a:pt x="24" y="78"/>
                  </a:cubicBezTo>
                  <a:cubicBezTo>
                    <a:pt x="25" y="78"/>
                    <a:pt x="26" y="78"/>
                    <a:pt x="26" y="77"/>
                  </a:cubicBezTo>
                  <a:cubicBezTo>
                    <a:pt x="27" y="77"/>
                    <a:pt x="27" y="76"/>
                    <a:pt x="26" y="75"/>
                  </a:cubicBezTo>
                  <a:cubicBezTo>
                    <a:pt x="25" y="74"/>
                    <a:pt x="24" y="72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8"/>
                    <a:pt x="25" y="66"/>
                    <a:pt x="27" y="64"/>
                  </a:cubicBezTo>
                  <a:cubicBezTo>
                    <a:pt x="29" y="62"/>
                    <a:pt x="31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5" y="61"/>
                    <a:pt x="36" y="61"/>
                    <a:pt x="37" y="61"/>
                  </a:cubicBezTo>
                  <a:cubicBezTo>
                    <a:pt x="38" y="61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1" y="61"/>
                  </a:cubicBezTo>
                  <a:cubicBezTo>
                    <a:pt x="42" y="61"/>
                    <a:pt x="43" y="61"/>
                    <a:pt x="44" y="60"/>
                  </a:cubicBezTo>
                  <a:cubicBezTo>
                    <a:pt x="45" y="60"/>
                    <a:pt x="45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7" y="60"/>
                    <a:pt x="48" y="61"/>
                  </a:cubicBezTo>
                  <a:cubicBezTo>
                    <a:pt x="49" y="61"/>
                    <a:pt x="50" y="62"/>
                    <a:pt x="51" y="64"/>
                  </a:cubicBezTo>
                  <a:cubicBezTo>
                    <a:pt x="51" y="64"/>
                    <a:pt x="52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5" y="62"/>
                    <a:pt x="55" y="60"/>
                    <a:pt x="56" y="58"/>
                  </a:cubicBezTo>
                  <a:cubicBezTo>
                    <a:pt x="57" y="53"/>
                    <a:pt x="58" y="50"/>
                    <a:pt x="58" y="48"/>
                  </a:cubicBezTo>
                  <a:cubicBezTo>
                    <a:pt x="59" y="47"/>
                    <a:pt x="59" y="45"/>
                    <a:pt x="59" y="44"/>
                  </a:cubicBezTo>
                  <a:cubicBezTo>
                    <a:pt x="59" y="42"/>
                    <a:pt x="58" y="40"/>
                    <a:pt x="58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0"/>
                    <a:pt x="56" y="42"/>
                    <a:pt x="56" y="44"/>
                  </a:cubicBezTo>
                  <a:cubicBezTo>
                    <a:pt x="56" y="45"/>
                    <a:pt x="56" y="46"/>
                    <a:pt x="56" y="47"/>
                  </a:cubicBezTo>
                  <a:cubicBezTo>
                    <a:pt x="55" y="50"/>
                    <a:pt x="54" y="52"/>
                    <a:pt x="53" y="57"/>
                  </a:cubicBezTo>
                  <a:cubicBezTo>
                    <a:pt x="52" y="59"/>
                    <a:pt x="52" y="61"/>
                    <a:pt x="51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0"/>
                    <a:pt x="51" y="59"/>
                    <a:pt x="50" y="58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7"/>
                    <a:pt x="43" y="58"/>
                    <a:pt x="42" y="58"/>
                  </a:cubicBezTo>
                  <a:cubicBezTo>
                    <a:pt x="41" y="58"/>
                    <a:pt x="41" y="58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9"/>
                    <a:pt x="38" y="58"/>
                    <a:pt x="37" y="58"/>
                  </a:cubicBezTo>
                  <a:cubicBezTo>
                    <a:pt x="37" y="58"/>
                    <a:pt x="36" y="58"/>
                    <a:pt x="34" y="58"/>
                  </a:cubicBezTo>
                  <a:cubicBezTo>
                    <a:pt x="33" y="58"/>
                    <a:pt x="33" y="58"/>
                    <a:pt x="32" y="58"/>
                  </a:cubicBezTo>
                  <a:cubicBezTo>
                    <a:pt x="29" y="58"/>
                    <a:pt x="27" y="60"/>
                    <a:pt x="25" y="62"/>
                  </a:cubicBezTo>
                  <a:cubicBezTo>
                    <a:pt x="23" y="64"/>
                    <a:pt x="21" y="67"/>
                    <a:pt x="21" y="7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3"/>
                    <a:pt x="23" y="76"/>
                    <a:pt x="24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19" y="71"/>
                    <a:pt x="15" y="66"/>
                    <a:pt x="13" y="61"/>
                  </a:cubicBezTo>
                  <a:cubicBezTo>
                    <a:pt x="12" y="58"/>
                    <a:pt x="11" y="56"/>
                    <a:pt x="10" y="54"/>
                  </a:cubicBezTo>
                  <a:cubicBezTo>
                    <a:pt x="10" y="54"/>
                    <a:pt x="10" y="53"/>
                    <a:pt x="10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6"/>
                    <a:pt x="5" y="44"/>
                    <a:pt x="5" y="42"/>
                  </a:cubicBezTo>
                  <a:cubicBezTo>
                    <a:pt x="5" y="40"/>
                    <a:pt x="4" y="38"/>
                    <a:pt x="3" y="36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5" y="33"/>
                    <a:pt x="5" y="34"/>
                    <a:pt x="6" y="36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8" y="42"/>
                    <a:pt x="9" y="43"/>
                    <a:pt x="10" y="43"/>
                  </a:cubicBezTo>
                  <a:cubicBezTo>
                    <a:pt x="11" y="43"/>
                    <a:pt x="11" y="42"/>
                    <a:pt x="11" y="42"/>
                  </a:cubicBezTo>
                  <a:cubicBezTo>
                    <a:pt x="12" y="42"/>
                    <a:pt x="12" y="42"/>
                    <a:pt x="12" y="41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6"/>
                    <a:pt x="13" y="36"/>
                  </a:cubicBezTo>
                  <a:cubicBezTo>
                    <a:pt x="13" y="34"/>
                    <a:pt x="12" y="32"/>
                    <a:pt x="12" y="30"/>
                  </a:cubicBezTo>
                  <a:cubicBezTo>
                    <a:pt x="12" y="26"/>
                    <a:pt x="14" y="23"/>
                    <a:pt x="16" y="20"/>
                  </a:cubicBezTo>
                  <a:cubicBezTo>
                    <a:pt x="16" y="18"/>
                    <a:pt x="17" y="16"/>
                    <a:pt x="18" y="13"/>
                  </a:cubicBezTo>
                  <a:cubicBezTo>
                    <a:pt x="19" y="10"/>
                    <a:pt x="21" y="8"/>
                    <a:pt x="22" y="6"/>
                  </a:cubicBezTo>
                  <a:cubicBezTo>
                    <a:pt x="24" y="4"/>
                    <a:pt x="27" y="3"/>
                    <a:pt x="31" y="3"/>
                  </a:cubicBezTo>
                  <a:cubicBezTo>
                    <a:pt x="37" y="3"/>
                    <a:pt x="45" y="6"/>
                    <a:pt x="49" y="10"/>
                  </a:cubicBezTo>
                  <a:cubicBezTo>
                    <a:pt x="52" y="14"/>
                    <a:pt x="54" y="16"/>
                    <a:pt x="54" y="19"/>
                  </a:cubicBezTo>
                  <a:cubicBezTo>
                    <a:pt x="55" y="22"/>
                    <a:pt x="56" y="26"/>
                    <a:pt x="56" y="29"/>
                  </a:cubicBezTo>
                  <a:cubicBezTo>
                    <a:pt x="56" y="31"/>
                    <a:pt x="55" y="33"/>
                    <a:pt x="55" y="35"/>
                  </a:cubicBezTo>
                  <a:lnTo>
                    <a:pt x="57" y="3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0" name="Freeform 287">
              <a:extLst>
                <a:ext uri="{FF2B5EF4-FFF2-40B4-BE49-F238E27FC236}">
                  <a16:creationId xmlns:a16="http://schemas.microsoft.com/office/drawing/2014/main" xmlns="" id="{0DAFCB2F-C0D0-4113-95F8-07F92F21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6534150"/>
              <a:ext cx="115888" cy="77787"/>
            </a:xfrm>
            <a:custGeom>
              <a:avLst/>
              <a:gdLst>
                <a:gd name="T0" fmla="*/ 21 w 23"/>
                <a:gd name="T1" fmla="*/ 7 h 15"/>
                <a:gd name="T2" fmla="*/ 17 w 23"/>
                <a:gd name="T3" fmla="*/ 0 h 15"/>
                <a:gd name="T4" fmla="*/ 11 w 23"/>
                <a:gd name="T5" fmla="*/ 3 h 15"/>
                <a:gd name="T6" fmla="*/ 11 w 23"/>
                <a:gd name="T7" fmla="*/ 6 h 15"/>
                <a:gd name="T8" fmla="*/ 10 w 23"/>
                <a:gd name="T9" fmla="*/ 4 h 15"/>
                <a:gd name="T10" fmla="*/ 5 w 23"/>
                <a:gd name="T11" fmla="*/ 5 h 15"/>
                <a:gd name="T12" fmla="*/ 4 w 23"/>
                <a:gd name="T13" fmla="*/ 11 h 15"/>
                <a:gd name="T14" fmla="*/ 6 w 23"/>
                <a:gd name="T15" fmla="*/ 9 h 15"/>
                <a:gd name="T16" fmla="*/ 1 w 23"/>
                <a:gd name="T17" fmla="*/ 8 h 15"/>
                <a:gd name="T18" fmla="*/ 0 w 23"/>
                <a:gd name="T19" fmla="*/ 11 h 15"/>
                <a:gd name="T20" fmla="*/ 13 w 23"/>
                <a:gd name="T21" fmla="*/ 15 h 15"/>
                <a:gd name="T22" fmla="*/ 18 w 23"/>
                <a:gd name="T23" fmla="*/ 13 h 15"/>
                <a:gd name="T24" fmla="*/ 23 w 23"/>
                <a:gd name="T25" fmla="*/ 7 h 15"/>
                <a:gd name="T26" fmla="*/ 22 w 23"/>
                <a:gd name="T27" fmla="*/ 4 h 15"/>
                <a:gd name="T28" fmla="*/ 20 w 23"/>
                <a:gd name="T29" fmla="*/ 5 h 15"/>
                <a:gd name="T30" fmla="*/ 19 w 23"/>
                <a:gd name="T31" fmla="*/ 7 h 15"/>
                <a:gd name="T32" fmla="*/ 19 w 23"/>
                <a:gd name="T33" fmla="*/ 7 h 15"/>
                <a:gd name="T34" fmla="*/ 22 w 23"/>
                <a:gd name="T35" fmla="*/ 7 h 15"/>
                <a:gd name="T36" fmla="*/ 22 w 23"/>
                <a:gd name="T37" fmla="*/ 5 h 15"/>
                <a:gd name="T38" fmla="*/ 20 w 23"/>
                <a:gd name="T39" fmla="*/ 7 h 15"/>
                <a:gd name="T40" fmla="*/ 20 w 23"/>
                <a:gd name="T41" fmla="*/ 6 h 15"/>
                <a:gd name="T42" fmla="*/ 13 w 23"/>
                <a:gd name="T43" fmla="*/ 12 h 15"/>
                <a:gd name="T44" fmla="*/ 13 w 23"/>
                <a:gd name="T45" fmla="*/ 12 h 15"/>
                <a:gd name="T46" fmla="*/ 1 w 23"/>
                <a:gd name="T47" fmla="*/ 11 h 15"/>
                <a:gd name="T48" fmla="*/ 3 w 23"/>
                <a:gd name="T49" fmla="*/ 11 h 15"/>
                <a:gd name="T50" fmla="*/ 6 w 23"/>
                <a:gd name="T51" fmla="*/ 12 h 15"/>
                <a:gd name="T52" fmla="*/ 7 w 23"/>
                <a:gd name="T53" fmla="*/ 11 h 15"/>
                <a:gd name="T54" fmla="*/ 7 w 23"/>
                <a:gd name="T55" fmla="*/ 7 h 15"/>
                <a:gd name="T56" fmla="*/ 7 w 23"/>
                <a:gd name="T57" fmla="*/ 7 h 15"/>
                <a:gd name="T58" fmla="*/ 9 w 23"/>
                <a:gd name="T59" fmla="*/ 7 h 15"/>
                <a:gd name="T60" fmla="*/ 10 w 23"/>
                <a:gd name="T61" fmla="*/ 7 h 15"/>
                <a:gd name="T62" fmla="*/ 12 w 23"/>
                <a:gd name="T63" fmla="*/ 7 h 15"/>
                <a:gd name="T64" fmla="*/ 14 w 23"/>
                <a:gd name="T65" fmla="*/ 5 h 15"/>
                <a:gd name="T66" fmla="*/ 16 w 23"/>
                <a:gd name="T67" fmla="*/ 1 h 15"/>
                <a:gd name="T68" fmla="*/ 17 w 23"/>
                <a:gd name="T69" fmla="*/ 5 h 15"/>
                <a:gd name="T70" fmla="*/ 19 w 23"/>
                <a:gd name="T71" fmla="*/ 8 h 15"/>
                <a:gd name="T72" fmla="*/ 19 w 23"/>
                <a:gd name="T7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5">
                  <a:moveTo>
                    <a:pt x="19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9" y="2"/>
                    <a:pt x="18" y="2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"/>
                    <a:pt x="12" y="2"/>
                    <a:pt x="11" y="3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4" y="14"/>
                    <a:pt x="8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6" y="14"/>
                    <a:pt x="18" y="13"/>
                  </a:cubicBezTo>
                  <a:cubicBezTo>
                    <a:pt x="20" y="12"/>
                    <a:pt x="21" y="10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8"/>
                    <a:pt x="18" y="10"/>
                    <a:pt x="16" y="11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5" y="11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6" y="4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lnTo>
                    <a:pt x="19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1" name="Freeform 288">
              <a:extLst>
                <a:ext uri="{FF2B5EF4-FFF2-40B4-BE49-F238E27FC236}">
                  <a16:creationId xmlns:a16="http://schemas.microsoft.com/office/drawing/2014/main" xmlns="" id="{9C1DE9C6-1F78-48E7-B218-ED1A64E6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488113"/>
              <a:ext cx="176213" cy="119062"/>
            </a:xfrm>
            <a:custGeom>
              <a:avLst/>
              <a:gdLst>
                <a:gd name="T0" fmla="*/ 33 w 35"/>
                <a:gd name="T1" fmla="*/ 5 h 23"/>
                <a:gd name="T2" fmla="*/ 24 w 35"/>
                <a:gd name="T3" fmla="*/ 0 h 23"/>
                <a:gd name="T4" fmla="*/ 19 w 35"/>
                <a:gd name="T5" fmla="*/ 2 h 23"/>
                <a:gd name="T6" fmla="*/ 19 w 35"/>
                <a:gd name="T7" fmla="*/ 2 h 23"/>
                <a:gd name="T8" fmla="*/ 19 w 35"/>
                <a:gd name="T9" fmla="*/ 2 h 23"/>
                <a:gd name="T10" fmla="*/ 19 w 35"/>
                <a:gd name="T11" fmla="*/ 2 h 23"/>
                <a:gd name="T12" fmla="*/ 11 w 35"/>
                <a:gd name="T13" fmla="*/ 1 h 23"/>
                <a:gd name="T14" fmla="*/ 0 w 35"/>
                <a:gd name="T15" fmla="*/ 14 h 23"/>
                <a:gd name="T16" fmla="*/ 5 w 35"/>
                <a:gd name="T17" fmla="*/ 22 h 23"/>
                <a:gd name="T18" fmla="*/ 8 w 35"/>
                <a:gd name="T19" fmla="*/ 20 h 23"/>
                <a:gd name="T20" fmla="*/ 11 w 35"/>
                <a:gd name="T21" fmla="*/ 21 h 23"/>
                <a:gd name="T22" fmla="*/ 12 w 35"/>
                <a:gd name="T23" fmla="*/ 18 h 23"/>
                <a:gd name="T24" fmla="*/ 12 w 35"/>
                <a:gd name="T25" fmla="*/ 16 h 23"/>
                <a:gd name="T26" fmla="*/ 15 w 35"/>
                <a:gd name="T27" fmla="*/ 16 h 23"/>
                <a:gd name="T28" fmla="*/ 17 w 35"/>
                <a:gd name="T29" fmla="*/ 16 h 23"/>
                <a:gd name="T30" fmla="*/ 21 w 35"/>
                <a:gd name="T31" fmla="*/ 12 h 23"/>
                <a:gd name="T32" fmla="*/ 22 w 35"/>
                <a:gd name="T33" fmla="*/ 14 h 23"/>
                <a:gd name="T34" fmla="*/ 25 w 35"/>
                <a:gd name="T35" fmla="*/ 17 h 23"/>
                <a:gd name="T36" fmla="*/ 27 w 35"/>
                <a:gd name="T37" fmla="*/ 14 h 23"/>
                <a:gd name="T38" fmla="*/ 25 w 35"/>
                <a:gd name="T39" fmla="*/ 17 h 23"/>
                <a:gd name="T40" fmla="*/ 30 w 35"/>
                <a:gd name="T41" fmla="*/ 17 h 23"/>
                <a:gd name="T42" fmla="*/ 28 w 35"/>
                <a:gd name="T43" fmla="*/ 16 h 23"/>
                <a:gd name="T44" fmla="*/ 28 w 35"/>
                <a:gd name="T45" fmla="*/ 16 h 23"/>
                <a:gd name="T46" fmla="*/ 27 w 35"/>
                <a:gd name="T47" fmla="*/ 17 h 23"/>
                <a:gd name="T48" fmla="*/ 30 w 35"/>
                <a:gd name="T49" fmla="*/ 20 h 23"/>
                <a:gd name="T50" fmla="*/ 35 w 35"/>
                <a:gd name="T51" fmla="*/ 11 h 23"/>
                <a:gd name="T52" fmla="*/ 32 w 35"/>
                <a:gd name="T53" fmla="*/ 14 h 23"/>
                <a:gd name="T54" fmla="*/ 29 w 35"/>
                <a:gd name="T55" fmla="*/ 17 h 23"/>
                <a:gd name="T56" fmla="*/ 30 w 35"/>
                <a:gd name="T57" fmla="*/ 16 h 23"/>
                <a:gd name="T58" fmla="*/ 28 w 35"/>
                <a:gd name="T59" fmla="*/ 14 h 23"/>
                <a:gd name="T60" fmla="*/ 28 w 35"/>
                <a:gd name="T61" fmla="*/ 17 h 23"/>
                <a:gd name="T62" fmla="*/ 27 w 35"/>
                <a:gd name="T63" fmla="*/ 13 h 23"/>
                <a:gd name="T64" fmla="*/ 23 w 35"/>
                <a:gd name="T65" fmla="*/ 15 h 23"/>
                <a:gd name="T66" fmla="*/ 24 w 35"/>
                <a:gd name="T67" fmla="*/ 12 h 23"/>
                <a:gd name="T68" fmla="*/ 16 w 35"/>
                <a:gd name="T69" fmla="*/ 12 h 23"/>
                <a:gd name="T70" fmla="*/ 16 w 35"/>
                <a:gd name="T71" fmla="*/ 14 h 23"/>
                <a:gd name="T72" fmla="*/ 10 w 35"/>
                <a:gd name="T73" fmla="*/ 14 h 23"/>
                <a:gd name="T74" fmla="*/ 10 w 35"/>
                <a:gd name="T75" fmla="*/ 20 h 23"/>
                <a:gd name="T76" fmla="*/ 6 w 35"/>
                <a:gd name="T77" fmla="*/ 17 h 23"/>
                <a:gd name="T78" fmla="*/ 4 w 35"/>
                <a:gd name="T79" fmla="*/ 21 h 23"/>
                <a:gd name="T80" fmla="*/ 7 w 35"/>
                <a:gd name="T81" fmla="*/ 20 h 23"/>
                <a:gd name="T82" fmla="*/ 7 w 35"/>
                <a:gd name="T83" fmla="*/ 20 h 23"/>
                <a:gd name="T84" fmla="*/ 3 w 35"/>
                <a:gd name="T85" fmla="*/ 13 h 23"/>
                <a:gd name="T86" fmla="*/ 11 w 35"/>
                <a:gd name="T87" fmla="*/ 4 h 23"/>
                <a:gd name="T88" fmla="*/ 18 w 35"/>
                <a:gd name="T89" fmla="*/ 5 h 23"/>
                <a:gd name="T90" fmla="*/ 20 w 35"/>
                <a:gd name="T91" fmla="*/ 4 h 23"/>
                <a:gd name="T92" fmla="*/ 25 w 35"/>
                <a:gd name="T93" fmla="*/ 3 h 23"/>
                <a:gd name="T94" fmla="*/ 27 w 35"/>
                <a:gd name="T95" fmla="*/ 4 h 23"/>
                <a:gd name="T96" fmla="*/ 33 w 35"/>
                <a:gd name="T9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4" y="9"/>
                    <a:pt x="34" y="7"/>
                    <a:pt x="33" y="5"/>
                  </a:cubicBezTo>
                  <a:cubicBezTo>
                    <a:pt x="32" y="3"/>
                    <a:pt x="30" y="2"/>
                    <a:pt x="29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20" y="1"/>
                    <a:pt x="20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6" y="1"/>
                    <a:pt x="15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8" y="1"/>
                    <a:pt x="6" y="3"/>
                    <a:pt x="4" y="5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19"/>
                    <a:pt x="3" y="20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3"/>
                    <a:pt x="22" y="14"/>
                  </a:cubicBezTo>
                  <a:cubicBezTo>
                    <a:pt x="22" y="15"/>
                    <a:pt x="23" y="15"/>
                    <a:pt x="23" y="16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9"/>
                    <a:pt x="27" y="19"/>
                    <a:pt x="28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7" y="19"/>
                    <a:pt x="28" y="20"/>
                  </a:cubicBezTo>
                  <a:cubicBezTo>
                    <a:pt x="28" y="20"/>
                    <a:pt x="29" y="20"/>
                    <a:pt x="30" y="20"/>
                  </a:cubicBezTo>
                  <a:cubicBezTo>
                    <a:pt x="31" y="20"/>
                    <a:pt x="32" y="20"/>
                    <a:pt x="33" y="19"/>
                  </a:cubicBezTo>
                  <a:cubicBezTo>
                    <a:pt x="34" y="18"/>
                    <a:pt x="35" y="16"/>
                    <a:pt x="35" y="14"/>
                  </a:cubicBezTo>
                  <a:cubicBezTo>
                    <a:pt x="35" y="13"/>
                    <a:pt x="35" y="12"/>
                    <a:pt x="35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2" y="13"/>
                    <a:pt x="32" y="14"/>
                  </a:cubicBezTo>
                  <a:cubicBezTo>
                    <a:pt x="32" y="16"/>
                    <a:pt x="32" y="16"/>
                    <a:pt x="31" y="17"/>
                  </a:cubicBezTo>
                  <a:cubicBezTo>
                    <a:pt x="31" y="17"/>
                    <a:pt x="31" y="17"/>
                    <a:pt x="30" y="17"/>
                  </a:cubicBezTo>
                  <a:cubicBezTo>
                    <a:pt x="30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5" y="13"/>
                    <a:pt x="25" y="14"/>
                  </a:cubicBezTo>
                  <a:cubicBezTo>
                    <a:pt x="24" y="14"/>
                    <a:pt x="24" y="14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4" y="11"/>
                    <a:pt x="23" y="11"/>
                    <a:pt x="22" y="9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19"/>
                    <a:pt x="5" y="18"/>
                  </a:cubicBezTo>
                  <a:cubicBezTo>
                    <a:pt x="4" y="17"/>
                    <a:pt x="3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4" y="9"/>
                    <a:pt x="6" y="7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5"/>
                    <a:pt x="20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4"/>
                    <a:pt x="29" y="5"/>
                    <a:pt x="30" y="7"/>
                  </a:cubicBezTo>
                  <a:cubicBezTo>
                    <a:pt x="31" y="8"/>
                    <a:pt x="31" y="9"/>
                    <a:pt x="32" y="11"/>
                  </a:cubicBezTo>
                  <a:lnTo>
                    <a:pt x="33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2" name="Freeform 289">
              <a:extLst>
                <a:ext uri="{FF2B5EF4-FFF2-40B4-BE49-F238E27FC236}">
                  <a16:creationId xmlns:a16="http://schemas.microsoft.com/office/drawing/2014/main" xmlns="" id="{C7A4D1EC-2759-4682-8A73-631059D5D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6534150"/>
              <a:ext cx="130175" cy="206375"/>
            </a:xfrm>
            <a:custGeom>
              <a:avLst/>
              <a:gdLst>
                <a:gd name="T0" fmla="*/ 1 w 26"/>
                <a:gd name="T1" fmla="*/ 3 h 40"/>
                <a:gd name="T2" fmla="*/ 1 w 26"/>
                <a:gd name="T3" fmla="*/ 3 h 40"/>
                <a:gd name="T4" fmla="*/ 23 w 26"/>
                <a:gd name="T5" fmla="*/ 38 h 40"/>
                <a:gd name="T6" fmla="*/ 25 w 26"/>
                <a:gd name="T7" fmla="*/ 39 h 40"/>
                <a:gd name="T8" fmla="*/ 26 w 26"/>
                <a:gd name="T9" fmla="*/ 38 h 40"/>
                <a:gd name="T10" fmla="*/ 3 w 26"/>
                <a:gd name="T11" fmla="*/ 0 h 40"/>
                <a:gd name="T12" fmla="*/ 1 w 26"/>
                <a:gd name="T13" fmla="*/ 1 h 40"/>
                <a:gd name="T14" fmla="*/ 1 w 26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19" y="16"/>
                    <a:pt x="23" y="38"/>
                  </a:cubicBezTo>
                  <a:cubicBezTo>
                    <a:pt x="23" y="39"/>
                    <a:pt x="24" y="40"/>
                    <a:pt x="25" y="39"/>
                  </a:cubicBezTo>
                  <a:cubicBezTo>
                    <a:pt x="25" y="39"/>
                    <a:pt x="26" y="38"/>
                    <a:pt x="26" y="38"/>
                  </a:cubicBezTo>
                  <a:cubicBezTo>
                    <a:pt x="21" y="13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3" name="Freeform 290">
              <a:extLst>
                <a:ext uri="{FF2B5EF4-FFF2-40B4-BE49-F238E27FC236}">
                  <a16:creationId xmlns:a16="http://schemas.microsoft.com/office/drawing/2014/main" xmlns="" id="{724E6B2E-9AEB-4DC9-8508-A90B334ED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6575425"/>
              <a:ext cx="111125" cy="165100"/>
            </a:xfrm>
            <a:custGeom>
              <a:avLst/>
              <a:gdLst>
                <a:gd name="T0" fmla="*/ 0 w 22"/>
                <a:gd name="T1" fmla="*/ 2 h 32"/>
                <a:gd name="T2" fmla="*/ 3 w 22"/>
                <a:gd name="T3" fmla="*/ 6 h 32"/>
                <a:gd name="T4" fmla="*/ 12 w 22"/>
                <a:gd name="T5" fmla="*/ 19 h 32"/>
                <a:gd name="T6" fmla="*/ 16 w 22"/>
                <a:gd name="T7" fmla="*/ 26 h 32"/>
                <a:gd name="T8" fmla="*/ 19 w 22"/>
                <a:gd name="T9" fmla="*/ 30 h 32"/>
                <a:gd name="T10" fmla="*/ 20 w 22"/>
                <a:gd name="T11" fmla="*/ 31 h 32"/>
                <a:gd name="T12" fmla="*/ 21 w 22"/>
                <a:gd name="T13" fmla="*/ 29 h 32"/>
                <a:gd name="T14" fmla="*/ 17 w 22"/>
                <a:gd name="T15" fmla="*/ 22 h 32"/>
                <a:gd name="T16" fmla="*/ 3 w 22"/>
                <a:gd name="T17" fmla="*/ 0 h 32"/>
                <a:gd name="T18" fmla="*/ 1 w 22"/>
                <a:gd name="T19" fmla="*/ 0 h 32"/>
                <a:gd name="T20" fmla="*/ 0 w 22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2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5" y="9"/>
                    <a:pt x="9" y="14"/>
                    <a:pt x="12" y="19"/>
                  </a:cubicBezTo>
                  <a:cubicBezTo>
                    <a:pt x="14" y="21"/>
                    <a:pt x="15" y="23"/>
                    <a:pt x="16" y="26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1"/>
                    <a:pt x="20" y="32"/>
                    <a:pt x="20" y="31"/>
                  </a:cubicBezTo>
                  <a:cubicBezTo>
                    <a:pt x="21" y="31"/>
                    <a:pt x="22" y="30"/>
                    <a:pt x="21" y="29"/>
                  </a:cubicBezTo>
                  <a:cubicBezTo>
                    <a:pt x="21" y="28"/>
                    <a:pt x="19" y="25"/>
                    <a:pt x="17" y="22"/>
                  </a:cubicBezTo>
                  <a:cubicBezTo>
                    <a:pt x="12" y="13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4" name="Freeform 291">
              <a:extLst>
                <a:ext uri="{FF2B5EF4-FFF2-40B4-BE49-F238E27FC236}">
                  <a16:creationId xmlns:a16="http://schemas.microsoft.com/office/drawing/2014/main" xmlns="" id="{F32F3E1C-642F-4242-BB23-CE333AB2B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580188"/>
              <a:ext cx="153988" cy="134937"/>
            </a:xfrm>
            <a:custGeom>
              <a:avLst/>
              <a:gdLst>
                <a:gd name="T0" fmla="*/ 14 w 31"/>
                <a:gd name="T1" fmla="*/ 3 h 26"/>
                <a:gd name="T2" fmla="*/ 16 w 31"/>
                <a:gd name="T3" fmla="*/ 6 h 26"/>
                <a:gd name="T4" fmla="*/ 24 w 31"/>
                <a:gd name="T5" fmla="*/ 14 h 26"/>
                <a:gd name="T6" fmla="*/ 27 w 31"/>
                <a:gd name="T7" fmla="*/ 19 h 26"/>
                <a:gd name="T8" fmla="*/ 29 w 31"/>
                <a:gd name="T9" fmla="*/ 21 h 26"/>
                <a:gd name="T10" fmla="*/ 29 w 31"/>
                <a:gd name="T11" fmla="*/ 21 h 26"/>
                <a:gd name="T12" fmla="*/ 28 w 31"/>
                <a:gd name="T13" fmla="*/ 22 h 26"/>
                <a:gd name="T14" fmla="*/ 25 w 31"/>
                <a:gd name="T15" fmla="*/ 23 h 26"/>
                <a:gd name="T16" fmla="*/ 20 w 31"/>
                <a:gd name="T17" fmla="*/ 21 h 26"/>
                <a:gd name="T18" fmla="*/ 9 w 31"/>
                <a:gd name="T19" fmla="*/ 9 h 26"/>
                <a:gd name="T20" fmla="*/ 5 w 31"/>
                <a:gd name="T21" fmla="*/ 5 h 26"/>
                <a:gd name="T22" fmla="*/ 3 w 31"/>
                <a:gd name="T23" fmla="*/ 3 h 26"/>
                <a:gd name="T24" fmla="*/ 1 w 31"/>
                <a:gd name="T25" fmla="*/ 3 h 26"/>
                <a:gd name="T26" fmla="*/ 1 w 31"/>
                <a:gd name="T27" fmla="*/ 5 h 26"/>
                <a:gd name="T28" fmla="*/ 18 w 31"/>
                <a:gd name="T29" fmla="*/ 23 h 26"/>
                <a:gd name="T30" fmla="*/ 25 w 31"/>
                <a:gd name="T31" fmla="*/ 26 h 26"/>
                <a:gd name="T32" fmla="*/ 29 w 31"/>
                <a:gd name="T33" fmla="*/ 25 h 26"/>
                <a:gd name="T34" fmla="*/ 31 w 31"/>
                <a:gd name="T35" fmla="*/ 21 h 26"/>
                <a:gd name="T36" fmla="*/ 31 w 31"/>
                <a:gd name="T37" fmla="*/ 20 h 26"/>
                <a:gd name="T38" fmla="*/ 30 w 31"/>
                <a:gd name="T39" fmla="*/ 18 h 26"/>
                <a:gd name="T40" fmla="*/ 16 w 31"/>
                <a:gd name="T41" fmla="*/ 1 h 26"/>
                <a:gd name="T42" fmla="*/ 14 w 31"/>
                <a:gd name="T43" fmla="*/ 1 h 26"/>
                <a:gd name="T44" fmla="*/ 14 w 31"/>
                <a:gd name="T4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6">
                  <a:moveTo>
                    <a:pt x="14" y="3"/>
                  </a:moveTo>
                  <a:cubicBezTo>
                    <a:pt x="14" y="3"/>
                    <a:pt x="15" y="4"/>
                    <a:pt x="16" y="6"/>
                  </a:cubicBezTo>
                  <a:cubicBezTo>
                    <a:pt x="18" y="8"/>
                    <a:pt x="21" y="11"/>
                    <a:pt x="24" y="14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2"/>
                    <a:pt x="28" y="22"/>
                  </a:cubicBezTo>
                  <a:cubicBezTo>
                    <a:pt x="27" y="23"/>
                    <a:pt x="26" y="23"/>
                    <a:pt x="25" y="23"/>
                  </a:cubicBezTo>
                  <a:cubicBezTo>
                    <a:pt x="23" y="23"/>
                    <a:pt x="22" y="23"/>
                    <a:pt x="20" y="21"/>
                  </a:cubicBezTo>
                  <a:cubicBezTo>
                    <a:pt x="17" y="18"/>
                    <a:pt x="13" y="13"/>
                    <a:pt x="9" y="9"/>
                  </a:cubicBezTo>
                  <a:cubicBezTo>
                    <a:pt x="7" y="8"/>
                    <a:pt x="6" y="6"/>
                    <a:pt x="5" y="5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1" y="17"/>
                    <a:pt x="18" y="23"/>
                  </a:cubicBezTo>
                  <a:cubicBezTo>
                    <a:pt x="20" y="25"/>
                    <a:pt x="23" y="26"/>
                    <a:pt x="25" y="26"/>
                  </a:cubicBezTo>
                  <a:cubicBezTo>
                    <a:pt x="27" y="26"/>
                    <a:pt x="28" y="26"/>
                    <a:pt x="29" y="25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1" y="19"/>
                    <a:pt x="31" y="19"/>
                    <a:pt x="30" y="18"/>
                  </a:cubicBezTo>
                  <a:cubicBezTo>
                    <a:pt x="27" y="13"/>
                    <a:pt x="16" y="1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5" name="Freeform 292">
              <a:extLst>
                <a:ext uri="{FF2B5EF4-FFF2-40B4-BE49-F238E27FC236}">
                  <a16:creationId xmlns:a16="http://schemas.microsoft.com/office/drawing/2014/main" xmlns="" id="{88760B3F-0FF3-4FCA-A484-A0407CA1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570663"/>
              <a:ext cx="141288" cy="169862"/>
            </a:xfrm>
            <a:custGeom>
              <a:avLst/>
              <a:gdLst>
                <a:gd name="T0" fmla="*/ 0 w 28"/>
                <a:gd name="T1" fmla="*/ 3 h 33"/>
                <a:gd name="T2" fmla="*/ 3 w 28"/>
                <a:gd name="T3" fmla="*/ 6 h 33"/>
                <a:gd name="T4" fmla="*/ 25 w 28"/>
                <a:gd name="T5" fmla="*/ 32 h 33"/>
                <a:gd name="T6" fmla="*/ 27 w 28"/>
                <a:gd name="T7" fmla="*/ 32 h 33"/>
                <a:gd name="T8" fmla="*/ 27 w 28"/>
                <a:gd name="T9" fmla="*/ 30 h 33"/>
                <a:gd name="T10" fmla="*/ 2 w 28"/>
                <a:gd name="T11" fmla="*/ 1 h 33"/>
                <a:gd name="T12" fmla="*/ 0 w 28"/>
                <a:gd name="T13" fmla="*/ 0 h 33"/>
                <a:gd name="T14" fmla="*/ 0 w 28"/>
                <a:gd name="T1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3">
                  <a:moveTo>
                    <a:pt x="0" y="3"/>
                  </a:moveTo>
                  <a:cubicBezTo>
                    <a:pt x="0" y="3"/>
                    <a:pt x="1" y="4"/>
                    <a:pt x="3" y="6"/>
                  </a:cubicBezTo>
                  <a:cubicBezTo>
                    <a:pt x="8" y="12"/>
                    <a:pt x="20" y="24"/>
                    <a:pt x="25" y="32"/>
                  </a:cubicBezTo>
                  <a:cubicBezTo>
                    <a:pt x="25" y="32"/>
                    <a:pt x="26" y="33"/>
                    <a:pt x="27" y="32"/>
                  </a:cubicBezTo>
                  <a:cubicBezTo>
                    <a:pt x="28" y="32"/>
                    <a:pt x="28" y="31"/>
                    <a:pt x="27" y="30"/>
                  </a:cubicBezTo>
                  <a:cubicBezTo>
                    <a:pt x="20" y="20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6" name="Freeform 293">
              <a:extLst>
                <a:ext uri="{FF2B5EF4-FFF2-40B4-BE49-F238E27FC236}">
                  <a16:creationId xmlns:a16="http://schemas.microsoft.com/office/drawing/2014/main" xmlns="" id="{B715E963-8D1E-40D2-979F-A1BDC3E02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0" y="6446838"/>
              <a:ext cx="120650" cy="293687"/>
            </a:xfrm>
            <a:custGeom>
              <a:avLst/>
              <a:gdLst>
                <a:gd name="T0" fmla="*/ 11 w 24"/>
                <a:gd name="T1" fmla="*/ 1 h 57"/>
                <a:gd name="T2" fmla="*/ 9 w 24"/>
                <a:gd name="T3" fmla="*/ 3 h 57"/>
                <a:gd name="T4" fmla="*/ 7 w 24"/>
                <a:gd name="T5" fmla="*/ 9 h 57"/>
                <a:gd name="T6" fmla="*/ 7 w 24"/>
                <a:gd name="T7" fmla="*/ 10 h 57"/>
                <a:gd name="T8" fmla="*/ 8 w 24"/>
                <a:gd name="T9" fmla="*/ 10 h 57"/>
                <a:gd name="T10" fmla="*/ 7 w 24"/>
                <a:gd name="T11" fmla="*/ 9 h 57"/>
                <a:gd name="T12" fmla="*/ 3 w 24"/>
                <a:gd name="T13" fmla="*/ 15 h 57"/>
                <a:gd name="T14" fmla="*/ 0 w 24"/>
                <a:gd name="T15" fmla="*/ 23 h 57"/>
                <a:gd name="T16" fmla="*/ 0 w 24"/>
                <a:gd name="T17" fmla="*/ 25 h 57"/>
                <a:gd name="T18" fmla="*/ 0 w 24"/>
                <a:gd name="T19" fmla="*/ 25 h 57"/>
                <a:gd name="T20" fmla="*/ 2 w 24"/>
                <a:gd name="T21" fmla="*/ 28 h 57"/>
                <a:gd name="T22" fmla="*/ 21 w 24"/>
                <a:gd name="T23" fmla="*/ 56 h 57"/>
                <a:gd name="T24" fmla="*/ 23 w 24"/>
                <a:gd name="T25" fmla="*/ 56 h 57"/>
                <a:gd name="T26" fmla="*/ 24 w 24"/>
                <a:gd name="T27" fmla="*/ 54 h 57"/>
                <a:gd name="T28" fmla="*/ 21 w 24"/>
                <a:gd name="T29" fmla="*/ 50 h 57"/>
                <a:gd name="T30" fmla="*/ 10 w 24"/>
                <a:gd name="T31" fmla="*/ 35 h 57"/>
                <a:gd name="T32" fmla="*/ 5 w 24"/>
                <a:gd name="T33" fmla="*/ 28 h 57"/>
                <a:gd name="T34" fmla="*/ 3 w 24"/>
                <a:gd name="T35" fmla="*/ 24 h 57"/>
                <a:gd name="T36" fmla="*/ 1 w 24"/>
                <a:gd name="T37" fmla="*/ 25 h 57"/>
                <a:gd name="T38" fmla="*/ 3 w 24"/>
                <a:gd name="T39" fmla="*/ 24 h 57"/>
                <a:gd name="T40" fmla="*/ 3 w 24"/>
                <a:gd name="T41" fmla="*/ 23 h 57"/>
                <a:gd name="T42" fmla="*/ 5 w 24"/>
                <a:gd name="T43" fmla="*/ 17 h 57"/>
                <a:gd name="T44" fmla="*/ 10 w 24"/>
                <a:gd name="T45" fmla="*/ 11 h 57"/>
                <a:gd name="T46" fmla="*/ 10 w 24"/>
                <a:gd name="T47" fmla="*/ 10 h 57"/>
                <a:gd name="T48" fmla="*/ 10 w 24"/>
                <a:gd name="T49" fmla="*/ 9 h 57"/>
                <a:gd name="T50" fmla="*/ 11 w 24"/>
                <a:gd name="T51" fmla="*/ 4 h 57"/>
                <a:gd name="T52" fmla="*/ 12 w 24"/>
                <a:gd name="T53" fmla="*/ 3 h 57"/>
                <a:gd name="T54" fmla="*/ 12 w 24"/>
                <a:gd name="T55" fmla="*/ 3 h 57"/>
                <a:gd name="T56" fmla="*/ 12 w 24"/>
                <a:gd name="T57" fmla="*/ 3 h 57"/>
                <a:gd name="T58" fmla="*/ 12 w 24"/>
                <a:gd name="T59" fmla="*/ 3 h 57"/>
                <a:gd name="T60" fmla="*/ 12 w 24"/>
                <a:gd name="T61" fmla="*/ 3 h 57"/>
                <a:gd name="T62" fmla="*/ 12 w 24"/>
                <a:gd name="T63" fmla="*/ 3 h 57"/>
                <a:gd name="T64" fmla="*/ 12 w 24"/>
                <a:gd name="T65" fmla="*/ 3 h 57"/>
                <a:gd name="T66" fmla="*/ 12 w 24"/>
                <a:gd name="T67" fmla="*/ 3 h 57"/>
                <a:gd name="T68" fmla="*/ 13 w 24"/>
                <a:gd name="T69" fmla="*/ 1 h 57"/>
                <a:gd name="T70" fmla="*/ 11 w 24"/>
                <a:gd name="T7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57">
                  <a:moveTo>
                    <a:pt x="11" y="1"/>
                  </a:moveTo>
                  <a:cubicBezTo>
                    <a:pt x="10" y="1"/>
                    <a:pt x="10" y="1"/>
                    <a:pt x="9" y="3"/>
                  </a:cubicBezTo>
                  <a:cubicBezTo>
                    <a:pt x="8" y="4"/>
                    <a:pt x="7" y="6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5" y="13"/>
                    <a:pt x="3" y="15"/>
                  </a:cubicBezTo>
                  <a:cubicBezTo>
                    <a:pt x="1" y="18"/>
                    <a:pt x="0" y="2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6" y="35"/>
                    <a:pt x="21" y="56"/>
                    <a:pt x="21" y="56"/>
                  </a:cubicBezTo>
                  <a:cubicBezTo>
                    <a:pt x="22" y="56"/>
                    <a:pt x="23" y="57"/>
                    <a:pt x="23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4"/>
                    <a:pt x="22" y="52"/>
                    <a:pt x="21" y="50"/>
                  </a:cubicBezTo>
                  <a:cubicBezTo>
                    <a:pt x="18" y="46"/>
                    <a:pt x="14" y="40"/>
                    <a:pt x="10" y="35"/>
                  </a:cubicBezTo>
                  <a:cubicBezTo>
                    <a:pt x="8" y="32"/>
                    <a:pt x="7" y="30"/>
                    <a:pt x="5" y="28"/>
                  </a:cubicBezTo>
                  <a:cubicBezTo>
                    <a:pt x="4" y="26"/>
                    <a:pt x="3" y="24"/>
                    <a:pt x="3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1"/>
                    <a:pt x="4" y="19"/>
                    <a:pt x="5" y="17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7"/>
                    <a:pt x="10" y="5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1" y="0"/>
                    <a:pt x="11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7" name="Freeform 294">
              <a:extLst>
                <a:ext uri="{FF2B5EF4-FFF2-40B4-BE49-F238E27FC236}">
                  <a16:creationId xmlns:a16="http://schemas.microsoft.com/office/drawing/2014/main" xmlns="" id="{E6763743-43F3-4E0C-ABE6-FEE20F72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6565900"/>
              <a:ext cx="30163" cy="30162"/>
            </a:xfrm>
            <a:custGeom>
              <a:avLst/>
              <a:gdLst>
                <a:gd name="T0" fmla="*/ 3 w 6"/>
                <a:gd name="T1" fmla="*/ 1 h 6"/>
                <a:gd name="T2" fmla="*/ 1 w 6"/>
                <a:gd name="T3" fmla="*/ 3 h 6"/>
                <a:gd name="T4" fmla="*/ 1 w 6"/>
                <a:gd name="T5" fmla="*/ 5 h 6"/>
                <a:gd name="T6" fmla="*/ 3 w 6"/>
                <a:gd name="T7" fmla="*/ 5 h 6"/>
                <a:gd name="T8" fmla="*/ 6 w 6"/>
                <a:gd name="T9" fmla="*/ 2 h 6"/>
                <a:gd name="T10" fmla="*/ 5 w 6"/>
                <a:gd name="T11" fmla="*/ 0 h 6"/>
                <a:gd name="T12" fmla="*/ 3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8" name="Freeform 295">
              <a:extLst>
                <a:ext uri="{FF2B5EF4-FFF2-40B4-BE49-F238E27FC236}">
                  <a16:creationId xmlns:a16="http://schemas.microsoft.com/office/drawing/2014/main" xmlns="" id="{098402FA-0212-48C4-B668-C214BC3F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6519863"/>
              <a:ext cx="220663" cy="250825"/>
            </a:xfrm>
            <a:custGeom>
              <a:avLst/>
              <a:gdLst>
                <a:gd name="T0" fmla="*/ 2 w 44"/>
                <a:gd name="T1" fmla="*/ 19 h 49"/>
                <a:gd name="T2" fmla="*/ 13 w 44"/>
                <a:gd name="T3" fmla="*/ 14 h 49"/>
                <a:gd name="T4" fmla="*/ 14 w 44"/>
                <a:gd name="T5" fmla="*/ 13 h 49"/>
                <a:gd name="T6" fmla="*/ 25 w 44"/>
                <a:gd name="T7" fmla="*/ 2 h 49"/>
                <a:gd name="T8" fmla="*/ 24 w 44"/>
                <a:gd name="T9" fmla="*/ 1 h 49"/>
                <a:gd name="T10" fmla="*/ 23 w 44"/>
                <a:gd name="T11" fmla="*/ 1 h 49"/>
                <a:gd name="T12" fmla="*/ 27 w 44"/>
                <a:gd name="T13" fmla="*/ 12 h 49"/>
                <a:gd name="T14" fmla="*/ 30 w 44"/>
                <a:gd name="T15" fmla="*/ 19 h 49"/>
                <a:gd name="T16" fmla="*/ 32 w 44"/>
                <a:gd name="T17" fmla="*/ 25 h 49"/>
                <a:gd name="T18" fmla="*/ 34 w 44"/>
                <a:gd name="T19" fmla="*/ 30 h 49"/>
                <a:gd name="T20" fmla="*/ 41 w 44"/>
                <a:gd name="T21" fmla="*/ 48 h 49"/>
                <a:gd name="T22" fmla="*/ 43 w 44"/>
                <a:gd name="T23" fmla="*/ 49 h 49"/>
                <a:gd name="T24" fmla="*/ 43 w 44"/>
                <a:gd name="T25" fmla="*/ 47 h 49"/>
                <a:gd name="T26" fmla="*/ 39 w 44"/>
                <a:gd name="T27" fmla="*/ 37 h 49"/>
                <a:gd name="T28" fmla="*/ 36 w 44"/>
                <a:gd name="T29" fmla="*/ 29 h 49"/>
                <a:gd name="T30" fmla="*/ 34 w 44"/>
                <a:gd name="T31" fmla="*/ 24 h 49"/>
                <a:gd name="T32" fmla="*/ 32 w 44"/>
                <a:gd name="T33" fmla="*/ 19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2 w 44"/>
                <a:gd name="T41" fmla="*/ 12 h 49"/>
                <a:gd name="T42" fmla="*/ 1 w 44"/>
                <a:gd name="T43" fmla="*/ 17 h 49"/>
                <a:gd name="T44" fmla="*/ 1 w 44"/>
                <a:gd name="T45" fmla="*/ 19 h 49"/>
                <a:gd name="T46" fmla="*/ 2 w 44"/>
                <a:gd name="T4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2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7" y="37"/>
                    <a:pt x="41" y="48"/>
                    <a:pt x="41" y="48"/>
                  </a:cubicBezTo>
                  <a:cubicBezTo>
                    <a:pt x="42" y="49"/>
                    <a:pt x="42" y="49"/>
                    <a:pt x="43" y="49"/>
                  </a:cubicBezTo>
                  <a:cubicBezTo>
                    <a:pt x="43" y="49"/>
                    <a:pt x="44" y="48"/>
                    <a:pt x="43" y="47"/>
                  </a:cubicBezTo>
                  <a:cubicBezTo>
                    <a:pt x="43" y="47"/>
                    <a:pt x="41" y="42"/>
                    <a:pt x="39" y="37"/>
                  </a:cubicBezTo>
                  <a:cubicBezTo>
                    <a:pt x="38" y="34"/>
                    <a:pt x="37" y="32"/>
                    <a:pt x="36" y="29"/>
                  </a:cubicBezTo>
                  <a:cubicBezTo>
                    <a:pt x="35" y="27"/>
                    <a:pt x="34" y="25"/>
                    <a:pt x="34" y="24"/>
                  </a:cubicBezTo>
                  <a:cubicBezTo>
                    <a:pt x="34" y="23"/>
                    <a:pt x="33" y="21"/>
                    <a:pt x="32" y="19"/>
                  </a:cubicBezTo>
                  <a:cubicBezTo>
                    <a:pt x="29" y="1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9" name="Freeform 296">
              <a:extLst>
                <a:ext uri="{FF2B5EF4-FFF2-40B4-BE49-F238E27FC236}">
                  <a16:creationId xmlns:a16="http://schemas.microsoft.com/office/drawing/2014/main" xmlns="" id="{AAF5BCD9-ED1F-46E8-A088-3C6792B20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6519863"/>
              <a:ext cx="220663" cy="250825"/>
            </a:xfrm>
            <a:custGeom>
              <a:avLst/>
              <a:gdLst>
                <a:gd name="T0" fmla="*/ 2 w 44"/>
                <a:gd name="T1" fmla="*/ 19 h 49"/>
                <a:gd name="T2" fmla="*/ 14 w 44"/>
                <a:gd name="T3" fmla="*/ 14 h 49"/>
                <a:gd name="T4" fmla="*/ 25 w 44"/>
                <a:gd name="T5" fmla="*/ 2 h 49"/>
                <a:gd name="T6" fmla="*/ 24 w 44"/>
                <a:gd name="T7" fmla="*/ 1 h 49"/>
                <a:gd name="T8" fmla="*/ 22 w 44"/>
                <a:gd name="T9" fmla="*/ 1 h 49"/>
                <a:gd name="T10" fmla="*/ 23 w 44"/>
                <a:gd name="T11" fmla="*/ 1 h 49"/>
                <a:gd name="T12" fmla="*/ 30 w 44"/>
                <a:gd name="T13" fmla="*/ 19 h 49"/>
                <a:gd name="T14" fmla="*/ 34 w 44"/>
                <a:gd name="T15" fmla="*/ 30 h 49"/>
                <a:gd name="T16" fmla="*/ 41 w 44"/>
                <a:gd name="T17" fmla="*/ 48 h 49"/>
                <a:gd name="T18" fmla="*/ 42 w 44"/>
                <a:gd name="T19" fmla="*/ 49 h 49"/>
                <a:gd name="T20" fmla="*/ 44 w 44"/>
                <a:gd name="T21" fmla="*/ 48 h 49"/>
                <a:gd name="T22" fmla="*/ 44 w 44"/>
                <a:gd name="T23" fmla="*/ 47 h 49"/>
                <a:gd name="T24" fmla="*/ 43 w 44"/>
                <a:gd name="T25" fmla="*/ 47 h 49"/>
                <a:gd name="T26" fmla="*/ 44 w 44"/>
                <a:gd name="T27" fmla="*/ 47 h 49"/>
                <a:gd name="T28" fmla="*/ 44 w 44"/>
                <a:gd name="T29" fmla="*/ 47 h 49"/>
                <a:gd name="T30" fmla="*/ 36 w 44"/>
                <a:gd name="T31" fmla="*/ 29 h 49"/>
                <a:gd name="T32" fmla="*/ 33 w 44"/>
                <a:gd name="T33" fmla="*/ 18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 w 44"/>
                <a:gd name="T41" fmla="*/ 17 h 49"/>
                <a:gd name="T42" fmla="*/ 0 w 44"/>
                <a:gd name="T43" fmla="*/ 19 h 49"/>
                <a:gd name="T44" fmla="*/ 2 w 44"/>
                <a:gd name="T45" fmla="*/ 19 h 49"/>
                <a:gd name="T46" fmla="*/ 2 w 44"/>
                <a:gd name="T47" fmla="*/ 19 h 49"/>
                <a:gd name="T48" fmla="*/ 1 w 44"/>
                <a:gd name="T49" fmla="*/ 18 h 49"/>
                <a:gd name="T50" fmla="*/ 1 w 44"/>
                <a:gd name="T51" fmla="*/ 17 h 49"/>
                <a:gd name="T52" fmla="*/ 23 w 44"/>
                <a:gd name="T53" fmla="*/ 0 h 49"/>
                <a:gd name="T54" fmla="*/ 24 w 44"/>
                <a:gd name="T55" fmla="*/ 0 h 49"/>
                <a:gd name="T56" fmla="*/ 25 w 44"/>
                <a:gd name="T57" fmla="*/ 1 h 49"/>
                <a:gd name="T58" fmla="*/ 25 w 44"/>
                <a:gd name="T59" fmla="*/ 1 h 49"/>
                <a:gd name="T60" fmla="*/ 25 w 44"/>
                <a:gd name="T61" fmla="*/ 1 h 49"/>
                <a:gd name="T62" fmla="*/ 25 w 44"/>
                <a:gd name="T63" fmla="*/ 1 h 49"/>
                <a:gd name="T64" fmla="*/ 34 w 44"/>
                <a:gd name="T65" fmla="*/ 24 h 49"/>
                <a:gd name="T66" fmla="*/ 39 w 44"/>
                <a:gd name="T67" fmla="*/ 37 h 49"/>
                <a:gd name="T68" fmla="*/ 43 w 44"/>
                <a:gd name="T69" fmla="*/ 47 h 49"/>
                <a:gd name="T70" fmla="*/ 43 w 44"/>
                <a:gd name="T71" fmla="*/ 47 h 49"/>
                <a:gd name="T72" fmla="*/ 43 w 44"/>
                <a:gd name="T73" fmla="*/ 47 h 49"/>
                <a:gd name="T74" fmla="*/ 43 w 44"/>
                <a:gd name="T75" fmla="*/ 47 h 49"/>
                <a:gd name="T76" fmla="*/ 43 w 44"/>
                <a:gd name="T77" fmla="*/ 47 h 49"/>
                <a:gd name="T78" fmla="*/ 43 w 44"/>
                <a:gd name="T79" fmla="*/ 48 h 49"/>
                <a:gd name="T80" fmla="*/ 42 w 44"/>
                <a:gd name="T81" fmla="*/ 49 h 49"/>
                <a:gd name="T82" fmla="*/ 41 w 44"/>
                <a:gd name="T83" fmla="*/ 48 h 49"/>
                <a:gd name="T84" fmla="*/ 34 w 44"/>
                <a:gd name="T85" fmla="*/ 30 h 49"/>
                <a:gd name="T86" fmla="*/ 30 w 44"/>
                <a:gd name="T87" fmla="*/ 19 h 49"/>
                <a:gd name="T88" fmla="*/ 24 w 44"/>
                <a:gd name="T89" fmla="*/ 4 h 49"/>
                <a:gd name="T90" fmla="*/ 23 w 44"/>
                <a:gd name="T91" fmla="*/ 1 h 49"/>
                <a:gd name="T92" fmla="*/ 23 w 44"/>
                <a:gd name="T93" fmla="*/ 1 h 49"/>
                <a:gd name="T94" fmla="*/ 23 w 44"/>
                <a:gd name="T95" fmla="*/ 1 h 49"/>
                <a:gd name="T96" fmla="*/ 23 w 44"/>
                <a:gd name="T97" fmla="*/ 1 h 49"/>
                <a:gd name="T98" fmla="*/ 23 w 44"/>
                <a:gd name="T99" fmla="*/ 1 h 49"/>
                <a:gd name="T100" fmla="*/ 23 w 44"/>
                <a:gd name="T101" fmla="*/ 1 h 49"/>
                <a:gd name="T102" fmla="*/ 23 w 44"/>
                <a:gd name="T103" fmla="*/ 1 h 49"/>
                <a:gd name="T104" fmla="*/ 23 w 44"/>
                <a:gd name="T105" fmla="*/ 1 h 49"/>
                <a:gd name="T106" fmla="*/ 23 w 44"/>
                <a:gd name="T107" fmla="*/ 2 h 49"/>
                <a:gd name="T108" fmla="*/ 24 w 44"/>
                <a:gd name="T109" fmla="*/ 2 h 49"/>
                <a:gd name="T110" fmla="*/ 13 w 44"/>
                <a:gd name="T11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1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5" y="34"/>
                    <a:pt x="37" y="38"/>
                    <a:pt x="38" y="42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2" y="42"/>
                    <a:pt x="39" y="37"/>
                  </a:cubicBezTo>
                  <a:cubicBezTo>
                    <a:pt x="38" y="34"/>
                    <a:pt x="37" y="31"/>
                    <a:pt x="36" y="29"/>
                  </a:cubicBezTo>
                  <a:cubicBezTo>
                    <a:pt x="35" y="27"/>
                    <a:pt x="35" y="25"/>
                    <a:pt x="34" y="24"/>
                  </a:cubicBezTo>
                  <a:cubicBezTo>
                    <a:pt x="34" y="23"/>
                    <a:pt x="33" y="21"/>
                    <a:pt x="33" y="18"/>
                  </a:cubicBezTo>
                  <a:cubicBezTo>
                    <a:pt x="30" y="11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9" y="11"/>
                    <a:pt x="32" y="19"/>
                  </a:cubicBezTo>
                  <a:cubicBezTo>
                    <a:pt x="33" y="21"/>
                    <a:pt x="34" y="23"/>
                    <a:pt x="34" y="24"/>
                  </a:cubicBezTo>
                  <a:cubicBezTo>
                    <a:pt x="34" y="25"/>
                    <a:pt x="35" y="27"/>
                    <a:pt x="36" y="29"/>
                  </a:cubicBezTo>
                  <a:cubicBezTo>
                    <a:pt x="37" y="32"/>
                    <a:pt x="38" y="35"/>
                    <a:pt x="39" y="37"/>
                  </a:cubicBezTo>
                  <a:cubicBezTo>
                    <a:pt x="40" y="40"/>
                    <a:pt x="41" y="42"/>
                    <a:pt x="42" y="44"/>
                  </a:cubicBezTo>
                  <a:cubicBezTo>
                    <a:pt x="42" y="45"/>
                    <a:pt x="42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7" y="37"/>
                    <a:pt x="34" y="30"/>
                  </a:cubicBezTo>
                  <a:cubicBezTo>
                    <a:pt x="33" y="27"/>
                    <a:pt x="33" y="26"/>
                    <a:pt x="32" y="24"/>
                  </a:cubicBezTo>
                  <a:cubicBezTo>
                    <a:pt x="32" y="24"/>
                    <a:pt x="31" y="22"/>
                    <a:pt x="30" y="19"/>
                  </a:cubicBezTo>
                  <a:cubicBezTo>
                    <a:pt x="30" y="17"/>
                    <a:pt x="28" y="14"/>
                    <a:pt x="27" y="11"/>
                  </a:cubicBezTo>
                  <a:cubicBezTo>
                    <a:pt x="26" y="9"/>
                    <a:pt x="25" y="6"/>
                    <a:pt x="24" y="4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0" name="Freeform 297">
              <a:extLst>
                <a:ext uri="{FF2B5EF4-FFF2-40B4-BE49-F238E27FC236}">
                  <a16:creationId xmlns:a16="http://schemas.microsoft.com/office/drawing/2014/main" xmlns="" id="{9F126864-4204-4157-B8E9-9102C92A4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6591300"/>
              <a:ext cx="125413" cy="169862"/>
            </a:xfrm>
            <a:custGeom>
              <a:avLst/>
              <a:gdLst>
                <a:gd name="T0" fmla="*/ 24 w 25"/>
                <a:gd name="T1" fmla="*/ 8 h 33"/>
                <a:gd name="T2" fmla="*/ 7 w 25"/>
                <a:gd name="T3" fmla="*/ 3 h 33"/>
                <a:gd name="T4" fmla="*/ 5 w 25"/>
                <a:gd name="T5" fmla="*/ 0 h 33"/>
                <a:gd name="T6" fmla="*/ 4 w 25"/>
                <a:gd name="T7" fmla="*/ 0 h 33"/>
                <a:gd name="T8" fmla="*/ 2 w 25"/>
                <a:gd name="T9" fmla="*/ 1 h 33"/>
                <a:gd name="T10" fmla="*/ 0 w 25"/>
                <a:gd name="T11" fmla="*/ 5 h 33"/>
                <a:gd name="T12" fmla="*/ 1 w 25"/>
                <a:gd name="T13" fmla="*/ 9 h 33"/>
                <a:gd name="T14" fmla="*/ 4 w 25"/>
                <a:gd name="T15" fmla="*/ 24 h 33"/>
                <a:gd name="T16" fmla="*/ 6 w 25"/>
                <a:gd name="T17" fmla="*/ 32 h 33"/>
                <a:gd name="T18" fmla="*/ 8 w 25"/>
                <a:gd name="T19" fmla="*/ 33 h 33"/>
                <a:gd name="T20" fmla="*/ 9 w 25"/>
                <a:gd name="T21" fmla="*/ 32 h 33"/>
                <a:gd name="T22" fmla="*/ 3 w 25"/>
                <a:gd name="T23" fmla="*/ 9 h 33"/>
                <a:gd name="T24" fmla="*/ 2 w 25"/>
                <a:gd name="T25" fmla="*/ 5 h 33"/>
                <a:gd name="T26" fmla="*/ 3 w 25"/>
                <a:gd name="T27" fmla="*/ 3 h 33"/>
                <a:gd name="T28" fmla="*/ 4 w 25"/>
                <a:gd name="T29" fmla="*/ 2 h 33"/>
                <a:gd name="T30" fmla="*/ 4 w 25"/>
                <a:gd name="T31" fmla="*/ 2 h 33"/>
                <a:gd name="T32" fmla="*/ 4 w 25"/>
                <a:gd name="T33" fmla="*/ 2 h 33"/>
                <a:gd name="T34" fmla="*/ 4 w 25"/>
                <a:gd name="T35" fmla="*/ 1 h 33"/>
                <a:gd name="T36" fmla="*/ 3 w 25"/>
                <a:gd name="T37" fmla="*/ 2 h 33"/>
                <a:gd name="T38" fmla="*/ 6 w 25"/>
                <a:gd name="T39" fmla="*/ 5 h 33"/>
                <a:gd name="T40" fmla="*/ 6 w 25"/>
                <a:gd name="T41" fmla="*/ 5 h 33"/>
                <a:gd name="T42" fmla="*/ 24 w 25"/>
                <a:gd name="T43" fmla="*/ 10 h 33"/>
                <a:gd name="T44" fmla="*/ 25 w 25"/>
                <a:gd name="T45" fmla="*/ 9 h 33"/>
                <a:gd name="T46" fmla="*/ 24 w 25"/>
                <a:gd name="T47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33">
                  <a:moveTo>
                    <a:pt x="24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8"/>
                    <a:pt x="6" y="32"/>
                    <a:pt x="6" y="32"/>
                  </a:cubicBezTo>
                  <a:cubicBezTo>
                    <a:pt x="6" y="33"/>
                    <a:pt x="7" y="33"/>
                    <a:pt x="8" y="33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8" y="32"/>
                    <a:pt x="5" y="16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9"/>
                  </a:cubicBezTo>
                  <a:cubicBezTo>
                    <a:pt x="25" y="9"/>
                    <a:pt x="25" y="8"/>
                    <a:pt x="24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1" name="Freeform 298">
              <a:extLst>
                <a:ext uri="{FF2B5EF4-FFF2-40B4-BE49-F238E27FC236}">
                  <a16:creationId xmlns:a16="http://schemas.microsoft.com/office/drawing/2014/main" xmlns="" id="{6CED346F-F5EB-4DA4-9FC9-6BBAB10A1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6591300"/>
              <a:ext cx="125413" cy="174625"/>
            </a:xfrm>
            <a:custGeom>
              <a:avLst/>
              <a:gdLst>
                <a:gd name="T0" fmla="*/ 24 w 25"/>
                <a:gd name="T1" fmla="*/ 8 h 34"/>
                <a:gd name="T2" fmla="*/ 5 w 25"/>
                <a:gd name="T3" fmla="*/ 0 h 34"/>
                <a:gd name="T4" fmla="*/ 4 w 25"/>
                <a:gd name="T5" fmla="*/ 0 h 34"/>
                <a:gd name="T6" fmla="*/ 4 w 25"/>
                <a:gd name="T7" fmla="*/ 0 h 34"/>
                <a:gd name="T8" fmla="*/ 0 w 25"/>
                <a:gd name="T9" fmla="*/ 5 h 34"/>
                <a:gd name="T10" fmla="*/ 0 w 25"/>
                <a:gd name="T11" fmla="*/ 5 h 34"/>
                <a:gd name="T12" fmla="*/ 0 w 25"/>
                <a:gd name="T13" fmla="*/ 9 h 34"/>
                <a:gd name="T14" fmla="*/ 5 w 25"/>
                <a:gd name="T15" fmla="*/ 30 h 34"/>
                <a:gd name="T16" fmla="*/ 6 w 25"/>
                <a:gd name="T17" fmla="*/ 32 h 34"/>
                <a:gd name="T18" fmla="*/ 6 w 25"/>
                <a:gd name="T19" fmla="*/ 32 h 34"/>
                <a:gd name="T20" fmla="*/ 6 w 25"/>
                <a:gd name="T21" fmla="*/ 32 h 34"/>
                <a:gd name="T22" fmla="*/ 6 w 25"/>
                <a:gd name="T23" fmla="*/ 32 h 34"/>
                <a:gd name="T24" fmla="*/ 7 w 25"/>
                <a:gd name="T25" fmla="*/ 34 h 34"/>
                <a:gd name="T26" fmla="*/ 9 w 25"/>
                <a:gd name="T27" fmla="*/ 32 h 34"/>
                <a:gd name="T28" fmla="*/ 9 w 25"/>
                <a:gd name="T29" fmla="*/ 32 h 34"/>
                <a:gd name="T30" fmla="*/ 3 w 25"/>
                <a:gd name="T31" fmla="*/ 9 h 34"/>
                <a:gd name="T32" fmla="*/ 3 w 25"/>
                <a:gd name="T33" fmla="*/ 5 h 34"/>
                <a:gd name="T34" fmla="*/ 3 w 25"/>
                <a:gd name="T35" fmla="*/ 5 h 34"/>
                <a:gd name="T36" fmla="*/ 3 w 25"/>
                <a:gd name="T37" fmla="*/ 3 h 34"/>
                <a:gd name="T38" fmla="*/ 4 w 25"/>
                <a:gd name="T39" fmla="*/ 3 h 34"/>
                <a:gd name="T40" fmla="*/ 4 w 25"/>
                <a:gd name="T41" fmla="*/ 3 h 34"/>
                <a:gd name="T42" fmla="*/ 4 w 25"/>
                <a:gd name="T43" fmla="*/ 2 h 34"/>
                <a:gd name="T44" fmla="*/ 4 w 25"/>
                <a:gd name="T45" fmla="*/ 1 h 34"/>
                <a:gd name="T46" fmla="*/ 3 w 25"/>
                <a:gd name="T47" fmla="*/ 2 h 34"/>
                <a:gd name="T48" fmla="*/ 6 w 25"/>
                <a:gd name="T49" fmla="*/ 6 h 34"/>
                <a:gd name="T50" fmla="*/ 24 w 25"/>
                <a:gd name="T51" fmla="*/ 10 h 34"/>
                <a:gd name="T52" fmla="*/ 25 w 25"/>
                <a:gd name="T53" fmla="*/ 9 h 34"/>
                <a:gd name="T54" fmla="*/ 24 w 25"/>
                <a:gd name="T55" fmla="*/ 8 h 34"/>
                <a:gd name="T56" fmla="*/ 24 w 25"/>
                <a:gd name="T57" fmla="*/ 8 h 34"/>
                <a:gd name="T58" fmla="*/ 25 w 25"/>
                <a:gd name="T59" fmla="*/ 9 h 34"/>
                <a:gd name="T60" fmla="*/ 24 w 25"/>
                <a:gd name="T61" fmla="*/ 10 h 34"/>
                <a:gd name="T62" fmla="*/ 6 w 25"/>
                <a:gd name="T63" fmla="*/ 5 h 34"/>
                <a:gd name="T64" fmla="*/ 4 w 25"/>
                <a:gd name="T65" fmla="*/ 2 h 34"/>
                <a:gd name="T66" fmla="*/ 4 w 25"/>
                <a:gd name="T67" fmla="*/ 2 h 34"/>
                <a:gd name="T68" fmla="*/ 4 w 25"/>
                <a:gd name="T69" fmla="*/ 2 h 34"/>
                <a:gd name="T70" fmla="*/ 4 w 25"/>
                <a:gd name="T71" fmla="*/ 2 h 34"/>
                <a:gd name="T72" fmla="*/ 4 w 25"/>
                <a:gd name="T73" fmla="*/ 2 h 34"/>
                <a:gd name="T74" fmla="*/ 3 w 25"/>
                <a:gd name="T75" fmla="*/ 2 h 34"/>
                <a:gd name="T76" fmla="*/ 2 w 25"/>
                <a:gd name="T77" fmla="*/ 5 h 34"/>
                <a:gd name="T78" fmla="*/ 2 w 25"/>
                <a:gd name="T79" fmla="*/ 5 h 34"/>
                <a:gd name="T80" fmla="*/ 3 w 25"/>
                <a:gd name="T81" fmla="*/ 9 h 34"/>
                <a:gd name="T82" fmla="*/ 8 w 25"/>
                <a:gd name="T83" fmla="*/ 32 h 34"/>
                <a:gd name="T84" fmla="*/ 8 w 25"/>
                <a:gd name="T85" fmla="*/ 32 h 34"/>
                <a:gd name="T86" fmla="*/ 7 w 25"/>
                <a:gd name="T87" fmla="*/ 33 h 34"/>
                <a:gd name="T88" fmla="*/ 7 w 25"/>
                <a:gd name="T89" fmla="*/ 32 h 34"/>
                <a:gd name="T90" fmla="*/ 6 w 25"/>
                <a:gd name="T91" fmla="*/ 32 h 34"/>
                <a:gd name="T92" fmla="*/ 7 w 25"/>
                <a:gd name="T93" fmla="*/ 32 h 34"/>
                <a:gd name="T94" fmla="*/ 7 w 25"/>
                <a:gd name="T95" fmla="*/ 32 h 34"/>
                <a:gd name="T96" fmla="*/ 1 w 25"/>
                <a:gd name="T97" fmla="*/ 9 h 34"/>
                <a:gd name="T98" fmla="*/ 0 w 25"/>
                <a:gd name="T99" fmla="*/ 5 h 34"/>
                <a:gd name="T100" fmla="*/ 2 w 25"/>
                <a:gd name="T101" fmla="*/ 1 h 34"/>
                <a:gd name="T102" fmla="*/ 4 w 25"/>
                <a:gd name="T103" fmla="*/ 0 h 34"/>
                <a:gd name="T104" fmla="*/ 4 w 25"/>
                <a:gd name="T105" fmla="*/ 0 h 34"/>
                <a:gd name="T106" fmla="*/ 7 w 25"/>
                <a:gd name="T10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34">
                  <a:moveTo>
                    <a:pt x="2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6"/>
                    <a:pt x="5" y="28"/>
                    <a:pt x="5" y="30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5" y="16"/>
                    <a:pt x="3" y="9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4" y="13"/>
                    <a:pt x="5" y="18"/>
                    <a:pt x="6" y="23"/>
                  </a:cubicBezTo>
                  <a:cubicBezTo>
                    <a:pt x="7" y="28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28"/>
                    <a:pt x="5" y="24"/>
                  </a:cubicBezTo>
                  <a:cubicBezTo>
                    <a:pt x="4" y="19"/>
                    <a:pt x="2" y="13"/>
                    <a:pt x="1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2" name="Freeform 299">
              <a:extLst>
                <a:ext uri="{FF2B5EF4-FFF2-40B4-BE49-F238E27FC236}">
                  <a16:creationId xmlns:a16="http://schemas.microsoft.com/office/drawing/2014/main" xmlns="" id="{D15FA569-F901-4B21-AC27-B2BD9854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6559550"/>
              <a:ext cx="185738" cy="103187"/>
            </a:xfrm>
            <a:custGeom>
              <a:avLst/>
              <a:gdLst>
                <a:gd name="T0" fmla="*/ 1 w 37"/>
                <a:gd name="T1" fmla="*/ 2 h 20"/>
                <a:gd name="T2" fmla="*/ 8 w 37"/>
                <a:gd name="T3" fmla="*/ 11 h 20"/>
                <a:gd name="T4" fmla="*/ 26 w 37"/>
                <a:gd name="T5" fmla="*/ 20 h 20"/>
                <a:gd name="T6" fmla="*/ 27 w 37"/>
                <a:gd name="T7" fmla="*/ 20 h 20"/>
                <a:gd name="T8" fmla="*/ 27 w 37"/>
                <a:gd name="T9" fmla="*/ 20 h 20"/>
                <a:gd name="T10" fmla="*/ 35 w 37"/>
                <a:gd name="T11" fmla="*/ 14 h 20"/>
                <a:gd name="T12" fmla="*/ 37 w 37"/>
                <a:gd name="T13" fmla="*/ 10 h 20"/>
                <a:gd name="T14" fmla="*/ 36 w 37"/>
                <a:gd name="T15" fmla="*/ 9 h 20"/>
                <a:gd name="T16" fmla="*/ 35 w 37"/>
                <a:gd name="T17" fmla="*/ 10 h 20"/>
                <a:gd name="T18" fmla="*/ 35 w 37"/>
                <a:gd name="T19" fmla="*/ 10 h 20"/>
                <a:gd name="T20" fmla="*/ 33 w 37"/>
                <a:gd name="T21" fmla="*/ 13 h 20"/>
                <a:gd name="T22" fmla="*/ 27 w 37"/>
                <a:gd name="T23" fmla="*/ 18 h 20"/>
                <a:gd name="T24" fmla="*/ 27 w 37"/>
                <a:gd name="T25" fmla="*/ 19 h 20"/>
                <a:gd name="T26" fmla="*/ 27 w 37"/>
                <a:gd name="T27" fmla="*/ 18 h 20"/>
                <a:gd name="T28" fmla="*/ 26 w 37"/>
                <a:gd name="T29" fmla="*/ 18 h 20"/>
                <a:gd name="T30" fmla="*/ 10 w 37"/>
                <a:gd name="T31" fmla="*/ 9 h 20"/>
                <a:gd name="T32" fmla="*/ 4 w 37"/>
                <a:gd name="T33" fmla="*/ 4 h 20"/>
                <a:gd name="T34" fmla="*/ 3 w 37"/>
                <a:gd name="T35" fmla="*/ 2 h 20"/>
                <a:gd name="T36" fmla="*/ 2 w 37"/>
                <a:gd name="T37" fmla="*/ 1 h 20"/>
                <a:gd name="T38" fmla="*/ 1 w 37"/>
                <a:gd name="T39" fmla="*/ 1 h 20"/>
                <a:gd name="T40" fmla="*/ 1 w 37"/>
                <a:gd name="T4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0">
                  <a:moveTo>
                    <a:pt x="1" y="2"/>
                  </a:moveTo>
                  <a:cubicBezTo>
                    <a:pt x="1" y="2"/>
                    <a:pt x="3" y="7"/>
                    <a:pt x="8" y="11"/>
                  </a:cubicBezTo>
                  <a:cubicBezTo>
                    <a:pt x="13" y="15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18"/>
                    <a:pt x="34" y="16"/>
                    <a:pt x="35" y="14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2"/>
                    <a:pt x="33" y="13"/>
                  </a:cubicBezTo>
                  <a:cubicBezTo>
                    <a:pt x="32" y="15"/>
                    <a:pt x="30" y="17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0" y="18"/>
                    <a:pt x="14" y="14"/>
                    <a:pt x="10" y="9"/>
                  </a:cubicBezTo>
                  <a:cubicBezTo>
                    <a:pt x="7" y="7"/>
                    <a:pt x="6" y="5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3" name="Freeform 300">
              <a:extLst>
                <a:ext uri="{FF2B5EF4-FFF2-40B4-BE49-F238E27FC236}">
                  <a16:creationId xmlns:a16="http://schemas.microsoft.com/office/drawing/2014/main" xmlns="" id="{BFFA2DE6-B4AB-45FF-A7BD-885049F08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6559550"/>
              <a:ext cx="190500" cy="107950"/>
            </a:xfrm>
            <a:custGeom>
              <a:avLst/>
              <a:gdLst>
                <a:gd name="T0" fmla="*/ 0 w 38"/>
                <a:gd name="T1" fmla="*/ 2 h 21"/>
                <a:gd name="T2" fmla="*/ 26 w 38"/>
                <a:gd name="T3" fmla="*/ 20 h 21"/>
                <a:gd name="T4" fmla="*/ 27 w 38"/>
                <a:gd name="T5" fmla="*/ 20 h 21"/>
                <a:gd name="T6" fmla="*/ 28 w 38"/>
                <a:gd name="T7" fmla="*/ 20 h 21"/>
                <a:gd name="T8" fmla="*/ 36 w 38"/>
                <a:gd name="T9" fmla="*/ 14 h 21"/>
                <a:gd name="T10" fmla="*/ 38 w 38"/>
                <a:gd name="T11" fmla="*/ 11 h 21"/>
                <a:gd name="T12" fmla="*/ 37 w 38"/>
                <a:gd name="T13" fmla="*/ 9 h 21"/>
                <a:gd name="T14" fmla="*/ 35 w 38"/>
                <a:gd name="T15" fmla="*/ 10 h 21"/>
                <a:gd name="T16" fmla="*/ 35 w 38"/>
                <a:gd name="T17" fmla="*/ 10 h 21"/>
                <a:gd name="T18" fmla="*/ 33 w 38"/>
                <a:gd name="T19" fmla="*/ 13 h 21"/>
                <a:gd name="T20" fmla="*/ 26 w 38"/>
                <a:gd name="T21" fmla="*/ 17 h 21"/>
                <a:gd name="T22" fmla="*/ 28 w 38"/>
                <a:gd name="T23" fmla="*/ 21 h 21"/>
                <a:gd name="T24" fmla="*/ 27 w 38"/>
                <a:gd name="T25" fmla="*/ 17 h 21"/>
                <a:gd name="T26" fmla="*/ 26 w 38"/>
                <a:gd name="T27" fmla="*/ 17 h 21"/>
                <a:gd name="T28" fmla="*/ 5 w 38"/>
                <a:gd name="T29" fmla="*/ 3 h 21"/>
                <a:gd name="T30" fmla="*/ 3 w 38"/>
                <a:gd name="T31" fmla="*/ 1 h 21"/>
                <a:gd name="T32" fmla="*/ 3 w 38"/>
                <a:gd name="T33" fmla="*/ 1 h 21"/>
                <a:gd name="T34" fmla="*/ 3 w 38"/>
                <a:gd name="T35" fmla="*/ 1 h 21"/>
                <a:gd name="T36" fmla="*/ 2 w 38"/>
                <a:gd name="T37" fmla="*/ 1 h 21"/>
                <a:gd name="T38" fmla="*/ 3 w 38"/>
                <a:gd name="T39" fmla="*/ 1 h 21"/>
                <a:gd name="T40" fmla="*/ 1 w 38"/>
                <a:gd name="T41" fmla="*/ 0 h 21"/>
                <a:gd name="T42" fmla="*/ 0 w 38"/>
                <a:gd name="T43" fmla="*/ 2 h 21"/>
                <a:gd name="T44" fmla="*/ 0 w 38"/>
                <a:gd name="T45" fmla="*/ 2 h 21"/>
                <a:gd name="T46" fmla="*/ 1 w 38"/>
                <a:gd name="T47" fmla="*/ 2 h 21"/>
                <a:gd name="T48" fmla="*/ 1 w 38"/>
                <a:gd name="T49" fmla="*/ 1 h 21"/>
                <a:gd name="T50" fmla="*/ 2 w 38"/>
                <a:gd name="T51" fmla="*/ 1 h 21"/>
                <a:gd name="T52" fmla="*/ 2 w 38"/>
                <a:gd name="T53" fmla="*/ 1 h 21"/>
                <a:gd name="T54" fmla="*/ 2 w 38"/>
                <a:gd name="T55" fmla="*/ 1 h 21"/>
                <a:gd name="T56" fmla="*/ 2 w 38"/>
                <a:gd name="T57" fmla="*/ 1 h 21"/>
                <a:gd name="T58" fmla="*/ 2 w 38"/>
                <a:gd name="T59" fmla="*/ 1 h 21"/>
                <a:gd name="T60" fmla="*/ 2 w 38"/>
                <a:gd name="T61" fmla="*/ 1 h 21"/>
                <a:gd name="T62" fmla="*/ 2 w 38"/>
                <a:gd name="T63" fmla="*/ 1 h 21"/>
                <a:gd name="T64" fmla="*/ 4 w 38"/>
                <a:gd name="T65" fmla="*/ 4 h 21"/>
                <a:gd name="T66" fmla="*/ 26 w 38"/>
                <a:gd name="T67" fmla="*/ 18 h 21"/>
                <a:gd name="T68" fmla="*/ 27 w 38"/>
                <a:gd name="T69" fmla="*/ 18 h 21"/>
                <a:gd name="T70" fmla="*/ 27 w 38"/>
                <a:gd name="T71" fmla="*/ 18 h 21"/>
                <a:gd name="T72" fmla="*/ 27 w 38"/>
                <a:gd name="T73" fmla="*/ 19 h 21"/>
                <a:gd name="T74" fmla="*/ 27 w 38"/>
                <a:gd name="T75" fmla="*/ 18 h 21"/>
                <a:gd name="T76" fmla="*/ 27 w 38"/>
                <a:gd name="T77" fmla="*/ 18 h 21"/>
                <a:gd name="T78" fmla="*/ 35 w 38"/>
                <a:gd name="T79" fmla="*/ 10 h 21"/>
                <a:gd name="T80" fmla="*/ 35 w 38"/>
                <a:gd name="T81" fmla="*/ 10 h 21"/>
                <a:gd name="T82" fmla="*/ 36 w 38"/>
                <a:gd name="T83" fmla="*/ 9 h 21"/>
                <a:gd name="T84" fmla="*/ 37 w 38"/>
                <a:gd name="T85" fmla="*/ 10 h 21"/>
                <a:gd name="T86" fmla="*/ 37 w 38"/>
                <a:gd name="T87" fmla="*/ 10 h 21"/>
                <a:gd name="T88" fmla="*/ 27 w 38"/>
                <a:gd name="T89" fmla="*/ 19 h 21"/>
                <a:gd name="T90" fmla="*/ 27 w 38"/>
                <a:gd name="T91" fmla="*/ 19 h 21"/>
                <a:gd name="T92" fmla="*/ 27 w 38"/>
                <a:gd name="T93" fmla="*/ 20 h 21"/>
                <a:gd name="T94" fmla="*/ 26 w 38"/>
                <a:gd name="T95" fmla="*/ 20 h 21"/>
                <a:gd name="T96" fmla="*/ 1 w 38"/>
                <a:gd name="T97" fmla="*/ 2 h 21"/>
                <a:gd name="T98" fmla="*/ 1 w 38"/>
                <a:gd name="T9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2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7"/>
                    <a:pt x="8" y="11"/>
                  </a:cubicBezTo>
                  <a:cubicBezTo>
                    <a:pt x="13" y="16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9"/>
                    <a:pt x="34" y="16"/>
                    <a:pt x="36" y="14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3" y="13"/>
                  </a:cubicBezTo>
                  <a:cubicBezTo>
                    <a:pt x="32" y="15"/>
                    <a:pt x="30" y="16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0" y="17"/>
                    <a:pt x="14" y="13"/>
                    <a:pt x="10" y="9"/>
                  </a:cubicBezTo>
                  <a:cubicBezTo>
                    <a:pt x="8" y="7"/>
                    <a:pt x="6" y="5"/>
                    <a:pt x="5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5" y="5"/>
                    <a:pt x="7" y="7"/>
                    <a:pt x="9" y="10"/>
                  </a:cubicBezTo>
                  <a:cubicBezTo>
                    <a:pt x="14" y="14"/>
                    <a:pt x="20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0" y="17"/>
                    <a:pt x="32" y="15"/>
                    <a:pt x="33" y="13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2"/>
                    <a:pt x="35" y="14"/>
                  </a:cubicBezTo>
                  <a:cubicBezTo>
                    <a:pt x="34" y="16"/>
                    <a:pt x="31" y="18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19" y="20"/>
                    <a:pt x="13" y="15"/>
                    <a:pt x="8" y="11"/>
                  </a:cubicBezTo>
                  <a:cubicBezTo>
                    <a:pt x="4" y="6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4" name="Freeform 301">
              <a:extLst>
                <a:ext uri="{FF2B5EF4-FFF2-40B4-BE49-F238E27FC236}">
                  <a16:creationId xmlns:a16="http://schemas.microsoft.com/office/drawing/2014/main" xmlns="" id="{574CC12D-4011-4589-BB56-99987055B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800" y="6180138"/>
              <a:ext cx="336550" cy="365125"/>
            </a:xfrm>
            <a:custGeom>
              <a:avLst/>
              <a:gdLst>
                <a:gd name="T0" fmla="*/ 14 w 67"/>
                <a:gd name="T1" fmla="*/ 61 h 71"/>
                <a:gd name="T2" fmla="*/ 14 w 67"/>
                <a:gd name="T3" fmla="*/ 61 h 71"/>
                <a:gd name="T4" fmla="*/ 8 w 67"/>
                <a:gd name="T5" fmla="*/ 43 h 71"/>
                <a:gd name="T6" fmla="*/ 14 w 67"/>
                <a:gd name="T7" fmla="*/ 49 h 71"/>
                <a:gd name="T8" fmla="*/ 19 w 67"/>
                <a:gd name="T9" fmla="*/ 33 h 71"/>
                <a:gd name="T10" fmla="*/ 51 w 67"/>
                <a:gd name="T11" fmla="*/ 17 h 71"/>
                <a:gd name="T12" fmla="*/ 62 w 67"/>
                <a:gd name="T13" fmla="*/ 28 h 71"/>
                <a:gd name="T14" fmla="*/ 63 w 67"/>
                <a:gd name="T15" fmla="*/ 29 h 71"/>
                <a:gd name="T16" fmla="*/ 63 w 67"/>
                <a:gd name="T17" fmla="*/ 29 h 71"/>
                <a:gd name="T18" fmla="*/ 63 w 67"/>
                <a:gd name="T19" fmla="*/ 29 h 71"/>
                <a:gd name="T20" fmla="*/ 63 w 67"/>
                <a:gd name="T21" fmla="*/ 47 h 71"/>
                <a:gd name="T22" fmla="*/ 63 w 67"/>
                <a:gd name="T23" fmla="*/ 47 h 71"/>
                <a:gd name="T24" fmla="*/ 63 w 67"/>
                <a:gd name="T25" fmla="*/ 49 h 71"/>
                <a:gd name="T26" fmla="*/ 66 w 67"/>
                <a:gd name="T27" fmla="*/ 34 h 71"/>
                <a:gd name="T28" fmla="*/ 66 w 67"/>
                <a:gd name="T29" fmla="*/ 25 h 71"/>
                <a:gd name="T30" fmla="*/ 62 w 67"/>
                <a:gd name="T31" fmla="*/ 13 h 71"/>
                <a:gd name="T32" fmla="*/ 30 w 67"/>
                <a:gd name="T33" fmla="*/ 3 h 71"/>
                <a:gd name="T34" fmla="*/ 18 w 67"/>
                <a:gd name="T35" fmla="*/ 7 h 71"/>
                <a:gd name="T36" fmla="*/ 8 w 67"/>
                <a:gd name="T37" fmla="*/ 20 h 71"/>
                <a:gd name="T38" fmla="*/ 0 w 67"/>
                <a:gd name="T39" fmla="*/ 29 h 71"/>
                <a:gd name="T40" fmla="*/ 4 w 67"/>
                <a:gd name="T41" fmla="*/ 37 h 71"/>
                <a:gd name="T42" fmla="*/ 5 w 67"/>
                <a:gd name="T43" fmla="*/ 46 h 71"/>
                <a:gd name="T44" fmla="*/ 5 w 67"/>
                <a:gd name="T45" fmla="*/ 54 h 71"/>
                <a:gd name="T46" fmla="*/ 12 w 67"/>
                <a:gd name="T47" fmla="*/ 66 h 71"/>
                <a:gd name="T48" fmla="*/ 13 w 67"/>
                <a:gd name="T49" fmla="*/ 70 h 71"/>
                <a:gd name="T50" fmla="*/ 14 w 67"/>
                <a:gd name="T51" fmla="*/ 67 h 71"/>
                <a:gd name="T52" fmla="*/ 8 w 67"/>
                <a:gd name="T53" fmla="*/ 59 h 71"/>
                <a:gd name="T54" fmla="*/ 6 w 67"/>
                <a:gd name="T55" fmla="*/ 53 h 71"/>
                <a:gd name="T56" fmla="*/ 5 w 67"/>
                <a:gd name="T57" fmla="*/ 36 h 71"/>
                <a:gd name="T58" fmla="*/ 4 w 67"/>
                <a:gd name="T59" fmla="*/ 36 h 71"/>
                <a:gd name="T60" fmla="*/ 4 w 67"/>
                <a:gd name="T61" fmla="*/ 35 h 71"/>
                <a:gd name="T62" fmla="*/ 4 w 67"/>
                <a:gd name="T63" fmla="*/ 35 h 71"/>
                <a:gd name="T64" fmla="*/ 2 w 67"/>
                <a:gd name="T65" fmla="*/ 28 h 71"/>
                <a:gd name="T66" fmla="*/ 10 w 67"/>
                <a:gd name="T67" fmla="*/ 20 h 71"/>
                <a:gd name="T68" fmla="*/ 30 w 67"/>
                <a:gd name="T69" fmla="*/ 5 h 71"/>
                <a:gd name="T70" fmla="*/ 30 w 67"/>
                <a:gd name="T71" fmla="*/ 5 h 71"/>
                <a:gd name="T72" fmla="*/ 59 w 67"/>
                <a:gd name="T73" fmla="*/ 14 h 71"/>
                <a:gd name="T74" fmla="*/ 64 w 67"/>
                <a:gd name="T75" fmla="*/ 26 h 71"/>
                <a:gd name="T76" fmla="*/ 63 w 67"/>
                <a:gd name="T77" fmla="*/ 47 h 71"/>
                <a:gd name="T78" fmla="*/ 63 w 67"/>
                <a:gd name="T79" fmla="*/ 47 h 71"/>
                <a:gd name="T80" fmla="*/ 64 w 67"/>
                <a:gd name="T81" fmla="*/ 48 h 71"/>
                <a:gd name="T82" fmla="*/ 64 w 67"/>
                <a:gd name="T83" fmla="*/ 48 h 71"/>
                <a:gd name="T84" fmla="*/ 64 w 67"/>
                <a:gd name="T85" fmla="*/ 47 h 71"/>
                <a:gd name="T86" fmla="*/ 65 w 67"/>
                <a:gd name="T87" fmla="*/ 47 h 71"/>
                <a:gd name="T88" fmla="*/ 65 w 67"/>
                <a:gd name="T89" fmla="*/ 47 h 71"/>
                <a:gd name="T90" fmla="*/ 65 w 67"/>
                <a:gd name="T91" fmla="*/ 38 h 71"/>
                <a:gd name="T92" fmla="*/ 65 w 67"/>
                <a:gd name="T93" fmla="*/ 29 h 71"/>
                <a:gd name="T94" fmla="*/ 54 w 67"/>
                <a:gd name="T95" fmla="*/ 15 h 71"/>
                <a:gd name="T96" fmla="*/ 21 w 67"/>
                <a:gd name="T97" fmla="*/ 20 h 71"/>
                <a:gd name="T98" fmla="*/ 16 w 67"/>
                <a:gd name="T99" fmla="*/ 49 h 71"/>
                <a:gd name="T100" fmla="*/ 16 w 67"/>
                <a:gd name="T101" fmla="*/ 49 h 71"/>
                <a:gd name="T102" fmla="*/ 16 w 67"/>
                <a:gd name="T103" fmla="*/ 49 h 71"/>
                <a:gd name="T104" fmla="*/ 16 w 67"/>
                <a:gd name="T105" fmla="*/ 49 h 71"/>
                <a:gd name="T106" fmla="*/ 7 w 67"/>
                <a:gd name="T107" fmla="*/ 40 h 71"/>
                <a:gd name="T108" fmla="*/ 14 w 67"/>
                <a:gd name="T109" fmla="*/ 64 h 71"/>
                <a:gd name="T110" fmla="*/ 14 w 67"/>
                <a:gd name="T11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" h="71">
                  <a:moveTo>
                    <a:pt x="14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0"/>
                    <a:pt x="11" y="59"/>
                    <a:pt x="10" y="56"/>
                  </a:cubicBezTo>
                  <a:cubicBezTo>
                    <a:pt x="9" y="51"/>
                    <a:pt x="7" y="47"/>
                    <a:pt x="7" y="44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3"/>
                    <a:pt x="11" y="45"/>
                    <a:pt x="12" y="47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6" y="51"/>
                  </a:cubicBezTo>
                  <a:cubicBezTo>
                    <a:pt x="16" y="51"/>
                    <a:pt x="16" y="51"/>
                    <a:pt x="17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7"/>
                    <a:pt x="18" y="42"/>
                    <a:pt x="19" y="33"/>
                  </a:cubicBezTo>
                  <a:cubicBezTo>
                    <a:pt x="19" y="27"/>
                    <a:pt x="21" y="23"/>
                    <a:pt x="22" y="21"/>
                  </a:cubicBezTo>
                  <a:cubicBezTo>
                    <a:pt x="24" y="19"/>
                    <a:pt x="27" y="18"/>
                    <a:pt x="31" y="16"/>
                  </a:cubicBezTo>
                  <a:cubicBezTo>
                    <a:pt x="34" y="15"/>
                    <a:pt x="36" y="15"/>
                    <a:pt x="38" y="15"/>
                  </a:cubicBezTo>
                  <a:cubicBezTo>
                    <a:pt x="41" y="15"/>
                    <a:pt x="43" y="16"/>
                    <a:pt x="44" y="16"/>
                  </a:cubicBezTo>
                  <a:cubicBezTo>
                    <a:pt x="46" y="17"/>
                    <a:pt x="49" y="17"/>
                    <a:pt x="51" y="17"/>
                  </a:cubicBezTo>
                  <a:cubicBezTo>
                    <a:pt x="52" y="17"/>
                    <a:pt x="53" y="17"/>
                    <a:pt x="54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6" y="18"/>
                    <a:pt x="57" y="18"/>
                  </a:cubicBezTo>
                  <a:cubicBezTo>
                    <a:pt x="58" y="19"/>
                    <a:pt x="59" y="22"/>
                    <a:pt x="60" y="25"/>
                  </a:cubicBezTo>
                  <a:cubicBezTo>
                    <a:pt x="61" y="26"/>
                    <a:pt x="62" y="27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4" y="49"/>
                    <a:pt x="64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8"/>
                    <a:pt x="66" y="48"/>
                    <a:pt x="66" y="47"/>
                  </a:cubicBezTo>
                  <a:cubicBezTo>
                    <a:pt x="66" y="45"/>
                    <a:pt x="67" y="42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1"/>
                    <a:pt x="67" y="30"/>
                  </a:cubicBezTo>
                  <a:cubicBezTo>
                    <a:pt x="67" y="28"/>
                    <a:pt x="67" y="26"/>
                    <a:pt x="66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4"/>
                  </a:cubicBezTo>
                  <a:cubicBezTo>
                    <a:pt x="66" y="23"/>
                    <a:pt x="66" y="20"/>
                    <a:pt x="65" y="18"/>
                  </a:cubicBezTo>
                  <a:cubicBezTo>
                    <a:pt x="64" y="16"/>
                    <a:pt x="63" y="14"/>
                    <a:pt x="61" y="1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0" y="9"/>
                    <a:pt x="58" y="6"/>
                  </a:cubicBezTo>
                  <a:cubicBezTo>
                    <a:pt x="56" y="4"/>
                    <a:pt x="53" y="1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1" y="0"/>
                    <a:pt x="37" y="1"/>
                    <a:pt x="34" y="2"/>
                  </a:cubicBezTo>
                  <a:cubicBezTo>
                    <a:pt x="33" y="2"/>
                    <a:pt x="31" y="2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3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3" y="5"/>
                    <a:pt x="18" y="7"/>
                  </a:cubicBezTo>
                  <a:cubicBezTo>
                    <a:pt x="15" y="9"/>
                    <a:pt x="13" y="10"/>
                    <a:pt x="11" y="12"/>
                  </a:cubicBezTo>
                  <a:cubicBezTo>
                    <a:pt x="9" y="15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1"/>
                    <a:pt x="4" y="23"/>
                    <a:pt x="2" y="24"/>
                  </a:cubicBezTo>
                  <a:cubicBezTo>
                    <a:pt x="2" y="25"/>
                    <a:pt x="1" y="25"/>
                    <a:pt x="1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7"/>
                    <a:pt x="3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4" y="50"/>
                    <a:pt x="4" y="52"/>
                    <a:pt x="4" y="53"/>
                  </a:cubicBezTo>
                  <a:cubicBezTo>
                    <a:pt x="4" y="54"/>
                    <a:pt x="4" y="54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5" y="59"/>
                  </a:cubicBezTo>
                  <a:cubicBezTo>
                    <a:pt x="5" y="60"/>
                    <a:pt x="6" y="60"/>
                    <a:pt x="6" y="61"/>
                  </a:cubicBezTo>
                  <a:cubicBezTo>
                    <a:pt x="7" y="61"/>
                    <a:pt x="7" y="61"/>
                    <a:pt x="7" y="62"/>
                  </a:cubicBezTo>
                  <a:cubicBezTo>
                    <a:pt x="8" y="63"/>
                    <a:pt x="9" y="65"/>
                    <a:pt x="12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1"/>
                    <a:pt x="14" y="71"/>
                    <a:pt x="14" y="71"/>
                  </a:cubicBezTo>
                  <a:cubicBezTo>
                    <a:pt x="15" y="71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11" y="63"/>
                    <a:pt x="11" y="63"/>
                    <a:pt x="10" y="62"/>
                  </a:cubicBezTo>
                  <a:cubicBezTo>
                    <a:pt x="9" y="61"/>
                    <a:pt x="9" y="61"/>
                    <a:pt x="9" y="60"/>
                  </a:cubicBezTo>
                  <a:cubicBezTo>
                    <a:pt x="9" y="60"/>
                    <a:pt x="8" y="60"/>
                    <a:pt x="8" y="59"/>
                  </a:cubicBezTo>
                  <a:cubicBezTo>
                    <a:pt x="8" y="59"/>
                    <a:pt x="7" y="59"/>
                    <a:pt x="7" y="58"/>
                  </a:cubicBezTo>
                  <a:cubicBezTo>
                    <a:pt x="7" y="57"/>
                    <a:pt x="7" y="56"/>
                    <a:pt x="7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2"/>
                    <a:pt x="7" y="51"/>
                    <a:pt x="7" y="47"/>
                  </a:cubicBezTo>
                  <a:cubicBezTo>
                    <a:pt x="7" y="47"/>
                    <a:pt x="7" y="46"/>
                    <a:pt x="7" y="46"/>
                  </a:cubicBezTo>
                  <a:cubicBezTo>
                    <a:pt x="7" y="44"/>
                    <a:pt x="6" y="41"/>
                    <a:pt x="6" y="40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5"/>
                    <a:pt x="5" y="35"/>
                  </a:cubicBezTo>
                  <a:cubicBezTo>
                    <a:pt x="5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3" y="32"/>
                    <a:pt x="3" y="30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3" y="26"/>
                    <a:pt x="6" y="24"/>
                    <a:pt x="9" y="21"/>
                  </a:cubicBezTo>
                  <a:cubicBezTo>
                    <a:pt x="10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5" y="11"/>
                    <a:pt x="19" y="9"/>
                    <a:pt x="22" y="8"/>
                  </a:cubicBezTo>
                  <a:cubicBezTo>
                    <a:pt x="26" y="6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1" y="5"/>
                  </a:cubicBezTo>
                  <a:cubicBezTo>
                    <a:pt x="34" y="4"/>
                    <a:pt x="39" y="3"/>
                    <a:pt x="44" y="3"/>
                  </a:cubicBezTo>
                  <a:cubicBezTo>
                    <a:pt x="46" y="3"/>
                    <a:pt x="47" y="3"/>
                    <a:pt x="48" y="3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8" y="10"/>
                    <a:pt x="59" y="13"/>
                    <a:pt x="59" y="14"/>
                  </a:cubicBezTo>
                  <a:cubicBezTo>
                    <a:pt x="59" y="14"/>
                    <a:pt x="60" y="15"/>
                    <a:pt x="60" y="15"/>
                  </a:cubicBezTo>
                  <a:cubicBezTo>
                    <a:pt x="61" y="15"/>
                    <a:pt x="62" y="17"/>
                    <a:pt x="63" y="19"/>
                  </a:cubicBezTo>
                  <a:cubicBezTo>
                    <a:pt x="64" y="21"/>
                    <a:pt x="64" y="23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6"/>
                    <a:pt x="65" y="28"/>
                    <a:pt x="65" y="30"/>
                  </a:cubicBezTo>
                  <a:cubicBezTo>
                    <a:pt x="65" y="31"/>
                    <a:pt x="65" y="32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40"/>
                    <a:pt x="64" y="43"/>
                    <a:pt x="64" y="45"/>
                  </a:cubicBezTo>
                  <a:cubicBezTo>
                    <a:pt x="64" y="46"/>
                    <a:pt x="64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6"/>
                    <a:pt x="65" y="42"/>
                    <a:pt x="65" y="38"/>
                  </a:cubicBezTo>
                  <a:cubicBezTo>
                    <a:pt x="65" y="36"/>
                    <a:pt x="65" y="34"/>
                    <a:pt x="65" y="32"/>
                  </a:cubicBezTo>
                  <a:cubicBezTo>
                    <a:pt x="65" y="31"/>
                    <a:pt x="65" y="31"/>
                    <a:pt x="65" y="30"/>
                  </a:cubicBezTo>
                  <a:cubicBezTo>
                    <a:pt x="65" y="30"/>
                    <a:pt x="65" y="30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4" y="27"/>
                    <a:pt x="63" y="25"/>
                    <a:pt x="62" y="22"/>
                  </a:cubicBezTo>
                  <a:cubicBezTo>
                    <a:pt x="61" y="21"/>
                    <a:pt x="60" y="19"/>
                    <a:pt x="59" y="18"/>
                  </a:cubicBezTo>
                  <a:cubicBezTo>
                    <a:pt x="59" y="17"/>
                    <a:pt x="58" y="16"/>
                    <a:pt x="57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3" y="15"/>
                    <a:pt x="51" y="15"/>
                    <a:pt x="49" y="15"/>
                  </a:cubicBezTo>
                  <a:cubicBezTo>
                    <a:pt x="48" y="15"/>
                    <a:pt x="46" y="15"/>
                    <a:pt x="45" y="14"/>
                  </a:cubicBezTo>
                  <a:cubicBezTo>
                    <a:pt x="43" y="14"/>
                    <a:pt x="41" y="13"/>
                    <a:pt x="38" y="13"/>
                  </a:cubicBezTo>
                  <a:cubicBezTo>
                    <a:pt x="36" y="13"/>
                    <a:pt x="33" y="13"/>
                    <a:pt x="30" y="14"/>
                  </a:cubicBezTo>
                  <a:cubicBezTo>
                    <a:pt x="26" y="16"/>
                    <a:pt x="23" y="17"/>
                    <a:pt x="21" y="20"/>
                  </a:cubicBezTo>
                  <a:cubicBezTo>
                    <a:pt x="19" y="22"/>
                    <a:pt x="17" y="26"/>
                    <a:pt x="17" y="33"/>
                  </a:cubicBezTo>
                  <a:cubicBezTo>
                    <a:pt x="16" y="40"/>
                    <a:pt x="16" y="44"/>
                    <a:pt x="16" y="47"/>
                  </a:cubicBezTo>
                  <a:cubicBezTo>
                    <a:pt x="15" y="48"/>
                    <a:pt x="15" y="48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8"/>
                    <a:pt x="15" y="47"/>
                  </a:cubicBezTo>
                  <a:cubicBezTo>
                    <a:pt x="14" y="46"/>
                    <a:pt x="13" y="44"/>
                    <a:pt x="12" y="43"/>
                  </a:cubicBezTo>
                  <a:cubicBezTo>
                    <a:pt x="12" y="42"/>
                    <a:pt x="11" y="41"/>
                    <a:pt x="10" y="41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6" y="41"/>
                    <a:pt x="6" y="42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5" y="47"/>
                    <a:pt x="7" y="52"/>
                    <a:pt x="8" y="56"/>
                  </a:cubicBezTo>
                  <a:cubicBezTo>
                    <a:pt x="9" y="59"/>
                    <a:pt x="10" y="61"/>
                    <a:pt x="11" y="62"/>
                  </a:cubicBezTo>
                  <a:cubicBezTo>
                    <a:pt x="12" y="63"/>
                    <a:pt x="13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5" name="Freeform 302">
              <a:extLst>
                <a:ext uri="{FF2B5EF4-FFF2-40B4-BE49-F238E27FC236}">
                  <a16:creationId xmlns:a16="http://schemas.microsoft.com/office/drawing/2014/main" xmlns="" id="{54309EDF-D8C7-4CA9-952A-2E1BECFFA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6180138"/>
              <a:ext cx="341313" cy="365125"/>
            </a:xfrm>
            <a:custGeom>
              <a:avLst/>
              <a:gdLst>
                <a:gd name="T0" fmla="*/ 15 w 68"/>
                <a:gd name="T1" fmla="*/ 61 h 71"/>
                <a:gd name="T2" fmla="*/ 15 w 68"/>
                <a:gd name="T3" fmla="*/ 50 h 71"/>
                <a:gd name="T4" fmla="*/ 57 w 68"/>
                <a:gd name="T5" fmla="*/ 18 h 71"/>
                <a:gd name="T6" fmla="*/ 64 w 68"/>
                <a:gd name="T7" fmla="*/ 29 h 71"/>
                <a:gd name="T8" fmla="*/ 63 w 68"/>
                <a:gd name="T9" fmla="*/ 32 h 71"/>
                <a:gd name="T10" fmla="*/ 63 w 68"/>
                <a:gd name="T11" fmla="*/ 47 h 71"/>
                <a:gd name="T12" fmla="*/ 66 w 68"/>
                <a:gd name="T13" fmla="*/ 25 h 71"/>
                <a:gd name="T14" fmla="*/ 30 w 68"/>
                <a:gd name="T15" fmla="*/ 3 h 71"/>
                <a:gd name="T16" fmla="*/ 9 w 68"/>
                <a:gd name="T17" fmla="*/ 19 h 71"/>
                <a:gd name="T18" fmla="*/ 4 w 68"/>
                <a:gd name="T19" fmla="*/ 35 h 71"/>
                <a:gd name="T20" fmla="*/ 6 w 68"/>
                <a:gd name="T21" fmla="*/ 54 h 71"/>
                <a:gd name="T22" fmla="*/ 12 w 68"/>
                <a:gd name="T23" fmla="*/ 67 h 71"/>
                <a:gd name="T24" fmla="*/ 9 w 68"/>
                <a:gd name="T25" fmla="*/ 59 h 71"/>
                <a:gd name="T26" fmla="*/ 8 w 68"/>
                <a:gd name="T27" fmla="*/ 56 h 71"/>
                <a:gd name="T28" fmla="*/ 6 w 68"/>
                <a:gd name="T29" fmla="*/ 36 h 71"/>
                <a:gd name="T30" fmla="*/ 4 w 68"/>
                <a:gd name="T31" fmla="*/ 36 h 71"/>
                <a:gd name="T32" fmla="*/ 6 w 68"/>
                <a:gd name="T33" fmla="*/ 35 h 71"/>
                <a:gd name="T34" fmla="*/ 4 w 68"/>
                <a:gd name="T35" fmla="*/ 28 h 71"/>
                <a:gd name="T36" fmla="*/ 30 w 68"/>
                <a:gd name="T37" fmla="*/ 5 h 71"/>
                <a:gd name="T38" fmla="*/ 65 w 68"/>
                <a:gd name="T39" fmla="*/ 24 h 71"/>
                <a:gd name="T40" fmla="*/ 64 w 68"/>
                <a:gd name="T41" fmla="*/ 47 h 71"/>
                <a:gd name="T42" fmla="*/ 65 w 68"/>
                <a:gd name="T43" fmla="*/ 48 h 71"/>
                <a:gd name="T44" fmla="*/ 64 w 68"/>
                <a:gd name="T45" fmla="*/ 49 h 71"/>
                <a:gd name="T46" fmla="*/ 65 w 68"/>
                <a:gd name="T47" fmla="*/ 47 h 71"/>
                <a:gd name="T48" fmla="*/ 61 w 68"/>
                <a:gd name="T49" fmla="*/ 18 h 71"/>
                <a:gd name="T50" fmla="*/ 16 w 68"/>
                <a:gd name="T51" fmla="*/ 49 h 71"/>
                <a:gd name="T52" fmla="*/ 16 w 68"/>
                <a:gd name="T53" fmla="*/ 50 h 71"/>
                <a:gd name="T54" fmla="*/ 7 w 68"/>
                <a:gd name="T55" fmla="*/ 42 h 71"/>
                <a:gd name="T56" fmla="*/ 15 w 68"/>
                <a:gd name="T57" fmla="*/ 70 h 71"/>
                <a:gd name="T58" fmla="*/ 9 w 68"/>
                <a:gd name="T59" fmla="*/ 40 h 71"/>
                <a:gd name="T60" fmla="*/ 17 w 68"/>
                <a:gd name="T61" fmla="*/ 49 h 71"/>
                <a:gd name="T62" fmla="*/ 17 w 68"/>
                <a:gd name="T63" fmla="*/ 49 h 71"/>
                <a:gd name="T64" fmla="*/ 39 w 68"/>
                <a:gd name="T65" fmla="*/ 13 h 71"/>
                <a:gd name="T66" fmla="*/ 65 w 68"/>
                <a:gd name="T67" fmla="*/ 29 h 71"/>
                <a:gd name="T68" fmla="*/ 65 w 68"/>
                <a:gd name="T69" fmla="*/ 47 h 71"/>
                <a:gd name="T70" fmla="*/ 66 w 68"/>
                <a:gd name="T71" fmla="*/ 47 h 71"/>
                <a:gd name="T72" fmla="*/ 65 w 68"/>
                <a:gd name="T73" fmla="*/ 47 h 71"/>
                <a:gd name="T74" fmla="*/ 65 w 68"/>
                <a:gd name="T75" fmla="*/ 47 h 71"/>
                <a:gd name="T76" fmla="*/ 64 w 68"/>
                <a:gd name="T77" fmla="*/ 47 h 71"/>
                <a:gd name="T78" fmla="*/ 65 w 68"/>
                <a:gd name="T79" fmla="*/ 24 h 71"/>
                <a:gd name="T80" fmla="*/ 31 w 68"/>
                <a:gd name="T81" fmla="*/ 5 h 71"/>
                <a:gd name="T82" fmla="*/ 23 w 68"/>
                <a:gd name="T83" fmla="*/ 7 h 71"/>
                <a:gd name="T84" fmla="*/ 5 w 68"/>
                <a:gd name="T85" fmla="*/ 34 h 71"/>
                <a:gd name="T86" fmla="*/ 5 w 68"/>
                <a:gd name="T87" fmla="*/ 35 h 71"/>
                <a:gd name="T88" fmla="*/ 5 w 68"/>
                <a:gd name="T89" fmla="*/ 36 h 71"/>
                <a:gd name="T90" fmla="*/ 8 w 68"/>
                <a:gd name="T91" fmla="*/ 46 h 71"/>
                <a:gd name="T92" fmla="*/ 9 w 68"/>
                <a:gd name="T93" fmla="*/ 59 h 71"/>
                <a:gd name="T94" fmla="*/ 13 w 68"/>
                <a:gd name="T95" fmla="*/ 65 h 71"/>
                <a:gd name="T96" fmla="*/ 6 w 68"/>
                <a:gd name="T97" fmla="*/ 55 h 71"/>
                <a:gd name="T98" fmla="*/ 4 w 68"/>
                <a:gd name="T99" fmla="*/ 35 h 71"/>
                <a:gd name="T100" fmla="*/ 4 w 68"/>
                <a:gd name="T101" fmla="*/ 24 h 71"/>
                <a:gd name="T102" fmla="*/ 30 w 68"/>
                <a:gd name="T103" fmla="*/ 3 h 71"/>
                <a:gd name="T104" fmla="*/ 67 w 68"/>
                <a:gd name="T105" fmla="*/ 25 h 71"/>
                <a:gd name="T106" fmla="*/ 64 w 68"/>
                <a:gd name="T107" fmla="*/ 49 h 71"/>
                <a:gd name="T108" fmla="*/ 64 w 68"/>
                <a:gd name="T109" fmla="*/ 47 h 71"/>
                <a:gd name="T110" fmla="*/ 64 w 68"/>
                <a:gd name="T111" fmla="*/ 29 h 71"/>
                <a:gd name="T112" fmla="*/ 64 w 68"/>
                <a:gd name="T113" fmla="*/ 29 h 71"/>
                <a:gd name="T114" fmla="*/ 57 w 68"/>
                <a:gd name="T115" fmla="*/ 17 h 71"/>
                <a:gd name="T116" fmla="*/ 17 w 68"/>
                <a:gd name="T117" fmla="*/ 51 h 71"/>
                <a:gd name="T118" fmla="*/ 13 w 68"/>
                <a:gd name="T119" fmla="*/ 61 h 71"/>
                <a:gd name="T120" fmla="*/ 15 w 68"/>
                <a:gd name="T12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71">
                  <a:moveTo>
                    <a:pt x="15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4" y="61"/>
                    <a:pt x="14" y="61"/>
                  </a:cubicBezTo>
                  <a:cubicBezTo>
                    <a:pt x="13" y="60"/>
                    <a:pt x="12" y="59"/>
                    <a:pt x="11" y="56"/>
                  </a:cubicBezTo>
                  <a:cubicBezTo>
                    <a:pt x="10" y="51"/>
                    <a:pt x="9" y="47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2" y="45"/>
                    <a:pt x="13" y="47"/>
                  </a:cubicBezTo>
                  <a:cubicBezTo>
                    <a:pt x="13" y="48"/>
                    <a:pt x="14" y="49"/>
                    <a:pt x="14" y="4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6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7"/>
                    <a:pt x="19" y="42"/>
                    <a:pt x="20" y="33"/>
                  </a:cubicBezTo>
                  <a:cubicBezTo>
                    <a:pt x="21" y="27"/>
                    <a:pt x="22" y="23"/>
                    <a:pt x="24" y="21"/>
                  </a:cubicBezTo>
                  <a:cubicBezTo>
                    <a:pt x="25" y="19"/>
                    <a:pt x="28" y="18"/>
                    <a:pt x="32" y="17"/>
                  </a:cubicBezTo>
                  <a:cubicBezTo>
                    <a:pt x="35" y="15"/>
                    <a:pt x="37" y="15"/>
                    <a:pt x="39" y="15"/>
                  </a:cubicBezTo>
                  <a:cubicBezTo>
                    <a:pt x="42" y="15"/>
                    <a:pt x="43" y="16"/>
                    <a:pt x="45" y="17"/>
                  </a:cubicBezTo>
                  <a:cubicBezTo>
                    <a:pt x="47" y="17"/>
                    <a:pt x="50" y="17"/>
                    <a:pt x="52" y="17"/>
                  </a:cubicBezTo>
                  <a:cubicBezTo>
                    <a:pt x="53" y="17"/>
                    <a:pt x="54" y="17"/>
                    <a:pt x="55" y="18"/>
                  </a:cubicBezTo>
                  <a:cubicBezTo>
                    <a:pt x="56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20"/>
                    <a:pt x="60" y="22"/>
                    <a:pt x="61" y="25"/>
                  </a:cubicBezTo>
                  <a:cubicBezTo>
                    <a:pt x="62" y="26"/>
                    <a:pt x="62" y="27"/>
                    <a:pt x="63" y="28"/>
                  </a:cubicBezTo>
                  <a:cubicBezTo>
                    <a:pt x="63" y="28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8"/>
                    <a:pt x="67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5"/>
                    <a:pt x="68" y="42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30"/>
                  </a:cubicBezTo>
                  <a:cubicBezTo>
                    <a:pt x="68" y="28"/>
                    <a:pt x="68" y="26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7" y="20"/>
                    <a:pt x="66" y="18"/>
                  </a:cubicBezTo>
                  <a:cubicBezTo>
                    <a:pt x="66" y="16"/>
                    <a:pt x="64" y="14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9"/>
                    <a:pt x="60" y="6"/>
                  </a:cubicBezTo>
                  <a:cubicBezTo>
                    <a:pt x="58" y="3"/>
                    <a:pt x="54" y="1"/>
                    <a:pt x="49" y="0"/>
                  </a:cubicBezTo>
                  <a:cubicBezTo>
                    <a:pt x="48" y="0"/>
                    <a:pt x="47" y="0"/>
                    <a:pt x="45" y="0"/>
                  </a:cubicBezTo>
                  <a:cubicBezTo>
                    <a:pt x="42" y="0"/>
                    <a:pt x="38" y="1"/>
                    <a:pt x="35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4" y="5"/>
                    <a:pt x="18" y="7"/>
                  </a:cubicBezTo>
                  <a:cubicBezTo>
                    <a:pt x="16" y="8"/>
                    <a:pt x="13" y="10"/>
                    <a:pt x="12" y="12"/>
                  </a:cubicBezTo>
                  <a:cubicBezTo>
                    <a:pt x="10" y="14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21"/>
                    <a:pt x="5" y="23"/>
                    <a:pt x="3" y="24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2" y="32"/>
                    <a:pt x="2" y="33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50"/>
                    <a:pt x="5" y="52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4"/>
                    <a:pt x="5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0"/>
                    <a:pt x="6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8" y="61"/>
                    <a:pt x="8" y="62"/>
                  </a:cubicBezTo>
                  <a:cubicBezTo>
                    <a:pt x="9" y="63"/>
                    <a:pt x="10" y="66"/>
                    <a:pt x="13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1"/>
                    <a:pt x="14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5" y="64"/>
                    <a:pt x="14" y="64"/>
                  </a:cubicBezTo>
                  <a:cubicBezTo>
                    <a:pt x="12" y="63"/>
                    <a:pt x="12" y="62"/>
                    <a:pt x="11" y="62"/>
                  </a:cubicBezTo>
                  <a:cubicBezTo>
                    <a:pt x="11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1"/>
                    <a:pt x="8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8" y="44"/>
                    <a:pt x="8" y="41"/>
                    <a:pt x="7" y="39"/>
                  </a:cubicBezTo>
                  <a:cubicBezTo>
                    <a:pt x="7" y="39"/>
                    <a:pt x="7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4" y="30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6"/>
                    <a:pt x="7" y="24"/>
                    <a:pt x="11" y="21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2" y="16"/>
                    <a:pt x="14" y="14"/>
                  </a:cubicBezTo>
                  <a:cubicBezTo>
                    <a:pt x="16" y="11"/>
                    <a:pt x="20" y="9"/>
                    <a:pt x="23" y="8"/>
                  </a:cubicBezTo>
                  <a:cubicBezTo>
                    <a:pt x="27" y="7"/>
                    <a:pt x="30" y="6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4"/>
                    <a:pt x="40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3" y="3"/>
                    <a:pt x="56" y="6"/>
                    <a:pt x="57" y="8"/>
                  </a:cubicBezTo>
                  <a:cubicBezTo>
                    <a:pt x="59" y="10"/>
                    <a:pt x="60" y="13"/>
                    <a:pt x="60" y="14"/>
                  </a:cubicBezTo>
                  <a:cubicBezTo>
                    <a:pt x="60" y="14"/>
                    <a:pt x="60" y="15"/>
                    <a:pt x="61" y="15"/>
                  </a:cubicBezTo>
                  <a:cubicBezTo>
                    <a:pt x="62" y="16"/>
                    <a:pt x="63" y="17"/>
                    <a:pt x="64" y="19"/>
                  </a:cubicBezTo>
                  <a:cubicBezTo>
                    <a:pt x="64" y="21"/>
                    <a:pt x="65" y="23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6" y="28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1"/>
                    <a:pt x="65" y="32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40"/>
                    <a:pt x="65" y="43"/>
                    <a:pt x="65" y="45"/>
                  </a:cubicBezTo>
                  <a:cubicBezTo>
                    <a:pt x="64" y="46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2"/>
                    <a:pt x="66" y="38"/>
                  </a:cubicBezTo>
                  <a:cubicBezTo>
                    <a:pt x="66" y="36"/>
                    <a:pt x="66" y="34"/>
                    <a:pt x="66" y="32"/>
                  </a:cubicBezTo>
                  <a:cubicBezTo>
                    <a:pt x="66" y="31"/>
                    <a:pt x="66" y="31"/>
                    <a:pt x="66" y="30"/>
                  </a:cubicBezTo>
                  <a:cubicBezTo>
                    <a:pt x="66" y="30"/>
                    <a:pt x="66" y="30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7"/>
                    <a:pt x="64" y="25"/>
                    <a:pt x="63" y="22"/>
                  </a:cubicBezTo>
                  <a:cubicBezTo>
                    <a:pt x="62" y="20"/>
                    <a:pt x="61" y="19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59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6" y="15"/>
                    <a:pt x="55" y="15"/>
                  </a:cubicBezTo>
                  <a:cubicBezTo>
                    <a:pt x="54" y="15"/>
                    <a:pt x="52" y="15"/>
                    <a:pt x="50" y="14"/>
                  </a:cubicBezTo>
                  <a:cubicBezTo>
                    <a:pt x="49" y="14"/>
                    <a:pt x="47" y="14"/>
                    <a:pt x="46" y="14"/>
                  </a:cubicBezTo>
                  <a:cubicBezTo>
                    <a:pt x="45" y="13"/>
                    <a:pt x="42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2"/>
                    <a:pt x="34" y="13"/>
                    <a:pt x="31" y="14"/>
                  </a:cubicBezTo>
                  <a:cubicBezTo>
                    <a:pt x="27" y="16"/>
                    <a:pt x="24" y="17"/>
                    <a:pt x="22" y="19"/>
                  </a:cubicBezTo>
                  <a:cubicBezTo>
                    <a:pt x="19" y="22"/>
                    <a:pt x="18" y="26"/>
                    <a:pt x="17" y="33"/>
                  </a:cubicBezTo>
                  <a:cubicBezTo>
                    <a:pt x="17" y="40"/>
                    <a:pt x="16" y="44"/>
                    <a:pt x="16" y="47"/>
                  </a:cubicBezTo>
                  <a:cubicBezTo>
                    <a:pt x="16" y="48"/>
                    <a:pt x="16" y="48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7"/>
                    <a:pt x="16" y="47"/>
                  </a:cubicBezTo>
                  <a:cubicBezTo>
                    <a:pt x="15" y="46"/>
                    <a:pt x="14" y="44"/>
                    <a:pt x="13" y="43"/>
                  </a:cubicBezTo>
                  <a:cubicBezTo>
                    <a:pt x="13" y="42"/>
                    <a:pt x="12" y="41"/>
                    <a:pt x="12" y="41"/>
                  </a:cubicBezTo>
                  <a:cubicBezTo>
                    <a:pt x="11" y="40"/>
                    <a:pt x="10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1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6" y="47"/>
                    <a:pt x="7" y="52"/>
                    <a:pt x="9" y="56"/>
                  </a:cubicBezTo>
                  <a:cubicBezTo>
                    <a:pt x="9" y="60"/>
                    <a:pt x="10" y="61"/>
                    <a:pt x="12" y="63"/>
                  </a:cubicBezTo>
                  <a:cubicBezTo>
                    <a:pt x="13" y="64"/>
                    <a:pt x="14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3"/>
                    <a:pt x="12" y="62"/>
                  </a:cubicBezTo>
                  <a:cubicBezTo>
                    <a:pt x="11" y="61"/>
                    <a:pt x="10" y="59"/>
                    <a:pt x="9" y="56"/>
                  </a:cubicBezTo>
                  <a:cubicBezTo>
                    <a:pt x="8" y="51"/>
                    <a:pt x="7" y="47"/>
                    <a:pt x="7" y="44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8" y="41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2"/>
                    <a:pt x="12" y="42"/>
                    <a:pt x="13" y="43"/>
                  </a:cubicBezTo>
                  <a:cubicBezTo>
                    <a:pt x="14" y="44"/>
                    <a:pt x="15" y="46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7" y="44"/>
                    <a:pt x="17" y="40"/>
                    <a:pt x="18" y="33"/>
                  </a:cubicBezTo>
                  <a:cubicBezTo>
                    <a:pt x="19" y="26"/>
                    <a:pt x="20" y="22"/>
                    <a:pt x="22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4" y="13"/>
                    <a:pt x="37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3"/>
                    <a:pt x="44" y="14"/>
                    <a:pt x="46" y="15"/>
                  </a:cubicBezTo>
                  <a:cubicBezTo>
                    <a:pt x="47" y="15"/>
                    <a:pt x="48" y="15"/>
                    <a:pt x="50" y="15"/>
                  </a:cubicBezTo>
                  <a:cubicBezTo>
                    <a:pt x="52" y="15"/>
                    <a:pt x="54" y="15"/>
                    <a:pt x="55" y="15"/>
                  </a:cubicBezTo>
                  <a:cubicBezTo>
                    <a:pt x="56" y="15"/>
                    <a:pt x="57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7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1"/>
                    <a:pt x="62" y="22"/>
                  </a:cubicBezTo>
                  <a:cubicBezTo>
                    <a:pt x="64" y="25"/>
                    <a:pt x="65" y="28"/>
                    <a:pt x="65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0"/>
                    <a:pt x="65" y="30"/>
                    <a:pt x="66" y="30"/>
                  </a:cubicBezTo>
                  <a:cubicBezTo>
                    <a:pt x="66" y="31"/>
                    <a:pt x="66" y="31"/>
                    <a:pt x="66" y="32"/>
                  </a:cubicBezTo>
                  <a:cubicBezTo>
                    <a:pt x="66" y="34"/>
                    <a:pt x="66" y="36"/>
                    <a:pt x="66" y="38"/>
                  </a:cubicBezTo>
                  <a:cubicBezTo>
                    <a:pt x="66" y="42"/>
                    <a:pt x="66" y="46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6"/>
                    <a:pt x="65" y="45"/>
                  </a:cubicBezTo>
                  <a:cubicBezTo>
                    <a:pt x="65" y="43"/>
                    <a:pt x="66" y="40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2"/>
                    <a:pt x="66" y="31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28"/>
                    <a:pt x="66" y="26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5" y="21"/>
                    <a:pt x="64" y="19"/>
                  </a:cubicBezTo>
                  <a:cubicBezTo>
                    <a:pt x="64" y="17"/>
                    <a:pt x="63" y="15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3"/>
                    <a:pt x="60" y="10"/>
                    <a:pt x="58" y="8"/>
                  </a:cubicBezTo>
                  <a:cubicBezTo>
                    <a:pt x="56" y="5"/>
                    <a:pt x="53" y="3"/>
                    <a:pt x="49" y="2"/>
                  </a:cubicBezTo>
                  <a:cubicBezTo>
                    <a:pt x="48" y="2"/>
                    <a:pt x="47" y="2"/>
                    <a:pt x="45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2"/>
                    <a:pt x="35" y="3"/>
                    <a:pt x="32" y="4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7" y="6"/>
                    <a:pt x="23" y="7"/>
                  </a:cubicBezTo>
                  <a:cubicBezTo>
                    <a:pt x="20" y="9"/>
                    <a:pt x="16" y="11"/>
                    <a:pt x="13" y="14"/>
                  </a:cubicBezTo>
                  <a:cubicBezTo>
                    <a:pt x="12" y="16"/>
                    <a:pt x="11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4"/>
                    <a:pt x="4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9"/>
                    <a:pt x="7" y="40"/>
                  </a:cubicBezTo>
                  <a:cubicBezTo>
                    <a:pt x="7" y="41"/>
                    <a:pt x="8" y="44"/>
                    <a:pt x="8" y="46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7" y="50"/>
                    <a:pt x="7" y="52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8" y="57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0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2"/>
                    <a:pt x="11" y="62"/>
                  </a:cubicBezTo>
                  <a:cubicBezTo>
                    <a:pt x="11" y="63"/>
                    <a:pt x="12" y="64"/>
                    <a:pt x="14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0"/>
                    <a:pt x="14" y="7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0" y="65"/>
                    <a:pt x="9" y="63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0"/>
                    <a:pt x="7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6" y="50"/>
                    <a:pt x="6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5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5"/>
                    <a:pt x="3" y="35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2" y="32"/>
                    <a:pt x="2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3" y="25"/>
                    <a:pt x="4" y="24"/>
                  </a:cubicBezTo>
                  <a:cubicBezTo>
                    <a:pt x="5" y="23"/>
                    <a:pt x="7" y="22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7"/>
                    <a:pt x="10" y="15"/>
                    <a:pt x="12" y="13"/>
                  </a:cubicBezTo>
                  <a:cubicBezTo>
                    <a:pt x="14" y="11"/>
                    <a:pt x="16" y="9"/>
                    <a:pt x="19" y="8"/>
                  </a:cubicBezTo>
                  <a:cubicBezTo>
                    <a:pt x="24" y="5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4" y="2"/>
                    <a:pt x="35" y="2"/>
                  </a:cubicBezTo>
                  <a:cubicBezTo>
                    <a:pt x="38" y="1"/>
                    <a:pt x="42" y="1"/>
                    <a:pt x="45" y="1"/>
                  </a:cubicBezTo>
                  <a:cubicBezTo>
                    <a:pt x="47" y="1"/>
                    <a:pt x="48" y="1"/>
                    <a:pt x="49" y="1"/>
                  </a:cubicBezTo>
                  <a:cubicBezTo>
                    <a:pt x="54" y="1"/>
                    <a:pt x="57" y="4"/>
                    <a:pt x="59" y="7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4" y="14"/>
                    <a:pt x="65" y="16"/>
                    <a:pt x="66" y="18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8" y="28"/>
                    <a:pt x="68" y="30"/>
                  </a:cubicBezTo>
                  <a:cubicBezTo>
                    <a:pt x="68" y="31"/>
                    <a:pt x="68" y="33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42"/>
                    <a:pt x="67" y="45"/>
                    <a:pt x="66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5" y="49"/>
                    <a:pt x="65" y="49"/>
                  </a:cubicBezTo>
                  <a:cubicBezTo>
                    <a:pt x="65" y="49"/>
                    <a:pt x="64" y="49"/>
                    <a:pt x="64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5"/>
                    <a:pt x="64" y="44"/>
                  </a:cubicBezTo>
                  <a:cubicBezTo>
                    <a:pt x="64" y="42"/>
                    <a:pt x="64" y="40"/>
                    <a:pt x="64" y="38"/>
                  </a:cubicBezTo>
                  <a:cubicBezTo>
                    <a:pt x="64" y="36"/>
                    <a:pt x="64" y="34"/>
                    <a:pt x="64" y="32"/>
                  </a:cubicBezTo>
                  <a:cubicBezTo>
                    <a:pt x="64" y="31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3" y="28"/>
                    <a:pt x="63" y="28"/>
                  </a:cubicBezTo>
                  <a:cubicBezTo>
                    <a:pt x="63" y="27"/>
                    <a:pt x="62" y="26"/>
                    <a:pt x="62" y="24"/>
                  </a:cubicBezTo>
                  <a:cubicBezTo>
                    <a:pt x="60" y="22"/>
                    <a:pt x="59" y="19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6" y="17"/>
                    <a:pt x="55" y="17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50" y="17"/>
                    <a:pt x="47" y="17"/>
                    <a:pt x="46" y="16"/>
                  </a:cubicBezTo>
                  <a:cubicBezTo>
                    <a:pt x="44" y="15"/>
                    <a:pt x="42" y="15"/>
                    <a:pt x="39" y="15"/>
                  </a:cubicBezTo>
                  <a:cubicBezTo>
                    <a:pt x="37" y="15"/>
                    <a:pt x="35" y="15"/>
                    <a:pt x="32" y="16"/>
                  </a:cubicBezTo>
                  <a:cubicBezTo>
                    <a:pt x="28" y="18"/>
                    <a:pt x="25" y="19"/>
                    <a:pt x="23" y="21"/>
                  </a:cubicBezTo>
                  <a:cubicBezTo>
                    <a:pt x="21" y="23"/>
                    <a:pt x="20" y="26"/>
                    <a:pt x="20" y="33"/>
                  </a:cubicBezTo>
                  <a:cubicBezTo>
                    <a:pt x="19" y="42"/>
                    <a:pt x="19" y="47"/>
                    <a:pt x="18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0"/>
                    <a:pt x="15" y="49"/>
                    <a:pt x="15" y="49"/>
                  </a:cubicBezTo>
                  <a:cubicBezTo>
                    <a:pt x="14" y="48"/>
                    <a:pt x="14" y="48"/>
                    <a:pt x="13" y="47"/>
                  </a:cubicBezTo>
                  <a:cubicBezTo>
                    <a:pt x="12" y="45"/>
                    <a:pt x="11" y="43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1"/>
                    <a:pt x="11" y="56"/>
                  </a:cubicBezTo>
                  <a:cubicBezTo>
                    <a:pt x="11" y="59"/>
                    <a:pt x="12" y="60"/>
                    <a:pt x="13" y="61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6" name="Freeform 303">
              <a:extLst>
                <a:ext uri="{FF2B5EF4-FFF2-40B4-BE49-F238E27FC236}">
                  <a16:creationId xmlns:a16="http://schemas.microsoft.com/office/drawing/2014/main" xmlns="" id="{708A46C5-3946-4C9F-8C9D-1A1C9E1CE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499225"/>
              <a:ext cx="155575" cy="71437"/>
            </a:xfrm>
            <a:custGeom>
              <a:avLst/>
              <a:gdLst>
                <a:gd name="T0" fmla="*/ 22 w 31"/>
                <a:gd name="T1" fmla="*/ 3 h 14"/>
                <a:gd name="T2" fmla="*/ 21 w 31"/>
                <a:gd name="T3" fmla="*/ 3 h 14"/>
                <a:gd name="T4" fmla="*/ 21 w 31"/>
                <a:gd name="T5" fmla="*/ 2 h 14"/>
                <a:gd name="T6" fmla="*/ 22 w 31"/>
                <a:gd name="T7" fmla="*/ 3 h 14"/>
                <a:gd name="T8" fmla="*/ 29 w 31"/>
                <a:gd name="T9" fmla="*/ 9 h 14"/>
                <a:gd name="T10" fmla="*/ 29 w 31"/>
                <a:gd name="T11" fmla="*/ 10 h 14"/>
                <a:gd name="T12" fmla="*/ 24 w 31"/>
                <a:gd name="T13" fmla="*/ 10 h 14"/>
                <a:gd name="T14" fmla="*/ 21 w 31"/>
                <a:gd name="T15" fmla="*/ 7 h 14"/>
                <a:gd name="T16" fmla="*/ 19 w 31"/>
                <a:gd name="T17" fmla="*/ 7 h 14"/>
                <a:gd name="T18" fmla="*/ 14 w 31"/>
                <a:gd name="T19" fmla="*/ 10 h 14"/>
                <a:gd name="T20" fmla="*/ 13 w 31"/>
                <a:gd name="T21" fmla="*/ 10 h 14"/>
                <a:gd name="T22" fmla="*/ 13 w 31"/>
                <a:gd name="T23" fmla="*/ 10 h 14"/>
                <a:gd name="T24" fmla="*/ 13 w 31"/>
                <a:gd name="T25" fmla="*/ 10 h 14"/>
                <a:gd name="T26" fmla="*/ 13 w 31"/>
                <a:gd name="T27" fmla="*/ 10 h 14"/>
                <a:gd name="T28" fmla="*/ 9 w 31"/>
                <a:gd name="T29" fmla="*/ 10 h 14"/>
                <a:gd name="T30" fmla="*/ 4 w 31"/>
                <a:gd name="T31" fmla="*/ 10 h 14"/>
                <a:gd name="T32" fmla="*/ 2 w 31"/>
                <a:gd name="T33" fmla="*/ 10 h 14"/>
                <a:gd name="T34" fmla="*/ 3 w 31"/>
                <a:gd name="T35" fmla="*/ 8 h 14"/>
                <a:gd name="T36" fmla="*/ 8 w 31"/>
                <a:gd name="T37" fmla="*/ 5 h 14"/>
                <a:gd name="T38" fmla="*/ 16 w 31"/>
                <a:gd name="T39" fmla="*/ 3 h 14"/>
                <a:gd name="T40" fmla="*/ 20 w 31"/>
                <a:gd name="T41" fmla="*/ 2 h 14"/>
                <a:gd name="T42" fmla="*/ 21 w 31"/>
                <a:gd name="T43" fmla="*/ 3 h 14"/>
                <a:gd name="T44" fmla="*/ 21 w 31"/>
                <a:gd name="T45" fmla="*/ 2 h 14"/>
                <a:gd name="T46" fmla="*/ 21 w 31"/>
                <a:gd name="T47" fmla="*/ 3 h 14"/>
                <a:gd name="T48" fmla="*/ 21 w 31"/>
                <a:gd name="T49" fmla="*/ 3 h 14"/>
                <a:gd name="T50" fmla="*/ 21 w 31"/>
                <a:gd name="T51" fmla="*/ 2 h 14"/>
                <a:gd name="T52" fmla="*/ 19 w 31"/>
                <a:gd name="T53" fmla="*/ 0 h 14"/>
                <a:gd name="T54" fmla="*/ 11 w 31"/>
                <a:gd name="T55" fmla="*/ 3 h 14"/>
                <a:gd name="T56" fmla="*/ 5 w 31"/>
                <a:gd name="T57" fmla="*/ 4 h 14"/>
                <a:gd name="T58" fmla="*/ 0 w 31"/>
                <a:gd name="T59" fmla="*/ 9 h 14"/>
                <a:gd name="T60" fmla="*/ 2 w 31"/>
                <a:gd name="T61" fmla="*/ 12 h 14"/>
                <a:gd name="T62" fmla="*/ 8 w 31"/>
                <a:gd name="T63" fmla="*/ 12 h 14"/>
                <a:gd name="T64" fmla="*/ 13 w 31"/>
                <a:gd name="T65" fmla="*/ 12 h 14"/>
                <a:gd name="T66" fmla="*/ 15 w 31"/>
                <a:gd name="T67" fmla="*/ 12 h 14"/>
                <a:gd name="T68" fmla="*/ 19 w 31"/>
                <a:gd name="T69" fmla="*/ 9 h 14"/>
                <a:gd name="T70" fmla="*/ 20 w 31"/>
                <a:gd name="T71" fmla="*/ 9 h 14"/>
                <a:gd name="T72" fmla="*/ 23 w 31"/>
                <a:gd name="T73" fmla="*/ 12 h 14"/>
                <a:gd name="T74" fmla="*/ 30 w 31"/>
                <a:gd name="T75" fmla="*/ 12 h 14"/>
                <a:gd name="T76" fmla="*/ 30 w 31"/>
                <a:gd name="T77" fmla="*/ 8 h 14"/>
                <a:gd name="T78" fmla="*/ 22 w 31"/>
                <a:gd name="T79" fmla="*/ 0 h 14"/>
                <a:gd name="T80" fmla="*/ 21 w 31"/>
                <a:gd name="T81" fmla="*/ 2 h 14"/>
                <a:gd name="T82" fmla="*/ 21 w 31"/>
                <a:gd name="T8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8"/>
                    <a:pt x="22" y="8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9" y="14"/>
                    <a:pt x="30" y="12"/>
                    <a:pt x="30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30" y="7"/>
                    <a:pt x="29" y="6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7" name="Freeform 304">
              <a:extLst>
                <a:ext uri="{FF2B5EF4-FFF2-40B4-BE49-F238E27FC236}">
                  <a16:creationId xmlns:a16="http://schemas.microsoft.com/office/drawing/2014/main" xmlns="" id="{32E70833-6807-426E-8296-18AA861B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499225"/>
              <a:ext cx="160338" cy="71437"/>
            </a:xfrm>
            <a:custGeom>
              <a:avLst/>
              <a:gdLst>
                <a:gd name="T0" fmla="*/ 21 w 32"/>
                <a:gd name="T1" fmla="*/ 3 h 14"/>
                <a:gd name="T2" fmla="*/ 21 w 32"/>
                <a:gd name="T3" fmla="*/ 3 h 14"/>
                <a:gd name="T4" fmla="*/ 29 w 32"/>
                <a:gd name="T5" fmla="*/ 10 h 14"/>
                <a:gd name="T6" fmla="*/ 29 w 32"/>
                <a:gd name="T7" fmla="*/ 10 h 14"/>
                <a:gd name="T8" fmla="*/ 20 w 32"/>
                <a:gd name="T9" fmla="*/ 7 h 14"/>
                <a:gd name="T10" fmla="*/ 14 w 32"/>
                <a:gd name="T11" fmla="*/ 10 h 14"/>
                <a:gd name="T12" fmla="*/ 13 w 32"/>
                <a:gd name="T13" fmla="*/ 10 h 14"/>
                <a:gd name="T14" fmla="*/ 13 w 32"/>
                <a:gd name="T15" fmla="*/ 10 h 14"/>
                <a:gd name="T16" fmla="*/ 9 w 32"/>
                <a:gd name="T17" fmla="*/ 9 h 14"/>
                <a:gd name="T18" fmla="*/ 4 w 32"/>
                <a:gd name="T19" fmla="*/ 10 h 14"/>
                <a:gd name="T20" fmla="*/ 3 w 32"/>
                <a:gd name="T21" fmla="*/ 9 h 14"/>
                <a:gd name="T22" fmla="*/ 3 w 32"/>
                <a:gd name="T23" fmla="*/ 9 h 14"/>
                <a:gd name="T24" fmla="*/ 3 w 32"/>
                <a:gd name="T25" fmla="*/ 9 h 14"/>
                <a:gd name="T26" fmla="*/ 8 w 32"/>
                <a:gd name="T27" fmla="*/ 6 h 14"/>
                <a:gd name="T28" fmla="*/ 20 w 32"/>
                <a:gd name="T29" fmla="*/ 3 h 14"/>
                <a:gd name="T30" fmla="*/ 20 w 32"/>
                <a:gd name="T31" fmla="*/ 3 h 14"/>
                <a:gd name="T32" fmla="*/ 20 w 32"/>
                <a:gd name="T33" fmla="*/ 3 h 14"/>
                <a:gd name="T34" fmla="*/ 22 w 32"/>
                <a:gd name="T35" fmla="*/ 0 h 14"/>
                <a:gd name="T36" fmla="*/ 8 w 32"/>
                <a:gd name="T37" fmla="*/ 3 h 14"/>
                <a:gd name="T38" fmla="*/ 0 w 32"/>
                <a:gd name="T39" fmla="*/ 10 h 14"/>
                <a:gd name="T40" fmla="*/ 8 w 32"/>
                <a:gd name="T41" fmla="*/ 12 h 14"/>
                <a:gd name="T42" fmla="*/ 13 w 32"/>
                <a:gd name="T43" fmla="*/ 13 h 14"/>
                <a:gd name="T44" fmla="*/ 19 w 32"/>
                <a:gd name="T45" fmla="*/ 10 h 14"/>
                <a:gd name="T46" fmla="*/ 20 w 32"/>
                <a:gd name="T47" fmla="*/ 10 h 14"/>
                <a:gd name="T48" fmla="*/ 21 w 32"/>
                <a:gd name="T49" fmla="*/ 10 h 14"/>
                <a:gd name="T50" fmla="*/ 32 w 32"/>
                <a:gd name="T51" fmla="*/ 10 h 14"/>
                <a:gd name="T52" fmla="*/ 22 w 32"/>
                <a:gd name="T53" fmla="*/ 0 h 14"/>
                <a:gd name="T54" fmla="*/ 21 w 32"/>
                <a:gd name="T55" fmla="*/ 1 h 14"/>
                <a:gd name="T56" fmla="*/ 21 w 32"/>
                <a:gd name="T57" fmla="*/ 1 h 14"/>
                <a:gd name="T58" fmla="*/ 30 w 32"/>
                <a:gd name="T59" fmla="*/ 8 h 14"/>
                <a:gd name="T60" fmla="*/ 27 w 32"/>
                <a:gd name="T61" fmla="*/ 14 h 14"/>
                <a:gd name="T62" fmla="*/ 20 w 32"/>
                <a:gd name="T63" fmla="*/ 9 h 14"/>
                <a:gd name="T64" fmla="*/ 20 w 32"/>
                <a:gd name="T65" fmla="*/ 9 h 14"/>
                <a:gd name="T66" fmla="*/ 15 w 32"/>
                <a:gd name="T67" fmla="*/ 11 h 14"/>
                <a:gd name="T68" fmla="*/ 8 w 32"/>
                <a:gd name="T69" fmla="*/ 12 h 14"/>
                <a:gd name="T70" fmla="*/ 0 w 32"/>
                <a:gd name="T71" fmla="*/ 10 h 14"/>
                <a:gd name="T72" fmla="*/ 2 w 32"/>
                <a:gd name="T73" fmla="*/ 6 h 14"/>
                <a:gd name="T74" fmla="*/ 22 w 32"/>
                <a:gd name="T75" fmla="*/ 1 h 14"/>
                <a:gd name="T76" fmla="*/ 21 w 32"/>
                <a:gd name="T77" fmla="*/ 2 h 14"/>
                <a:gd name="T78" fmla="*/ 21 w 32"/>
                <a:gd name="T79" fmla="*/ 2 h 14"/>
                <a:gd name="T80" fmla="*/ 21 w 32"/>
                <a:gd name="T81" fmla="*/ 2 h 14"/>
                <a:gd name="T82" fmla="*/ 21 w 32"/>
                <a:gd name="T83" fmla="*/ 2 h 14"/>
                <a:gd name="T84" fmla="*/ 11 w 32"/>
                <a:gd name="T85" fmla="*/ 5 h 14"/>
                <a:gd name="T86" fmla="*/ 3 w 32"/>
                <a:gd name="T87" fmla="*/ 8 h 14"/>
                <a:gd name="T88" fmla="*/ 2 w 32"/>
                <a:gd name="T89" fmla="*/ 10 h 14"/>
                <a:gd name="T90" fmla="*/ 8 w 32"/>
                <a:gd name="T91" fmla="*/ 10 h 14"/>
                <a:gd name="T92" fmla="*/ 13 w 32"/>
                <a:gd name="T93" fmla="*/ 10 h 14"/>
                <a:gd name="T94" fmla="*/ 14 w 32"/>
                <a:gd name="T95" fmla="*/ 10 h 14"/>
                <a:gd name="T96" fmla="*/ 13 w 32"/>
                <a:gd name="T97" fmla="*/ 10 h 14"/>
                <a:gd name="T98" fmla="*/ 14 w 32"/>
                <a:gd name="T99" fmla="*/ 10 h 14"/>
                <a:gd name="T100" fmla="*/ 19 w 32"/>
                <a:gd name="T101" fmla="*/ 7 h 14"/>
                <a:gd name="T102" fmla="*/ 22 w 32"/>
                <a:gd name="T103" fmla="*/ 8 h 14"/>
                <a:gd name="T104" fmla="*/ 29 w 32"/>
                <a:gd name="T105" fmla="*/ 10 h 14"/>
                <a:gd name="T106" fmla="*/ 22 w 32"/>
                <a:gd name="T107" fmla="*/ 2 h 14"/>
                <a:gd name="T108" fmla="*/ 21 w 32"/>
                <a:gd name="T109" fmla="*/ 3 h 14"/>
                <a:gd name="T110" fmla="*/ 21 w 32"/>
                <a:gd name="T1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14">
                  <a:moveTo>
                    <a:pt x="21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5" y="7"/>
                    <a:pt x="6" y="7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10" y="6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2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4"/>
                    <a:pt x="30" y="13"/>
                    <a:pt x="31" y="12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0" y="6"/>
                    <a:pt x="29" y="5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4" y="1"/>
                    <a:pt x="27" y="4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30" y="12"/>
                    <a:pt x="28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4" y="13"/>
                    <a:pt x="23" y="12"/>
                  </a:cubicBezTo>
                  <a:cubicBezTo>
                    <a:pt x="22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4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4" y="5"/>
                    <a:pt x="6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2" y="3"/>
                    <a:pt x="13" y="2"/>
                    <a:pt x="15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4" y="4"/>
                    <a:pt x="12" y="4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9"/>
                    <a:pt x="23" y="9"/>
                    <a:pt x="24" y="10"/>
                  </a:cubicBezTo>
                  <a:cubicBezTo>
                    <a:pt x="25" y="11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4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8" name="Freeform 305">
              <a:extLst>
                <a:ext uri="{FF2B5EF4-FFF2-40B4-BE49-F238E27FC236}">
                  <a16:creationId xmlns:a16="http://schemas.microsoft.com/office/drawing/2014/main" xmlns="" id="{A2E31121-334F-4FC3-99F5-07F897756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596063"/>
              <a:ext cx="176213" cy="92075"/>
            </a:xfrm>
            <a:custGeom>
              <a:avLst/>
              <a:gdLst>
                <a:gd name="T0" fmla="*/ 1 w 35"/>
                <a:gd name="T1" fmla="*/ 1 h 18"/>
                <a:gd name="T2" fmla="*/ 0 w 35"/>
                <a:gd name="T3" fmla="*/ 2 h 18"/>
                <a:gd name="T4" fmla="*/ 23 w 35"/>
                <a:gd name="T5" fmla="*/ 15 h 18"/>
                <a:gd name="T6" fmla="*/ 24 w 35"/>
                <a:gd name="T7" fmla="*/ 15 h 18"/>
                <a:gd name="T8" fmla="*/ 31 w 35"/>
                <a:gd name="T9" fmla="*/ 11 h 18"/>
                <a:gd name="T10" fmla="*/ 34 w 35"/>
                <a:gd name="T11" fmla="*/ 7 h 18"/>
                <a:gd name="T12" fmla="*/ 33 w 35"/>
                <a:gd name="T13" fmla="*/ 6 h 18"/>
                <a:gd name="T14" fmla="*/ 32 w 35"/>
                <a:gd name="T15" fmla="*/ 7 h 18"/>
                <a:gd name="T16" fmla="*/ 33 w 35"/>
                <a:gd name="T17" fmla="*/ 10 h 18"/>
                <a:gd name="T18" fmla="*/ 34 w 35"/>
                <a:gd name="T19" fmla="*/ 9 h 18"/>
                <a:gd name="T20" fmla="*/ 33 w 35"/>
                <a:gd name="T21" fmla="*/ 9 h 18"/>
                <a:gd name="T22" fmla="*/ 33 w 35"/>
                <a:gd name="T23" fmla="*/ 9 h 18"/>
                <a:gd name="T24" fmla="*/ 24 w 35"/>
                <a:gd name="T25" fmla="*/ 15 h 18"/>
                <a:gd name="T26" fmla="*/ 23 w 35"/>
                <a:gd name="T27" fmla="*/ 16 h 18"/>
                <a:gd name="T28" fmla="*/ 12 w 35"/>
                <a:gd name="T29" fmla="*/ 12 h 18"/>
                <a:gd name="T30" fmla="*/ 7 w 35"/>
                <a:gd name="T31" fmla="*/ 9 h 18"/>
                <a:gd name="T32" fmla="*/ 5 w 35"/>
                <a:gd name="T33" fmla="*/ 8 h 18"/>
                <a:gd name="T34" fmla="*/ 4 w 35"/>
                <a:gd name="T35" fmla="*/ 9 h 18"/>
                <a:gd name="T36" fmla="*/ 5 w 35"/>
                <a:gd name="T37" fmla="*/ 9 h 18"/>
                <a:gd name="T38" fmla="*/ 2 w 35"/>
                <a:gd name="T39" fmla="*/ 1 h 18"/>
                <a:gd name="T40" fmla="*/ 1 w 35"/>
                <a:gd name="T41" fmla="*/ 1 h 18"/>
                <a:gd name="T42" fmla="*/ 0 w 35"/>
                <a:gd name="T43" fmla="*/ 2 h 18"/>
                <a:gd name="T44" fmla="*/ 1 w 35"/>
                <a:gd name="T45" fmla="*/ 1 h 18"/>
                <a:gd name="T46" fmla="*/ 0 w 35"/>
                <a:gd name="T47" fmla="*/ 2 h 18"/>
                <a:gd name="T48" fmla="*/ 3 w 35"/>
                <a:gd name="T49" fmla="*/ 10 h 18"/>
                <a:gd name="T50" fmla="*/ 3 w 35"/>
                <a:gd name="T51" fmla="*/ 10 h 18"/>
                <a:gd name="T52" fmla="*/ 11 w 35"/>
                <a:gd name="T53" fmla="*/ 14 h 18"/>
                <a:gd name="T54" fmla="*/ 23 w 35"/>
                <a:gd name="T55" fmla="*/ 18 h 18"/>
                <a:gd name="T56" fmla="*/ 25 w 35"/>
                <a:gd name="T57" fmla="*/ 17 h 18"/>
                <a:gd name="T58" fmla="*/ 35 w 35"/>
                <a:gd name="T59" fmla="*/ 10 h 18"/>
                <a:gd name="T60" fmla="*/ 35 w 35"/>
                <a:gd name="T61" fmla="*/ 9 h 18"/>
                <a:gd name="T62" fmla="*/ 34 w 35"/>
                <a:gd name="T63" fmla="*/ 6 h 18"/>
                <a:gd name="T64" fmla="*/ 33 w 35"/>
                <a:gd name="T65" fmla="*/ 5 h 18"/>
                <a:gd name="T66" fmla="*/ 32 w 35"/>
                <a:gd name="T67" fmla="*/ 6 h 18"/>
                <a:gd name="T68" fmla="*/ 29 w 35"/>
                <a:gd name="T69" fmla="*/ 9 h 18"/>
                <a:gd name="T70" fmla="*/ 23 w 35"/>
                <a:gd name="T71" fmla="*/ 13 h 18"/>
                <a:gd name="T72" fmla="*/ 24 w 35"/>
                <a:gd name="T73" fmla="*/ 14 h 18"/>
                <a:gd name="T74" fmla="*/ 24 w 35"/>
                <a:gd name="T75" fmla="*/ 13 h 18"/>
                <a:gd name="T76" fmla="*/ 8 w 35"/>
                <a:gd name="T77" fmla="*/ 6 h 18"/>
                <a:gd name="T78" fmla="*/ 4 w 35"/>
                <a:gd name="T79" fmla="*/ 2 h 18"/>
                <a:gd name="T80" fmla="*/ 2 w 35"/>
                <a:gd name="T81" fmla="*/ 1 h 18"/>
                <a:gd name="T82" fmla="*/ 2 w 35"/>
                <a:gd name="T83" fmla="*/ 1 h 18"/>
                <a:gd name="T84" fmla="*/ 2 w 35"/>
                <a:gd name="T85" fmla="*/ 1 h 18"/>
                <a:gd name="T86" fmla="*/ 1 w 35"/>
                <a:gd name="T87" fmla="*/ 0 h 18"/>
                <a:gd name="T88" fmla="*/ 0 w 35"/>
                <a:gd name="T89" fmla="*/ 2 h 18"/>
                <a:gd name="T90" fmla="*/ 1 w 35"/>
                <a:gd name="T9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18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9" y="13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3"/>
                    <a:pt x="29" y="12"/>
                    <a:pt x="31" y="11"/>
                  </a:cubicBezTo>
                  <a:cubicBezTo>
                    <a:pt x="32" y="10"/>
                    <a:pt x="33" y="8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0" y="14"/>
                    <a:pt x="24" y="15"/>
                  </a:cubicBezTo>
                  <a:cubicBezTo>
                    <a:pt x="24" y="15"/>
                    <a:pt x="24" y="16"/>
                    <a:pt x="23" y="16"/>
                  </a:cubicBezTo>
                  <a:cubicBezTo>
                    <a:pt x="20" y="16"/>
                    <a:pt x="15" y="14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7" y="12"/>
                    <a:pt x="11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7"/>
                  </a:cubicBezTo>
                  <a:cubicBezTo>
                    <a:pt x="31" y="16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7"/>
                    <a:pt x="31" y="8"/>
                    <a:pt x="29" y="9"/>
                  </a:cubicBezTo>
                  <a:cubicBezTo>
                    <a:pt x="28" y="10"/>
                    <a:pt x="26" y="12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5"/>
                    <a:pt x="5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9" name="Freeform 306">
              <a:extLst>
                <a:ext uri="{FF2B5EF4-FFF2-40B4-BE49-F238E27FC236}">
                  <a16:creationId xmlns:a16="http://schemas.microsoft.com/office/drawing/2014/main" xmlns="" id="{6125D23D-5DB8-4C70-84B4-AAF11D22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596063"/>
              <a:ext cx="180975" cy="92075"/>
            </a:xfrm>
            <a:custGeom>
              <a:avLst/>
              <a:gdLst>
                <a:gd name="T0" fmla="*/ 0 w 36"/>
                <a:gd name="T1" fmla="*/ 2 h 18"/>
                <a:gd name="T2" fmla="*/ 0 w 36"/>
                <a:gd name="T3" fmla="*/ 2 h 18"/>
                <a:gd name="T4" fmla="*/ 23 w 36"/>
                <a:gd name="T5" fmla="*/ 15 h 18"/>
                <a:gd name="T6" fmla="*/ 31 w 36"/>
                <a:gd name="T7" fmla="*/ 11 h 18"/>
                <a:gd name="T8" fmla="*/ 33 w 36"/>
                <a:gd name="T9" fmla="*/ 6 h 18"/>
                <a:gd name="T10" fmla="*/ 33 w 36"/>
                <a:gd name="T11" fmla="*/ 10 h 18"/>
                <a:gd name="T12" fmla="*/ 33 w 36"/>
                <a:gd name="T13" fmla="*/ 9 h 18"/>
                <a:gd name="T14" fmla="*/ 24 w 36"/>
                <a:gd name="T15" fmla="*/ 15 h 18"/>
                <a:gd name="T16" fmla="*/ 23 w 36"/>
                <a:gd name="T17" fmla="*/ 15 h 18"/>
                <a:gd name="T18" fmla="*/ 5 w 36"/>
                <a:gd name="T19" fmla="*/ 8 h 18"/>
                <a:gd name="T20" fmla="*/ 5 w 36"/>
                <a:gd name="T21" fmla="*/ 9 h 18"/>
                <a:gd name="T22" fmla="*/ 1 w 36"/>
                <a:gd name="T23" fmla="*/ 1 h 18"/>
                <a:gd name="T24" fmla="*/ 3 w 36"/>
                <a:gd name="T25" fmla="*/ 1 h 18"/>
                <a:gd name="T26" fmla="*/ 3 w 36"/>
                <a:gd name="T27" fmla="*/ 10 h 18"/>
                <a:gd name="T28" fmla="*/ 23 w 36"/>
                <a:gd name="T29" fmla="*/ 18 h 18"/>
                <a:gd name="T30" fmla="*/ 35 w 36"/>
                <a:gd name="T31" fmla="*/ 10 h 18"/>
                <a:gd name="T32" fmla="*/ 35 w 36"/>
                <a:gd name="T33" fmla="*/ 10 h 18"/>
                <a:gd name="T34" fmla="*/ 35 w 36"/>
                <a:gd name="T35" fmla="*/ 10 h 18"/>
                <a:gd name="T36" fmla="*/ 36 w 36"/>
                <a:gd name="T37" fmla="*/ 9 h 18"/>
                <a:gd name="T38" fmla="*/ 32 w 36"/>
                <a:gd name="T39" fmla="*/ 6 h 18"/>
                <a:gd name="T40" fmla="*/ 23 w 36"/>
                <a:gd name="T41" fmla="*/ 14 h 18"/>
                <a:gd name="T42" fmla="*/ 24 w 36"/>
                <a:gd name="T43" fmla="*/ 13 h 18"/>
                <a:gd name="T44" fmla="*/ 2 w 36"/>
                <a:gd name="T45" fmla="*/ 1 h 18"/>
                <a:gd name="T46" fmla="*/ 0 w 36"/>
                <a:gd name="T47" fmla="*/ 1 h 18"/>
                <a:gd name="T48" fmla="*/ 1 w 36"/>
                <a:gd name="T49" fmla="*/ 1 h 18"/>
                <a:gd name="T50" fmla="*/ 0 w 36"/>
                <a:gd name="T51" fmla="*/ 2 h 18"/>
                <a:gd name="T52" fmla="*/ 1 w 36"/>
                <a:gd name="T53" fmla="*/ 1 h 18"/>
                <a:gd name="T54" fmla="*/ 2 w 36"/>
                <a:gd name="T55" fmla="*/ 1 h 18"/>
                <a:gd name="T56" fmla="*/ 24 w 36"/>
                <a:gd name="T57" fmla="*/ 13 h 18"/>
                <a:gd name="T58" fmla="*/ 23 w 36"/>
                <a:gd name="T59" fmla="*/ 13 h 18"/>
                <a:gd name="T60" fmla="*/ 32 w 36"/>
                <a:gd name="T61" fmla="*/ 6 h 18"/>
                <a:gd name="T62" fmla="*/ 35 w 36"/>
                <a:gd name="T63" fmla="*/ 9 h 18"/>
                <a:gd name="T64" fmla="*/ 35 w 36"/>
                <a:gd name="T65" fmla="*/ 10 h 18"/>
                <a:gd name="T66" fmla="*/ 11 w 36"/>
                <a:gd name="T67" fmla="*/ 14 h 18"/>
                <a:gd name="T68" fmla="*/ 3 w 36"/>
                <a:gd name="T69" fmla="*/ 9 h 18"/>
                <a:gd name="T70" fmla="*/ 1 w 36"/>
                <a:gd name="T71" fmla="*/ 1 h 18"/>
                <a:gd name="T72" fmla="*/ 2 w 36"/>
                <a:gd name="T73" fmla="*/ 1 h 18"/>
                <a:gd name="T74" fmla="*/ 4 w 36"/>
                <a:gd name="T75" fmla="*/ 9 h 18"/>
                <a:gd name="T76" fmla="*/ 6 w 36"/>
                <a:gd name="T77" fmla="*/ 10 h 18"/>
                <a:gd name="T78" fmla="*/ 23 w 36"/>
                <a:gd name="T79" fmla="*/ 16 h 18"/>
                <a:gd name="T80" fmla="*/ 33 w 36"/>
                <a:gd name="T81" fmla="*/ 9 h 18"/>
                <a:gd name="T82" fmla="*/ 33 w 36"/>
                <a:gd name="T83" fmla="*/ 9 h 18"/>
                <a:gd name="T84" fmla="*/ 33 w 36"/>
                <a:gd name="T85" fmla="*/ 10 h 18"/>
                <a:gd name="T86" fmla="*/ 33 w 36"/>
                <a:gd name="T87" fmla="*/ 7 h 18"/>
                <a:gd name="T88" fmla="*/ 30 w 36"/>
                <a:gd name="T89" fmla="*/ 11 h 18"/>
                <a:gd name="T90" fmla="*/ 23 w 36"/>
                <a:gd name="T91" fmla="*/ 15 h 18"/>
                <a:gd name="T92" fmla="*/ 2 w 36"/>
                <a:gd name="T93" fmla="*/ 4 h 18"/>
                <a:gd name="T94" fmla="*/ 0 w 36"/>
                <a:gd name="T95" fmla="*/ 2 h 18"/>
                <a:gd name="T96" fmla="*/ 1 w 36"/>
                <a:gd name="T9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1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9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4"/>
                    <a:pt x="29" y="12"/>
                    <a:pt x="31" y="11"/>
                  </a:cubicBezTo>
                  <a:cubicBezTo>
                    <a:pt x="33" y="10"/>
                    <a:pt x="34" y="8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29" y="14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0" y="15"/>
                    <a:pt x="16" y="13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6" y="12"/>
                    <a:pt x="10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8" y="17"/>
                    <a:pt x="31" y="15"/>
                    <a:pt x="33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1" y="7"/>
                    <a:pt x="31" y="8"/>
                    <a:pt x="29" y="9"/>
                  </a:cubicBezTo>
                  <a:cubicBezTo>
                    <a:pt x="28" y="10"/>
                    <a:pt x="26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4"/>
                    <a:pt x="5" y="3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4"/>
                    <a:pt x="6" y="5"/>
                    <a:pt x="8" y="6"/>
                  </a:cubicBezTo>
                  <a:cubicBezTo>
                    <a:pt x="11" y="9"/>
                    <a:pt x="1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2"/>
                    <a:pt x="28" y="11"/>
                    <a:pt x="29" y="9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3" y="6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1"/>
                    <a:pt x="31" y="16"/>
                    <a:pt x="25" y="17"/>
                  </a:cubicBezTo>
                  <a:cubicBezTo>
                    <a:pt x="24" y="17"/>
                    <a:pt x="24" y="17"/>
                    <a:pt x="23" y="17"/>
                  </a:cubicBezTo>
                  <a:cubicBezTo>
                    <a:pt x="20" y="17"/>
                    <a:pt x="15" y="16"/>
                    <a:pt x="11" y="14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8" y="10"/>
                    <a:pt x="9" y="11"/>
                    <a:pt x="11" y="12"/>
                  </a:cubicBezTo>
                  <a:cubicBezTo>
                    <a:pt x="15" y="14"/>
                    <a:pt x="20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30" y="14"/>
                    <a:pt x="33" y="10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8"/>
                    <a:pt x="32" y="9"/>
                    <a:pt x="30" y="11"/>
                  </a:cubicBezTo>
                  <a:cubicBezTo>
                    <a:pt x="29" y="12"/>
                    <a:pt x="27" y="13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6" y="14"/>
                    <a:pt x="11" y="11"/>
                    <a:pt x="7" y="8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0" name="Freeform 307">
              <a:extLst>
                <a:ext uri="{FF2B5EF4-FFF2-40B4-BE49-F238E27FC236}">
                  <a16:creationId xmlns:a16="http://schemas.microsoft.com/office/drawing/2014/main" xmlns="" id="{2E748CD7-DE94-491F-941E-18CC657D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683375"/>
              <a:ext cx="46038" cy="25400"/>
            </a:xfrm>
            <a:custGeom>
              <a:avLst/>
              <a:gdLst>
                <a:gd name="T0" fmla="*/ 1 w 9"/>
                <a:gd name="T1" fmla="*/ 2 h 5"/>
                <a:gd name="T2" fmla="*/ 7 w 9"/>
                <a:gd name="T3" fmla="*/ 5 h 5"/>
                <a:gd name="T4" fmla="*/ 9 w 9"/>
                <a:gd name="T5" fmla="*/ 5 h 5"/>
                <a:gd name="T6" fmla="*/ 8 w 9"/>
                <a:gd name="T7" fmla="*/ 3 h 5"/>
                <a:gd name="T8" fmla="*/ 2 w 9"/>
                <a:gd name="T9" fmla="*/ 0 h 5"/>
                <a:gd name="T10" fmla="*/ 0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1" name="Freeform 308">
              <a:extLst>
                <a:ext uri="{FF2B5EF4-FFF2-40B4-BE49-F238E27FC236}">
                  <a16:creationId xmlns:a16="http://schemas.microsoft.com/office/drawing/2014/main" xmlns="" id="{C0EC0586-2020-4FB8-9CFF-44BBB24E4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678613"/>
              <a:ext cx="46038" cy="36512"/>
            </a:xfrm>
            <a:custGeom>
              <a:avLst/>
              <a:gdLst>
                <a:gd name="T0" fmla="*/ 1 w 9"/>
                <a:gd name="T1" fmla="*/ 3 h 7"/>
                <a:gd name="T2" fmla="*/ 7 w 9"/>
                <a:gd name="T3" fmla="*/ 6 h 7"/>
                <a:gd name="T4" fmla="*/ 8 w 9"/>
                <a:gd name="T5" fmla="*/ 7 h 7"/>
                <a:gd name="T6" fmla="*/ 9 w 9"/>
                <a:gd name="T7" fmla="*/ 6 h 7"/>
                <a:gd name="T8" fmla="*/ 9 w 9"/>
                <a:gd name="T9" fmla="*/ 5 h 7"/>
                <a:gd name="T10" fmla="*/ 8 w 9"/>
                <a:gd name="T11" fmla="*/ 4 h 7"/>
                <a:gd name="T12" fmla="*/ 2 w 9"/>
                <a:gd name="T13" fmla="*/ 1 h 7"/>
                <a:gd name="T14" fmla="*/ 1 w 9"/>
                <a:gd name="T15" fmla="*/ 0 h 7"/>
                <a:gd name="T16" fmla="*/ 0 w 9"/>
                <a:gd name="T17" fmla="*/ 1 h 7"/>
                <a:gd name="T18" fmla="*/ 0 w 9"/>
                <a:gd name="T19" fmla="*/ 2 h 7"/>
                <a:gd name="T20" fmla="*/ 1 w 9"/>
                <a:gd name="T21" fmla="*/ 3 h 7"/>
                <a:gd name="T22" fmla="*/ 1 w 9"/>
                <a:gd name="T23" fmla="*/ 3 h 7"/>
                <a:gd name="T24" fmla="*/ 0 w 9"/>
                <a:gd name="T25" fmla="*/ 2 h 7"/>
                <a:gd name="T26" fmla="*/ 1 w 9"/>
                <a:gd name="T27" fmla="*/ 2 h 7"/>
                <a:gd name="T28" fmla="*/ 1 w 9"/>
                <a:gd name="T29" fmla="*/ 1 h 7"/>
                <a:gd name="T30" fmla="*/ 2 w 9"/>
                <a:gd name="T31" fmla="*/ 1 h 7"/>
                <a:gd name="T32" fmla="*/ 8 w 9"/>
                <a:gd name="T33" fmla="*/ 4 h 7"/>
                <a:gd name="T34" fmla="*/ 9 w 9"/>
                <a:gd name="T35" fmla="*/ 5 h 7"/>
                <a:gd name="T36" fmla="*/ 8 w 9"/>
                <a:gd name="T37" fmla="*/ 5 h 7"/>
                <a:gd name="T38" fmla="*/ 8 w 9"/>
                <a:gd name="T39" fmla="*/ 6 h 7"/>
                <a:gd name="T40" fmla="*/ 7 w 9"/>
                <a:gd name="T41" fmla="*/ 6 h 7"/>
                <a:gd name="T42" fmla="*/ 1 w 9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7">
                  <a:moveTo>
                    <a:pt x="1" y="3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2" name="Freeform 309">
              <a:extLst>
                <a:ext uri="{FF2B5EF4-FFF2-40B4-BE49-F238E27FC236}">
                  <a16:creationId xmlns:a16="http://schemas.microsoft.com/office/drawing/2014/main" xmlns="" id="{130980F7-2D63-43D6-9301-616BC0F4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6683375"/>
              <a:ext cx="36513" cy="31750"/>
            </a:xfrm>
            <a:custGeom>
              <a:avLst/>
              <a:gdLst>
                <a:gd name="T0" fmla="*/ 5 w 7"/>
                <a:gd name="T1" fmla="*/ 0 h 6"/>
                <a:gd name="T2" fmla="*/ 1 w 7"/>
                <a:gd name="T3" fmla="*/ 4 h 6"/>
                <a:gd name="T4" fmla="*/ 1 w 7"/>
                <a:gd name="T5" fmla="*/ 6 h 6"/>
                <a:gd name="T6" fmla="*/ 3 w 7"/>
                <a:gd name="T7" fmla="*/ 6 h 6"/>
                <a:gd name="T8" fmla="*/ 6 w 7"/>
                <a:gd name="T9" fmla="*/ 2 h 6"/>
                <a:gd name="T10" fmla="*/ 6 w 7"/>
                <a:gd name="T11" fmla="*/ 0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3" name="Freeform 310">
              <a:extLst>
                <a:ext uri="{FF2B5EF4-FFF2-40B4-BE49-F238E27FC236}">
                  <a16:creationId xmlns:a16="http://schemas.microsoft.com/office/drawing/2014/main" xmlns="" id="{B4E04D84-4CFA-46D2-A090-6042F9BE3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6678613"/>
              <a:ext cx="36513" cy="36512"/>
            </a:xfrm>
            <a:custGeom>
              <a:avLst/>
              <a:gdLst>
                <a:gd name="T0" fmla="*/ 5 w 7"/>
                <a:gd name="T1" fmla="*/ 1 h 7"/>
                <a:gd name="T2" fmla="*/ 1 w 7"/>
                <a:gd name="T3" fmla="*/ 5 h 7"/>
                <a:gd name="T4" fmla="*/ 0 w 7"/>
                <a:gd name="T5" fmla="*/ 6 h 7"/>
                <a:gd name="T6" fmla="*/ 1 w 7"/>
                <a:gd name="T7" fmla="*/ 7 h 7"/>
                <a:gd name="T8" fmla="*/ 2 w 7"/>
                <a:gd name="T9" fmla="*/ 7 h 7"/>
                <a:gd name="T10" fmla="*/ 3 w 7"/>
                <a:gd name="T11" fmla="*/ 7 h 7"/>
                <a:gd name="T12" fmla="*/ 7 w 7"/>
                <a:gd name="T13" fmla="*/ 3 h 7"/>
                <a:gd name="T14" fmla="*/ 7 w 7"/>
                <a:gd name="T15" fmla="*/ 2 h 7"/>
                <a:gd name="T16" fmla="*/ 7 w 7"/>
                <a:gd name="T17" fmla="*/ 1 h 7"/>
                <a:gd name="T18" fmla="*/ 6 w 7"/>
                <a:gd name="T19" fmla="*/ 0 h 7"/>
                <a:gd name="T20" fmla="*/ 5 w 7"/>
                <a:gd name="T21" fmla="*/ 1 h 7"/>
                <a:gd name="T22" fmla="*/ 5 w 7"/>
                <a:gd name="T23" fmla="*/ 1 h 7"/>
                <a:gd name="T24" fmla="*/ 6 w 7"/>
                <a:gd name="T25" fmla="*/ 1 h 7"/>
                <a:gd name="T26" fmla="*/ 6 w 7"/>
                <a:gd name="T27" fmla="*/ 1 h 7"/>
                <a:gd name="T28" fmla="*/ 6 w 7"/>
                <a:gd name="T29" fmla="*/ 2 h 7"/>
                <a:gd name="T30" fmla="*/ 6 w 7"/>
                <a:gd name="T31" fmla="*/ 2 h 7"/>
                <a:gd name="T32" fmla="*/ 2 w 7"/>
                <a:gd name="T33" fmla="*/ 7 h 7"/>
                <a:gd name="T34" fmla="*/ 2 w 7"/>
                <a:gd name="T35" fmla="*/ 7 h 7"/>
                <a:gd name="T36" fmla="*/ 1 w 7"/>
                <a:gd name="T37" fmla="*/ 7 h 7"/>
                <a:gd name="T38" fmla="*/ 1 w 7"/>
                <a:gd name="T39" fmla="*/ 6 h 7"/>
                <a:gd name="T40" fmla="*/ 1 w 7"/>
                <a:gd name="T41" fmla="*/ 5 h 7"/>
                <a:gd name="T42" fmla="*/ 5 w 7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4" name="Freeform 311">
              <a:extLst>
                <a:ext uri="{FF2B5EF4-FFF2-40B4-BE49-F238E27FC236}">
                  <a16:creationId xmlns:a16="http://schemas.microsoft.com/office/drawing/2014/main" xmlns="" id="{0929301B-B3E8-41B5-8C9F-F66FE3E0F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715125"/>
              <a:ext cx="44450" cy="30162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5 h 6"/>
                <a:gd name="T4" fmla="*/ 9 w 9"/>
                <a:gd name="T5" fmla="*/ 5 h 6"/>
                <a:gd name="T6" fmla="*/ 8 w 9"/>
                <a:gd name="T7" fmla="*/ 3 h 6"/>
                <a:gd name="T8" fmla="*/ 2 w 9"/>
                <a:gd name="T9" fmla="*/ 0 h 6"/>
                <a:gd name="T10" fmla="*/ 0 w 9"/>
                <a:gd name="T11" fmla="*/ 1 h 6"/>
                <a:gd name="T12" fmla="*/ 1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5" name="Freeform 312">
              <a:extLst>
                <a:ext uri="{FF2B5EF4-FFF2-40B4-BE49-F238E27FC236}">
                  <a16:creationId xmlns:a16="http://schemas.microsoft.com/office/drawing/2014/main" xmlns="" id="{8A887490-1BD1-40D4-9A00-4F3913235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715125"/>
              <a:ext cx="44450" cy="30162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6 h 6"/>
                <a:gd name="T4" fmla="*/ 8 w 9"/>
                <a:gd name="T5" fmla="*/ 6 h 6"/>
                <a:gd name="T6" fmla="*/ 9 w 9"/>
                <a:gd name="T7" fmla="*/ 5 h 6"/>
                <a:gd name="T8" fmla="*/ 9 w 9"/>
                <a:gd name="T9" fmla="*/ 4 h 6"/>
                <a:gd name="T10" fmla="*/ 8 w 9"/>
                <a:gd name="T11" fmla="*/ 3 h 6"/>
                <a:gd name="T12" fmla="*/ 2 w 9"/>
                <a:gd name="T13" fmla="*/ 0 h 6"/>
                <a:gd name="T14" fmla="*/ 1 w 9"/>
                <a:gd name="T15" fmla="*/ 0 h 6"/>
                <a:gd name="T16" fmla="*/ 0 w 9"/>
                <a:gd name="T17" fmla="*/ 0 h 6"/>
                <a:gd name="T18" fmla="*/ 0 w 9"/>
                <a:gd name="T19" fmla="*/ 1 h 6"/>
                <a:gd name="T20" fmla="*/ 1 w 9"/>
                <a:gd name="T21" fmla="*/ 2 h 6"/>
                <a:gd name="T22" fmla="*/ 1 w 9"/>
                <a:gd name="T23" fmla="*/ 2 h 6"/>
                <a:gd name="T24" fmla="*/ 1 w 9"/>
                <a:gd name="T25" fmla="*/ 1 h 6"/>
                <a:gd name="T26" fmla="*/ 1 w 9"/>
                <a:gd name="T27" fmla="*/ 1 h 6"/>
                <a:gd name="T28" fmla="*/ 1 w 9"/>
                <a:gd name="T29" fmla="*/ 0 h 6"/>
                <a:gd name="T30" fmla="*/ 2 w 9"/>
                <a:gd name="T31" fmla="*/ 0 h 6"/>
                <a:gd name="T32" fmla="*/ 8 w 9"/>
                <a:gd name="T33" fmla="*/ 4 h 6"/>
                <a:gd name="T34" fmla="*/ 9 w 9"/>
                <a:gd name="T35" fmla="*/ 4 h 6"/>
                <a:gd name="T36" fmla="*/ 9 w 9"/>
                <a:gd name="T37" fmla="*/ 5 h 6"/>
                <a:gd name="T38" fmla="*/ 8 w 9"/>
                <a:gd name="T39" fmla="*/ 5 h 6"/>
                <a:gd name="T40" fmla="*/ 7 w 9"/>
                <a:gd name="T41" fmla="*/ 5 h 6"/>
                <a:gd name="T42" fmla="*/ 1 w 9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6" name="Freeform 313">
              <a:extLst>
                <a:ext uri="{FF2B5EF4-FFF2-40B4-BE49-F238E27FC236}">
                  <a16:creationId xmlns:a16="http://schemas.microsoft.com/office/drawing/2014/main" xmlns="" id="{49129C55-DA77-4508-B43E-D4C4CFFC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0" y="6715125"/>
              <a:ext cx="30163" cy="34925"/>
            </a:xfrm>
            <a:custGeom>
              <a:avLst/>
              <a:gdLst>
                <a:gd name="T0" fmla="*/ 4 w 6"/>
                <a:gd name="T1" fmla="*/ 0 h 7"/>
                <a:gd name="T2" fmla="*/ 0 w 6"/>
                <a:gd name="T3" fmla="*/ 5 h 7"/>
                <a:gd name="T4" fmla="*/ 0 w 6"/>
                <a:gd name="T5" fmla="*/ 6 h 7"/>
                <a:gd name="T6" fmla="*/ 2 w 6"/>
                <a:gd name="T7" fmla="*/ 6 h 7"/>
                <a:gd name="T8" fmla="*/ 5 w 6"/>
                <a:gd name="T9" fmla="*/ 2 h 7"/>
                <a:gd name="T10" fmla="*/ 5 w 6"/>
                <a:gd name="T11" fmla="*/ 0 h 7"/>
                <a:gd name="T12" fmla="*/ 4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7" name="Freeform 314">
              <a:extLst>
                <a:ext uri="{FF2B5EF4-FFF2-40B4-BE49-F238E27FC236}">
                  <a16:creationId xmlns:a16="http://schemas.microsoft.com/office/drawing/2014/main" xmlns="" id="{EB700538-CB2E-446A-9357-29CD42C0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6715125"/>
              <a:ext cx="34925" cy="34925"/>
            </a:xfrm>
            <a:custGeom>
              <a:avLst/>
              <a:gdLst>
                <a:gd name="T0" fmla="*/ 5 w 7"/>
                <a:gd name="T1" fmla="*/ 0 h 7"/>
                <a:gd name="T2" fmla="*/ 1 w 7"/>
                <a:gd name="T3" fmla="*/ 4 h 7"/>
                <a:gd name="T4" fmla="*/ 0 w 7"/>
                <a:gd name="T5" fmla="*/ 5 h 7"/>
                <a:gd name="T6" fmla="*/ 1 w 7"/>
                <a:gd name="T7" fmla="*/ 6 h 7"/>
                <a:gd name="T8" fmla="*/ 2 w 7"/>
                <a:gd name="T9" fmla="*/ 7 h 7"/>
                <a:gd name="T10" fmla="*/ 3 w 7"/>
                <a:gd name="T11" fmla="*/ 6 h 7"/>
                <a:gd name="T12" fmla="*/ 7 w 7"/>
                <a:gd name="T13" fmla="*/ 2 h 7"/>
                <a:gd name="T14" fmla="*/ 7 w 7"/>
                <a:gd name="T15" fmla="*/ 1 h 7"/>
                <a:gd name="T16" fmla="*/ 7 w 7"/>
                <a:gd name="T17" fmla="*/ 0 h 7"/>
                <a:gd name="T18" fmla="*/ 6 w 7"/>
                <a:gd name="T19" fmla="*/ 0 h 7"/>
                <a:gd name="T20" fmla="*/ 5 w 7"/>
                <a:gd name="T21" fmla="*/ 0 h 7"/>
                <a:gd name="T22" fmla="*/ 5 w 7"/>
                <a:gd name="T23" fmla="*/ 1 h 7"/>
                <a:gd name="T24" fmla="*/ 6 w 7"/>
                <a:gd name="T25" fmla="*/ 0 h 7"/>
                <a:gd name="T26" fmla="*/ 6 w 7"/>
                <a:gd name="T27" fmla="*/ 1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2 w 7"/>
                <a:gd name="T35" fmla="*/ 6 h 7"/>
                <a:gd name="T36" fmla="*/ 1 w 7"/>
                <a:gd name="T37" fmla="*/ 6 h 7"/>
                <a:gd name="T38" fmla="*/ 1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5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8" name="Freeform 315">
              <a:extLst>
                <a:ext uri="{FF2B5EF4-FFF2-40B4-BE49-F238E27FC236}">
                  <a16:creationId xmlns:a16="http://schemas.microsoft.com/office/drawing/2014/main" xmlns="" id="{59CB7AC2-83AB-49C6-9C11-3DFAB616E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678613"/>
              <a:ext cx="44450" cy="25400"/>
            </a:xfrm>
            <a:custGeom>
              <a:avLst/>
              <a:gdLst>
                <a:gd name="T0" fmla="*/ 1 w 9"/>
                <a:gd name="T1" fmla="*/ 2 h 5"/>
                <a:gd name="T2" fmla="*/ 8 w 9"/>
                <a:gd name="T3" fmla="*/ 5 h 5"/>
                <a:gd name="T4" fmla="*/ 9 w 9"/>
                <a:gd name="T5" fmla="*/ 5 h 5"/>
                <a:gd name="T6" fmla="*/ 9 w 9"/>
                <a:gd name="T7" fmla="*/ 3 h 5"/>
                <a:gd name="T8" fmla="*/ 2 w 9"/>
                <a:gd name="T9" fmla="*/ 0 h 5"/>
                <a:gd name="T10" fmla="*/ 1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9" name="Freeform 316">
              <a:extLst>
                <a:ext uri="{FF2B5EF4-FFF2-40B4-BE49-F238E27FC236}">
                  <a16:creationId xmlns:a16="http://schemas.microsoft.com/office/drawing/2014/main" xmlns="" id="{E1BD748C-B833-46C2-9A70-8BA29E4DE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673850"/>
              <a:ext cx="49213" cy="30162"/>
            </a:xfrm>
            <a:custGeom>
              <a:avLst/>
              <a:gdLst>
                <a:gd name="T0" fmla="*/ 1 w 10"/>
                <a:gd name="T1" fmla="*/ 3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6 h 6"/>
                <a:gd name="T8" fmla="*/ 10 w 10"/>
                <a:gd name="T9" fmla="*/ 5 h 6"/>
                <a:gd name="T10" fmla="*/ 9 w 10"/>
                <a:gd name="T11" fmla="*/ 4 h 6"/>
                <a:gd name="T12" fmla="*/ 2 w 10"/>
                <a:gd name="T13" fmla="*/ 1 h 6"/>
                <a:gd name="T14" fmla="*/ 2 w 10"/>
                <a:gd name="T15" fmla="*/ 0 h 6"/>
                <a:gd name="T16" fmla="*/ 0 w 10"/>
                <a:gd name="T17" fmla="*/ 1 h 6"/>
                <a:gd name="T18" fmla="*/ 0 w 10"/>
                <a:gd name="T19" fmla="*/ 2 h 6"/>
                <a:gd name="T20" fmla="*/ 1 w 10"/>
                <a:gd name="T21" fmla="*/ 3 h 6"/>
                <a:gd name="T22" fmla="*/ 1 w 10"/>
                <a:gd name="T23" fmla="*/ 3 h 6"/>
                <a:gd name="T24" fmla="*/ 1 w 10"/>
                <a:gd name="T25" fmla="*/ 2 h 6"/>
                <a:gd name="T26" fmla="*/ 1 w 10"/>
                <a:gd name="T27" fmla="*/ 1 h 6"/>
                <a:gd name="T28" fmla="*/ 2 w 10"/>
                <a:gd name="T29" fmla="*/ 1 h 6"/>
                <a:gd name="T30" fmla="*/ 2 w 10"/>
                <a:gd name="T31" fmla="*/ 1 h 6"/>
                <a:gd name="T32" fmla="*/ 9 w 10"/>
                <a:gd name="T33" fmla="*/ 4 h 6"/>
                <a:gd name="T34" fmla="*/ 9 w 10"/>
                <a:gd name="T35" fmla="*/ 5 h 6"/>
                <a:gd name="T36" fmla="*/ 9 w 10"/>
                <a:gd name="T37" fmla="*/ 5 h 6"/>
                <a:gd name="T38" fmla="*/ 8 w 10"/>
                <a:gd name="T39" fmla="*/ 6 h 6"/>
                <a:gd name="T40" fmla="*/ 8 w 10"/>
                <a:gd name="T41" fmla="*/ 6 h 6"/>
                <a:gd name="T42" fmla="*/ 1 w 10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3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0" name="Freeform 317">
              <a:extLst>
                <a:ext uri="{FF2B5EF4-FFF2-40B4-BE49-F238E27FC236}">
                  <a16:creationId xmlns:a16="http://schemas.microsoft.com/office/drawing/2014/main" xmlns="" id="{75B0BFFD-BA91-4500-AAB4-2D8D14249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678613"/>
              <a:ext cx="30163" cy="30162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1" name="Freeform 318">
              <a:extLst>
                <a:ext uri="{FF2B5EF4-FFF2-40B4-BE49-F238E27FC236}">
                  <a16:creationId xmlns:a16="http://schemas.microsoft.com/office/drawing/2014/main" xmlns="" id="{FC6D8F87-FB4F-4522-A1A2-59C1004F8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673850"/>
              <a:ext cx="30163" cy="34925"/>
            </a:xfrm>
            <a:custGeom>
              <a:avLst/>
              <a:gdLst>
                <a:gd name="T0" fmla="*/ 4 w 6"/>
                <a:gd name="T1" fmla="*/ 1 h 7"/>
                <a:gd name="T2" fmla="*/ 0 w 6"/>
                <a:gd name="T3" fmla="*/ 5 h 7"/>
                <a:gd name="T4" fmla="*/ 0 w 6"/>
                <a:gd name="T5" fmla="*/ 6 h 7"/>
                <a:gd name="T6" fmla="*/ 0 w 6"/>
                <a:gd name="T7" fmla="*/ 7 h 7"/>
                <a:gd name="T8" fmla="*/ 1 w 6"/>
                <a:gd name="T9" fmla="*/ 7 h 7"/>
                <a:gd name="T10" fmla="*/ 2 w 6"/>
                <a:gd name="T11" fmla="*/ 7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5 w 6"/>
                <a:gd name="T19" fmla="*/ 0 h 7"/>
                <a:gd name="T20" fmla="*/ 4 w 6"/>
                <a:gd name="T21" fmla="*/ 1 h 7"/>
                <a:gd name="T22" fmla="*/ 4 w 6"/>
                <a:gd name="T23" fmla="*/ 1 h 7"/>
                <a:gd name="T24" fmla="*/ 5 w 6"/>
                <a:gd name="T25" fmla="*/ 1 h 7"/>
                <a:gd name="T26" fmla="*/ 6 w 6"/>
                <a:gd name="T27" fmla="*/ 1 h 7"/>
                <a:gd name="T28" fmla="*/ 6 w 6"/>
                <a:gd name="T29" fmla="*/ 2 h 7"/>
                <a:gd name="T30" fmla="*/ 6 w 6"/>
                <a:gd name="T31" fmla="*/ 2 h 7"/>
                <a:gd name="T32" fmla="*/ 2 w 6"/>
                <a:gd name="T33" fmla="*/ 7 h 7"/>
                <a:gd name="T34" fmla="*/ 1 w 6"/>
                <a:gd name="T35" fmla="*/ 7 h 7"/>
                <a:gd name="T36" fmla="*/ 1 w 6"/>
                <a:gd name="T37" fmla="*/ 7 h 7"/>
                <a:gd name="T38" fmla="*/ 0 w 6"/>
                <a:gd name="T39" fmla="*/ 6 h 7"/>
                <a:gd name="T40" fmla="*/ 1 w 6"/>
                <a:gd name="T41" fmla="*/ 5 h 7"/>
                <a:gd name="T42" fmla="*/ 4 w 6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2" name="Freeform 319">
              <a:extLst>
                <a:ext uri="{FF2B5EF4-FFF2-40B4-BE49-F238E27FC236}">
                  <a16:creationId xmlns:a16="http://schemas.microsoft.com/office/drawing/2014/main" xmlns="" id="{2BD0ABB5-D284-49A6-BC16-CA34E73AB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6708775"/>
              <a:ext cx="44450" cy="31750"/>
            </a:xfrm>
            <a:custGeom>
              <a:avLst/>
              <a:gdLst>
                <a:gd name="T0" fmla="*/ 0 w 9"/>
                <a:gd name="T1" fmla="*/ 2 h 6"/>
                <a:gd name="T2" fmla="*/ 7 w 9"/>
                <a:gd name="T3" fmla="*/ 5 h 6"/>
                <a:gd name="T4" fmla="*/ 8 w 9"/>
                <a:gd name="T5" fmla="*/ 5 h 6"/>
                <a:gd name="T6" fmla="*/ 8 w 9"/>
                <a:gd name="T7" fmla="*/ 3 h 6"/>
                <a:gd name="T8" fmla="*/ 1 w 9"/>
                <a:gd name="T9" fmla="*/ 0 h 6"/>
                <a:gd name="T10" fmla="*/ 0 w 9"/>
                <a:gd name="T11" fmla="*/ 1 h 6"/>
                <a:gd name="T12" fmla="*/ 0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3" name="Freeform 320">
              <a:extLst>
                <a:ext uri="{FF2B5EF4-FFF2-40B4-BE49-F238E27FC236}">
                  <a16:creationId xmlns:a16="http://schemas.microsoft.com/office/drawing/2014/main" xmlns="" id="{58CB9A05-B229-403E-AC4C-19DACD97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708775"/>
              <a:ext cx="49213" cy="31750"/>
            </a:xfrm>
            <a:custGeom>
              <a:avLst/>
              <a:gdLst>
                <a:gd name="T0" fmla="*/ 1 w 10"/>
                <a:gd name="T1" fmla="*/ 2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5 h 6"/>
                <a:gd name="T8" fmla="*/ 10 w 10"/>
                <a:gd name="T9" fmla="*/ 4 h 6"/>
                <a:gd name="T10" fmla="*/ 9 w 10"/>
                <a:gd name="T11" fmla="*/ 3 h 6"/>
                <a:gd name="T12" fmla="*/ 2 w 10"/>
                <a:gd name="T13" fmla="*/ 0 h 6"/>
                <a:gd name="T14" fmla="*/ 2 w 10"/>
                <a:gd name="T15" fmla="*/ 0 h 6"/>
                <a:gd name="T16" fmla="*/ 1 w 10"/>
                <a:gd name="T17" fmla="*/ 0 h 6"/>
                <a:gd name="T18" fmla="*/ 0 w 10"/>
                <a:gd name="T19" fmla="*/ 1 h 6"/>
                <a:gd name="T20" fmla="*/ 1 w 10"/>
                <a:gd name="T21" fmla="*/ 2 h 6"/>
                <a:gd name="T22" fmla="*/ 1 w 10"/>
                <a:gd name="T23" fmla="*/ 2 h 6"/>
                <a:gd name="T24" fmla="*/ 1 w 10"/>
                <a:gd name="T25" fmla="*/ 1 h 6"/>
                <a:gd name="T26" fmla="*/ 1 w 10"/>
                <a:gd name="T27" fmla="*/ 1 h 6"/>
                <a:gd name="T28" fmla="*/ 2 w 10"/>
                <a:gd name="T29" fmla="*/ 0 h 6"/>
                <a:gd name="T30" fmla="*/ 2 w 10"/>
                <a:gd name="T31" fmla="*/ 0 h 6"/>
                <a:gd name="T32" fmla="*/ 9 w 10"/>
                <a:gd name="T33" fmla="*/ 4 h 6"/>
                <a:gd name="T34" fmla="*/ 9 w 10"/>
                <a:gd name="T35" fmla="*/ 4 h 6"/>
                <a:gd name="T36" fmla="*/ 9 w 10"/>
                <a:gd name="T37" fmla="*/ 5 h 6"/>
                <a:gd name="T38" fmla="*/ 8 w 10"/>
                <a:gd name="T39" fmla="*/ 5 h 6"/>
                <a:gd name="T40" fmla="*/ 8 w 10"/>
                <a:gd name="T41" fmla="*/ 5 h 6"/>
                <a:gd name="T42" fmla="*/ 1 w 10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4" name="Freeform 321">
              <a:extLst>
                <a:ext uri="{FF2B5EF4-FFF2-40B4-BE49-F238E27FC236}">
                  <a16:creationId xmlns:a16="http://schemas.microsoft.com/office/drawing/2014/main" xmlns="" id="{BBD00D31-B65B-411B-A338-5957E7A8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6708775"/>
              <a:ext cx="30163" cy="317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5" name="Freeform 322">
              <a:extLst>
                <a:ext uri="{FF2B5EF4-FFF2-40B4-BE49-F238E27FC236}">
                  <a16:creationId xmlns:a16="http://schemas.microsoft.com/office/drawing/2014/main" xmlns="" id="{A26B847B-F873-4B7B-B0E7-364C1BE7A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6708775"/>
              <a:ext cx="34925" cy="36512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0 w 7"/>
                <a:gd name="T5" fmla="*/ 5 h 7"/>
                <a:gd name="T6" fmla="*/ 0 w 7"/>
                <a:gd name="T7" fmla="*/ 6 h 7"/>
                <a:gd name="T8" fmla="*/ 1 w 7"/>
                <a:gd name="T9" fmla="*/ 7 h 7"/>
                <a:gd name="T10" fmla="*/ 2 w 7"/>
                <a:gd name="T11" fmla="*/ 6 h 7"/>
                <a:gd name="T12" fmla="*/ 6 w 7"/>
                <a:gd name="T13" fmla="*/ 2 h 7"/>
                <a:gd name="T14" fmla="*/ 7 w 7"/>
                <a:gd name="T15" fmla="*/ 1 h 7"/>
                <a:gd name="T16" fmla="*/ 6 w 7"/>
                <a:gd name="T17" fmla="*/ 0 h 7"/>
                <a:gd name="T18" fmla="*/ 5 w 7"/>
                <a:gd name="T19" fmla="*/ 0 h 7"/>
                <a:gd name="T20" fmla="*/ 4 w 7"/>
                <a:gd name="T21" fmla="*/ 0 h 7"/>
                <a:gd name="T22" fmla="*/ 5 w 7"/>
                <a:gd name="T23" fmla="*/ 1 h 7"/>
                <a:gd name="T24" fmla="*/ 5 w 7"/>
                <a:gd name="T25" fmla="*/ 0 h 7"/>
                <a:gd name="T26" fmla="*/ 6 w 7"/>
                <a:gd name="T27" fmla="*/ 0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1 w 7"/>
                <a:gd name="T35" fmla="*/ 6 h 7"/>
                <a:gd name="T36" fmla="*/ 1 w 7"/>
                <a:gd name="T37" fmla="*/ 6 h 7"/>
                <a:gd name="T38" fmla="*/ 0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4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6" name="Freeform 323">
              <a:extLst>
                <a:ext uri="{FF2B5EF4-FFF2-40B4-BE49-F238E27FC236}">
                  <a16:creationId xmlns:a16="http://schemas.microsoft.com/office/drawing/2014/main" xmlns="" id="{1AD1FDFE-1003-40AE-8E1C-66FE1367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6673850"/>
              <a:ext cx="39688" cy="87312"/>
            </a:xfrm>
            <a:custGeom>
              <a:avLst/>
              <a:gdLst>
                <a:gd name="T0" fmla="*/ 1 w 8"/>
                <a:gd name="T1" fmla="*/ 2 h 17"/>
                <a:gd name="T2" fmla="*/ 6 w 8"/>
                <a:gd name="T3" fmla="*/ 17 h 17"/>
                <a:gd name="T4" fmla="*/ 7 w 8"/>
                <a:gd name="T5" fmla="*/ 17 h 17"/>
                <a:gd name="T6" fmla="*/ 8 w 8"/>
                <a:gd name="T7" fmla="*/ 16 h 17"/>
                <a:gd name="T8" fmla="*/ 5 w 8"/>
                <a:gd name="T9" fmla="*/ 1 h 17"/>
                <a:gd name="T10" fmla="*/ 4 w 8"/>
                <a:gd name="T11" fmla="*/ 0 h 17"/>
                <a:gd name="T12" fmla="*/ 3 w 8"/>
                <a:gd name="T13" fmla="*/ 2 h 17"/>
                <a:gd name="T14" fmla="*/ 6 w 8"/>
                <a:gd name="T15" fmla="*/ 16 h 17"/>
                <a:gd name="T16" fmla="*/ 7 w 8"/>
                <a:gd name="T17" fmla="*/ 16 h 17"/>
                <a:gd name="T18" fmla="*/ 8 w 8"/>
                <a:gd name="T19" fmla="*/ 16 h 17"/>
                <a:gd name="T20" fmla="*/ 3 w 8"/>
                <a:gd name="T21" fmla="*/ 1 h 17"/>
                <a:gd name="T22" fmla="*/ 1 w 8"/>
                <a:gd name="T23" fmla="*/ 1 h 17"/>
                <a:gd name="T24" fmla="*/ 1 w 8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7">
                  <a:moveTo>
                    <a:pt x="1" y="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7" name="Freeform 324">
              <a:extLst>
                <a:ext uri="{FF2B5EF4-FFF2-40B4-BE49-F238E27FC236}">
                  <a16:creationId xmlns:a16="http://schemas.microsoft.com/office/drawing/2014/main" xmlns="" id="{32B1FBA6-12F3-4520-B290-EDA2B80F8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6673850"/>
              <a:ext cx="39688" cy="92075"/>
            </a:xfrm>
            <a:custGeom>
              <a:avLst/>
              <a:gdLst>
                <a:gd name="T0" fmla="*/ 1 w 8"/>
                <a:gd name="T1" fmla="*/ 2 h 18"/>
                <a:gd name="T2" fmla="*/ 0 w 8"/>
                <a:gd name="T3" fmla="*/ 2 h 18"/>
                <a:gd name="T4" fmla="*/ 5 w 8"/>
                <a:gd name="T5" fmla="*/ 17 h 18"/>
                <a:gd name="T6" fmla="*/ 7 w 8"/>
                <a:gd name="T7" fmla="*/ 18 h 18"/>
                <a:gd name="T8" fmla="*/ 7 w 8"/>
                <a:gd name="T9" fmla="*/ 18 h 18"/>
                <a:gd name="T10" fmla="*/ 8 w 8"/>
                <a:gd name="T11" fmla="*/ 16 h 18"/>
                <a:gd name="T12" fmla="*/ 8 w 8"/>
                <a:gd name="T13" fmla="*/ 16 h 18"/>
                <a:gd name="T14" fmla="*/ 5 w 8"/>
                <a:gd name="T15" fmla="*/ 1 h 18"/>
                <a:gd name="T16" fmla="*/ 4 w 8"/>
                <a:gd name="T17" fmla="*/ 0 h 18"/>
                <a:gd name="T18" fmla="*/ 3 w 8"/>
                <a:gd name="T19" fmla="*/ 0 h 18"/>
                <a:gd name="T20" fmla="*/ 2 w 8"/>
                <a:gd name="T21" fmla="*/ 1 h 18"/>
                <a:gd name="T22" fmla="*/ 2 w 8"/>
                <a:gd name="T23" fmla="*/ 2 h 18"/>
                <a:gd name="T24" fmla="*/ 5 w 8"/>
                <a:gd name="T25" fmla="*/ 17 h 18"/>
                <a:gd name="T26" fmla="*/ 7 w 8"/>
                <a:gd name="T27" fmla="*/ 16 h 18"/>
                <a:gd name="T28" fmla="*/ 7 w 8"/>
                <a:gd name="T29" fmla="*/ 16 h 18"/>
                <a:gd name="T30" fmla="*/ 8 w 8"/>
                <a:gd name="T31" fmla="*/ 16 h 18"/>
                <a:gd name="T32" fmla="*/ 8 w 8"/>
                <a:gd name="T33" fmla="*/ 16 h 18"/>
                <a:gd name="T34" fmla="*/ 3 w 8"/>
                <a:gd name="T35" fmla="*/ 1 h 18"/>
                <a:gd name="T36" fmla="*/ 2 w 8"/>
                <a:gd name="T37" fmla="*/ 0 h 18"/>
                <a:gd name="T38" fmla="*/ 1 w 8"/>
                <a:gd name="T39" fmla="*/ 1 h 18"/>
                <a:gd name="T40" fmla="*/ 0 w 8"/>
                <a:gd name="T41" fmla="*/ 2 h 18"/>
                <a:gd name="T42" fmla="*/ 0 w 8"/>
                <a:gd name="T43" fmla="*/ 2 h 18"/>
                <a:gd name="T44" fmla="*/ 1 w 8"/>
                <a:gd name="T45" fmla="*/ 2 h 18"/>
                <a:gd name="T46" fmla="*/ 1 w 8"/>
                <a:gd name="T47" fmla="*/ 2 h 18"/>
                <a:gd name="T48" fmla="*/ 1 w 8"/>
                <a:gd name="T49" fmla="*/ 2 h 18"/>
                <a:gd name="T50" fmla="*/ 0 w 8"/>
                <a:gd name="T51" fmla="*/ 2 h 18"/>
                <a:gd name="T52" fmla="*/ 0 w 8"/>
                <a:gd name="T53" fmla="*/ 2 h 18"/>
                <a:gd name="T54" fmla="*/ 1 w 8"/>
                <a:gd name="T55" fmla="*/ 2 h 18"/>
                <a:gd name="T56" fmla="*/ 1 w 8"/>
                <a:gd name="T57" fmla="*/ 3 h 18"/>
                <a:gd name="T58" fmla="*/ 1 w 8"/>
                <a:gd name="T59" fmla="*/ 3 h 18"/>
                <a:gd name="T60" fmla="*/ 1 w 8"/>
                <a:gd name="T61" fmla="*/ 3 h 18"/>
                <a:gd name="T62" fmla="*/ 1 w 8"/>
                <a:gd name="T63" fmla="*/ 2 h 18"/>
                <a:gd name="T64" fmla="*/ 1 w 8"/>
                <a:gd name="T65" fmla="*/ 2 h 18"/>
                <a:gd name="T66" fmla="*/ 1 w 8"/>
                <a:gd name="T67" fmla="*/ 1 h 18"/>
                <a:gd name="T68" fmla="*/ 2 w 8"/>
                <a:gd name="T69" fmla="*/ 1 h 18"/>
                <a:gd name="T70" fmla="*/ 2 w 8"/>
                <a:gd name="T71" fmla="*/ 2 h 18"/>
                <a:gd name="T72" fmla="*/ 7 w 8"/>
                <a:gd name="T73" fmla="*/ 16 h 18"/>
                <a:gd name="T74" fmla="*/ 7 w 8"/>
                <a:gd name="T75" fmla="*/ 16 h 18"/>
                <a:gd name="T76" fmla="*/ 6 w 8"/>
                <a:gd name="T77" fmla="*/ 16 h 18"/>
                <a:gd name="T78" fmla="*/ 3 w 8"/>
                <a:gd name="T79" fmla="*/ 2 h 18"/>
                <a:gd name="T80" fmla="*/ 3 w 8"/>
                <a:gd name="T81" fmla="*/ 1 h 18"/>
                <a:gd name="T82" fmla="*/ 4 w 8"/>
                <a:gd name="T83" fmla="*/ 1 h 18"/>
                <a:gd name="T84" fmla="*/ 4 w 8"/>
                <a:gd name="T85" fmla="*/ 1 h 18"/>
                <a:gd name="T86" fmla="*/ 5 w 8"/>
                <a:gd name="T87" fmla="*/ 1 h 18"/>
                <a:gd name="T88" fmla="*/ 8 w 8"/>
                <a:gd name="T89" fmla="*/ 16 h 18"/>
                <a:gd name="T90" fmla="*/ 8 w 8"/>
                <a:gd name="T91" fmla="*/ 16 h 18"/>
                <a:gd name="T92" fmla="*/ 7 w 8"/>
                <a:gd name="T93" fmla="*/ 17 h 18"/>
                <a:gd name="T94" fmla="*/ 7 w 8"/>
                <a:gd name="T95" fmla="*/ 17 h 18"/>
                <a:gd name="T96" fmla="*/ 6 w 8"/>
                <a:gd name="T97" fmla="*/ 16 h 18"/>
                <a:gd name="T98" fmla="*/ 1 w 8"/>
                <a:gd name="T99" fmla="*/ 2 h 18"/>
                <a:gd name="T100" fmla="*/ 1 w 8"/>
                <a:gd name="T101" fmla="*/ 2 h 18"/>
                <a:gd name="T102" fmla="*/ 1 w 8"/>
                <a:gd name="T103" fmla="*/ 3 h 18"/>
                <a:gd name="T104" fmla="*/ 1 w 8"/>
                <a:gd name="T10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" h="18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8" name="Freeform 325">
              <a:extLst>
                <a:ext uri="{FF2B5EF4-FFF2-40B4-BE49-F238E27FC236}">
                  <a16:creationId xmlns:a16="http://schemas.microsoft.com/office/drawing/2014/main" xmlns="" id="{7EB35C8F-E2C6-4AC8-91C5-582B899A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0" y="6554788"/>
              <a:ext cx="30163" cy="46037"/>
            </a:xfrm>
            <a:custGeom>
              <a:avLst/>
              <a:gdLst>
                <a:gd name="T0" fmla="*/ 2 w 6"/>
                <a:gd name="T1" fmla="*/ 9 h 9"/>
                <a:gd name="T2" fmla="*/ 5 w 6"/>
                <a:gd name="T3" fmla="*/ 2 h 9"/>
                <a:gd name="T4" fmla="*/ 5 w 6"/>
                <a:gd name="T5" fmla="*/ 0 h 9"/>
                <a:gd name="T6" fmla="*/ 3 w 6"/>
                <a:gd name="T7" fmla="*/ 1 h 9"/>
                <a:gd name="T8" fmla="*/ 0 w 6"/>
                <a:gd name="T9" fmla="*/ 8 h 9"/>
                <a:gd name="T10" fmla="*/ 0 w 6"/>
                <a:gd name="T11" fmla="*/ 9 h 9"/>
                <a:gd name="T12" fmla="*/ 2 w 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2" y="9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9" name="Freeform 326">
              <a:extLst>
                <a:ext uri="{FF2B5EF4-FFF2-40B4-BE49-F238E27FC236}">
                  <a16:creationId xmlns:a16="http://schemas.microsoft.com/office/drawing/2014/main" xmlns="" id="{C7219FCC-2BE2-4B88-8221-F4B33B74D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738" y="6554788"/>
              <a:ext cx="34925" cy="52387"/>
            </a:xfrm>
            <a:custGeom>
              <a:avLst/>
              <a:gdLst>
                <a:gd name="T0" fmla="*/ 3 w 7"/>
                <a:gd name="T1" fmla="*/ 9 h 10"/>
                <a:gd name="T2" fmla="*/ 7 w 7"/>
                <a:gd name="T3" fmla="*/ 2 h 10"/>
                <a:gd name="T4" fmla="*/ 7 w 7"/>
                <a:gd name="T5" fmla="*/ 1 h 10"/>
                <a:gd name="T6" fmla="*/ 6 w 7"/>
                <a:gd name="T7" fmla="*/ 0 h 10"/>
                <a:gd name="T8" fmla="*/ 5 w 7"/>
                <a:gd name="T9" fmla="*/ 0 h 10"/>
                <a:gd name="T10" fmla="*/ 4 w 7"/>
                <a:gd name="T11" fmla="*/ 1 h 10"/>
                <a:gd name="T12" fmla="*/ 1 w 7"/>
                <a:gd name="T13" fmla="*/ 8 h 10"/>
                <a:gd name="T14" fmla="*/ 0 w 7"/>
                <a:gd name="T15" fmla="*/ 8 h 10"/>
                <a:gd name="T16" fmla="*/ 1 w 7"/>
                <a:gd name="T17" fmla="*/ 9 h 10"/>
                <a:gd name="T18" fmla="*/ 2 w 7"/>
                <a:gd name="T19" fmla="*/ 10 h 10"/>
                <a:gd name="T20" fmla="*/ 3 w 7"/>
                <a:gd name="T21" fmla="*/ 9 h 10"/>
                <a:gd name="T22" fmla="*/ 3 w 7"/>
                <a:gd name="T23" fmla="*/ 9 h 10"/>
                <a:gd name="T24" fmla="*/ 2 w 7"/>
                <a:gd name="T25" fmla="*/ 9 h 10"/>
                <a:gd name="T26" fmla="*/ 1 w 7"/>
                <a:gd name="T27" fmla="*/ 9 h 10"/>
                <a:gd name="T28" fmla="*/ 1 w 7"/>
                <a:gd name="T29" fmla="*/ 8 h 10"/>
                <a:gd name="T30" fmla="*/ 1 w 7"/>
                <a:gd name="T31" fmla="*/ 8 h 10"/>
                <a:gd name="T32" fmla="*/ 5 w 7"/>
                <a:gd name="T33" fmla="*/ 1 h 10"/>
                <a:gd name="T34" fmla="*/ 5 w 7"/>
                <a:gd name="T35" fmla="*/ 1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2 h 10"/>
                <a:gd name="T42" fmla="*/ 3 w 7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0">
                  <a:moveTo>
                    <a:pt x="3" y="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0" name="Freeform 327">
              <a:extLst>
                <a:ext uri="{FF2B5EF4-FFF2-40B4-BE49-F238E27FC236}">
                  <a16:creationId xmlns:a16="http://schemas.microsoft.com/office/drawing/2014/main" xmlns="" id="{E020F8F4-D753-4DB3-90CD-F35B93B47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6421438"/>
              <a:ext cx="34925" cy="123825"/>
            </a:xfrm>
            <a:custGeom>
              <a:avLst/>
              <a:gdLst>
                <a:gd name="T0" fmla="*/ 2 w 7"/>
                <a:gd name="T1" fmla="*/ 23 h 24"/>
                <a:gd name="T2" fmla="*/ 6 w 7"/>
                <a:gd name="T3" fmla="*/ 4 h 24"/>
                <a:gd name="T4" fmla="*/ 5 w 7"/>
                <a:gd name="T5" fmla="*/ 4 h 24"/>
                <a:gd name="T6" fmla="*/ 6 w 7"/>
                <a:gd name="T7" fmla="*/ 4 h 24"/>
                <a:gd name="T8" fmla="*/ 7 w 7"/>
                <a:gd name="T9" fmla="*/ 2 h 24"/>
                <a:gd name="T10" fmla="*/ 7 w 7"/>
                <a:gd name="T11" fmla="*/ 2 h 24"/>
                <a:gd name="T12" fmla="*/ 7 w 7"/>
                <a:gd name="T13" fmla="*/ 2 h 24"/>
                <a:gd name="T14" fmla="*/ 6 w 7"/>
                <a:gd name="T15" fmla="*/ 1 h 24"/>
                <a:gd name="T16" fmla="*/ 7 w 7"/>
                <a:gd name="T17" fmla="*/ 2 h 24"/>
                <a:gd name="T18" fmla="*/ 7 w 7"/>
                <a:gd name="T19" fmla="*/ 2 h 24"/>
                <a:gd name="T20" fmla="*/ 6 w 7"/>
                <a:gd name="T21" fmla="*/ 1 h 24"/>
                <a:gd name="T22" fmla="*/ 7 w 7"/>
                <a:gd name="T23" fmla="*/ 2 h 24"/>
                <a:gd name="T24" fmla="*/ 6 w 7"/>
                <a:gd name="T25" fmla="*/ 1 h 24"/>
                <a:gd name="T26" fmla="*/ 6 w 7"/>
                <a:gd name="T27" fmla="*/ 2 h 24"/>
                <a:gd name="T28" fmla="*/ 7 w 7"/>
                <a:gd name="T29" fmla="*/ 2 h 24"/>
                <a:gd name="T30" fmla="*/ 6 w 7"/>
                <a:gd name="T31" fmla="*/ 1 h 24"/>
                <a:gd name="T32" fmla="*/ 6 w 7"/>
                <a:gd name="T33" fmla="*/ 2 h 24"/>
                <a:gd name="T34" fmla="*/ 6 w 7"/>
                <a:gd name="T35" fmla="*/ 1 h 24"/>
                <a:gd name="T36" fmla="*/ 5 w 7"/>
                <a:gd name="T37" fmla="*/ 2 h 24"/>
                <a:gd name="T38" fmla="*/ 6 w 7"/>
                <a:gd name="T39" fmla="*/ 2 h 24"/>
                <a:gd name="T40" fmla="*/ 6 w 7"/>
                <a:gd name="T41" fmla="*/ 1 h 24"/>
                <a:gd name="T42" fmla="*/ 5 w 7"/>
                <a:gd name="T43" fmla="*/ 2 h 24"/>
                <a:gd name="T44" fmla="*/ 7 w 7"/>
                <a:gd name="T45" fmla="*/ 2 h 24"/>
                <a:gd name="T46" fmla="*/ 7 w 7"/>
                <a:gd name="T47" fmla="*/ 0 h 24"/>
                <a:gd name="T48" fmla="*/ 6 w 7"/>
                <a:gd name="T49" fmla="*/ 0 h 24"/>
                <a:gd name="T50" fmla="*/ 5 w 7"/>
                <a:gd name="T51" fmla="*/ 0 h 24"/>
                <a:gd name="T52" fmla="*/ 5 w 7"/>
                <a:gd name="T53" fmla="*/ 0 h 24"/>
                <a:gd name="T54" fmla="*/ 3 w 7"/>
                <a:gd name="T55" fmla="*/ 4 h 24"/>
                <a:gd name="T56" fmla="*/ 3 w 7"/>
                <a:gd name="T57" fmla="*/ 4 h 24"/>
                <a:gd name="T58" fmla="*/ 2 w 7"/>
                <a:gd name="T59" fmla="*/ 16 h 24"/>
                <a:gd name="T60" fmla="*/ 1 w 7"/>
                <a:gd name="T61" fmla="*/ 21 h 24"/>
                <a:gd name="T62" fmla="*/ 0 w 7"/>
                <a:gd name="T63" fmla="*/ 23 h 24"/>
                <a:gd name="T64" fmla="*/ 1 w 7"/>
                <a:gd name="T65" fmla="*/ 24 h 24"/>
                <a:gd name="T66" fmla="*/ 2 w 7"/>
                <a:gd name="T6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24">
                  <a:moveTo>
                    <a:pt x="2" y="23"/>
                  </a:moveTo>
                  <a:cubicBezTo>
                    <a:pt x="2" y="23"/>
                    <a:pt x="5" y="13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2" y="13"/>
                    <a:pt x="2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2" y="24"/>
                    <a:pt x="2" y="24"/>
                    <a:pt x="2" y="2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1" name="Freeform 328">
              <a:extLst>
                <a:ext uri="{FF2B5EF4-FFF2-40B4-BE49-F238E27FC236}">
                  <a16:creationId xmlns:a16="http://schemas.microsoft.com/office/drawing/2014/main" xmlns="" id="{07919853-6D43-40A1-B595-4756125E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6416675"/>
              <a:ext cx="34925" cy="128587"/>
            </a:xfrm>
            <a:custGeom>
              <a:avLst/>
              <a:gdLst>
                <a:gd name="T0" fmla="*/ 6 w 7"/>
                <a:gd name="T1" fmla="*/ 5 h 25"/>
                <a:gd name="T2" fmla="*/ 3 w 7"/>
                <a:gd name="T3" fmla="*/ 5 h 25"/>
                <a:gd name="T4" fmla="*/ 6 w 7"/>
                <a:gd name="T5" fmla="*/ 6 h 25"/>
                <a:gd name="T6" fmla="*/ 7 w 7"/>
                <a:gd name="T7" fmla="*/ 3 h 25"/>
                <a:gd name="T8" fmla="*/ 7 w 7"/>
                <a:gd name="T9" fmla="*/ 3 h 25"/>
                <a:gd name="T10" fmla="*/ 7 w 7"/>
                <a:gd name="T11" fmla="*/ 3 h 25"/>
                <a:gd name="T12" fmla="*/ 6 w 7"/>
                <a:gd name="T13" fmla="*/ 2 h 25"/>
                <a:gd name="T14" fmla="*/ 7 w 7"/>
                <a:gd name="T15" fmla="*/ 3 h 25"/>
                <a:gd name="T16" fmla="*/ 6 w 7"/>
                <a:gd name="T17" fmla="*/ 3 h 25"/>
                <a:gd name="T18" fmla="*/ 7 w 7"/>
                <a:gd name="T19" fmla="*/ 3 h 25"/>
                <a:gd name="T20" fmla="*/ 6 w 7"/>
                <a:gd name="T21" fmla="*/ 1 h 25"/>
                <a:gd name="T22" fmla="*/ 6 w 7"/>
                <a:gd name="T23" fmla="*/ 2 h 25"/>
                <a:gd name="T24" fmla="*/ 5 w 7"/>
                <a:gd name="T25" fmla="*/ 2 h 25"/>
                <a:gd name="T26" fmla="*/ 6 w 7"/>
                <a:gd name="T27" fmla="*/ 3 h 25"/>
                <a:gd name="T28" fmla="*/ 5 w 7"/>
                <a:gd name="T29" fmla="*/ 2 h 25"/>
                <a:gd name="T30" fmla="*/ 6 w 7"/>
                <a:gd name="T31" fmla="*/ 3 h 25"/>
                <a:gd name="T32" fmla="*/ 7 w 7"/>
                <a:gd name="T33" fmla="*/ 1 h 25"/>
                <a:gd name="T34" fmla="*/ 6 w 7"/>
                <a:gd name="T35" fmla="*/ 0 h 25"/>
                <a:gd name="T36" fmla="*/ 5 w 7"/>
                <a:gd name="T37" fmla="*/ 1 h 25"/>
                <a:gd name="T38" fmla="*/ 3 w 7"/>
                <a:gd name="T39" fmla="*/ 5 h 25"/>
                <a:gd name="T40" fmla="*/ 3 w 7"/>
                <a:gd name="T41" fmla="*/ 5 h 25"/>
                <a:gd name="T42" fmla="*/ 0 w 7"/>
                <a:gd name="T43" fmla="*/ 22 h 25"/>
                <a:gd name="T44" fmla="*/ 0 w 7"/>
                <a:gd name="T45" fmla="*/ 23 h 25"/>
                <a:gd name="T46" fmla="*/ 0 w 7"/>
                <a:gd name="T47" fmla="*/ 23 h 25"/>
                <a:gd name="T48" fmla="*/ 0 w 7"/>
                <a:gd name="T49" fmla="*/ 23 h 25"/>
                <a:gd name="T50" fmla="*/ 0 w 7"/>
                <a:gd name="T51" fmla="*/ 23 h 25"/>
                <a:gd name="T52" fmla="*/ 0 w 7"/>
                <a:gd name="T53" fmla="*/ 24 h 25"/>
                <a:gd name="T54" fmla="*/ 0 w 7"/>
                <a:gd name="T55" fmla="*/ 24 h 25"/>
                <a:gd name="T56" fmla="*/ 0 w 7"/>
                <a:gd name="T57" fmla="*/ 23 h 25"/>
                <a:gd name="T58" fmla="*/ 0 w 7"/>
                <a:gd name="T59" fmla="*/ 23 h 25"/>
                <a:gd name="T60" fmla="*/ 0 w 7"/>
                <a:gd name="T61" fmla="*/ 24 h 25"/>
                <a:gd name="T62" fmla="*/ 3 w 7"/>
                <a:gd name="T63" fmla="*/ 24 h 25"/>
                <a:gd name="T64" fmla="*/ 2 w 7"/>
                <a:gd name="T65" fmla="*/ 24 h 25"/>
                <a:gd name="T66" fmla="*/ 1 w 7"/>
                <a:gd name="T67" fmla="*/ 25 h 25"/>
                <a:gd name="T68" fmla="*/ 0 w 7"/>
                <a:gd name="T69" fmla="*/ 24 h 25"/>
                <a:gd name="T70" fmla="*/ 0 w 7"/>
                <a:gd name="T71" fmla="*/ 24 h 25"/>
                <a:gd name="T72" fmla="*/ 4 w 7"/>
                <a:gd name="T73" fmla="*/ 5 h 25"/>
                <a:gd name="T74" fmla="*/ 4 w 7"/>
                <a:gd name="T75" fmla="*/ 5 h 25"/>
                <a:gd name="T76" fmla="*/ 5 w 7"/>
                <a:gd name="T77" fmla="*/ 2 h 25"/>
                <a:gd name="T78" fmla="*/ 5 w 7"/>
                <a:gd name="T79" fmla="*/ 1 h 25"/>
                <a:gd name="T80" fmla="*/ 6 w 7"/>
                <a:gd name="T81" fmla="*/ 1 h 25"/>
                <a:gd name="T82" fmla="*/ 7 w 7"/>
                <a:gd name="T83" fmla="*/ 1 h 25"/>
                <a:gd name="T84" fmla="*/ 6 w 7"/>
                <a:gd name="T85" fmla="*/ 3 h 25"/>
                <a:gd name="T86" fmla="*/ 5 w 7"/>
                <a:gd name="T87" fmla="*/ 3 h 25"/>
                <a:gd name="T88" fmla="*/ 6 w 7"/>
                <a:gd name="T89" fmla="*/ 3 h 25"/>
                <a:gd name="T90" fmla="*/ 5 w 7"/>
                <a:gd name="T91" fmla="*/ 3 h 25"/>
                <a:gd name="T92" fmla="*/ 6 w 7"/>
                <a:gd name="T93" fmla="*/ 3 h 25"/>
                <a:gd name="T94" fmla="*/ 6 w 7"/>
                <a:gd name="T95" fmla="*/ 3 h 25"/>
                <a:gd name="T96" fmla="*/ 6 w 7"/>
                <a:gd name="T97" fmla="*/ 3 h 25"/>
                <a:gd name="T98" fmla="*/ 6 w 7"/>
                <a:gd name="T99" fmla="*/ 3 h 25"/>
                <a:gd name="T100" fmla="*/ 6 w 7"/>
                <a:gd name="T101" fmla="*/ 2 h 25"/>
                <a:gd name="T102" fmla="*/ 7 w 7"/>
                <a:gd name="T103" fmla="*/ 3 h 25"/>
                <a:gd name="T104" fmla="*/ 6 w 7"/>
                <a:gd name="T105" fmla="*/ 3 h 25"/>
                <a:gd name="T106" fmla="*/ 6 w 7"/>
                <a:gd name="T107" fmla="*/ 2 h 25"/>
                <a:gd name="T108" fmla="*/ 7 w 7"/>
                <a:gd name="T109" fmla="*/ 3 h 25"/>
                <a:gd name="T110" fmla="*/ 6 w 7"/>
                <a:gd name="T111" fmla="*/ 3 h 25"/>
                <a:gd name="T112" fmla="*/ 6 w 7"/>
                <a:gd name="T113" fmla="*/ 3 h 25"/>
                <a:gd name="T114" fmla="*/ 6 w 7"/>
                <a:gd name="T115" fmla="*/ 5 h 25"/>
                <a:gd name="T116" fmla="*/ 5 w 7"/>
                <a:gd name="T117" fmla="*/ 5 h 25"/>
                <a:gd name="T118" fmla="*/ 5 w 7"/>
                <a:gd name="T119" fmla="*/ 5 h 25"/>
                <a:gd name="T120" fmla="*/ 2 w 7"/>
                <a:gd name="T1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" h="25">
                  <a:moveTo>
                    <a:pt x="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6" y="1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9"/>
                    <a:pt x="2" y="14"/>
                    <a:pt x="1" y="17"/>
                  </a:cubicBezTo>
                  <a:cubicBezTo>
                    <a:pt x="1" y="19"/>
                    <a:pt x="1" y="21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1"/>
                    <a:pt x="2" y="19"/>
                    <a:pt x="2" y="17"/>
                  </a:cubicBezTo>
                  <a:cubicBezTo>
                    <a:pt x="3" y="14"/>
                    <a:pt x="4" y="9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2" name="Freeform 329">
              <a:extLst>
                <a:ext uri="{FF2B5EF4-FFF2-40B4-BE49-F238E27FC236}">
                  <a16:creationId xmlns:a16="http://schemas.microsoft.com/office/drawing/2014/main" xmlns="" id="{9E587A0C-D133-4912-91C6-904EDC73B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6384925"/>
              <a:ext cx="100013" cy="36512"/>
            </a:xfrm>
            <a:custGeom>
              <a:avLst/>
              <a:gdLst>
                <a:gd name="T0" fmla="*/ 19 w 20"/>
                <a:gd name="T1" fmla="*/ 6 h 7"/>
                <a:gd name="T2" fmla="*/ 17 w 20"/>
                <a:gd name="T3" fmla="*/ 3 h 7"/>
                <a:gd name="T4" fmla="*/ 10 w 20"/>
                <a:gd name="T5" fmla="*/ 0 h 7"/>
                <a:gd name="T6" fmla="*/ 9 w 20"/>
                <a:gd name="T7" fmla="*/ 0 h 7"/>
                <a:gd name="T8" fmla="*/ 0 w 20"/>
                <a:gd name="T9" fmla="*/ 4 h 7"/>
                <a:gd name="T10" fmla="*/ 1 w 20"/>
                <a:gd name="T11" fmla="*/ 6 h 7"/>
                <a:gd name="T12" fmla="*/ 2 w 20"/>
                <a:gd name="T13" fmla="*/ 5 h 7"/>
                <a:gd name="T14" fmla="*/ 2 w 20"/>
                <a:gd name="T15" fmla="*/ 5 h 7"/>
                <a:gd name="T16" fmla="*/ 2 w 20"/>
                <a:gd name="T17" fmla="*/ 5 h 7"/>
                <a:gd name="T18" fmla="*/ 2 w 20"/>
                <a:gd name="T19" fmla="*/ 5 h 7"/>
                <a:gd name="T20" fmla="*/ 2 w 20"/>
                <a:gd name="T21" fmla="*/ 5 h 7"/>
                <a:gd name="T22" fmla="*/ 9 w 20"/>
                <a:gd name="T23" fmla="*/ 3 h 7"/>
                <a:gd name="T24" fmla="*/ 10 w 20"/>
                <a:gd name="T25" fmla="*/ 3 h 7"/>
                <a:gd name="T26" fmla="*/ 16 w 20"/>
                <a:gd name="T27" fmla="*/ 5 h 7"/>
                <a:gd name="T28" fmla="*/ 17 w 20"/>
                <a:gd name="T29" fmla="*/ 6 h 7"/>
                <a:gd name="T30" fmla="*/ 17 w 20"/>
                <a:gd name="T31" fmla="*/ 6 h 7"/>
                <a:gd name="T32" fmla="*/ 17 w 20"/>
                <a:gd name="T33" fmla="*/ 7 h 7"/>
                <a:gd name="T34" fmla="*/ 17 w 20"/>
                <a:gd name="T35" fmla="*/ 7 h 7"/>
                <a:gd name="T36" fmla="*/ 18 w 20"/>
                <a:gd name="T37" fmla="*/ 6 h 7"/>
                <a:gd name="T38" fmla="*/ 17 w 20"/>
                <a:gd name="T39" fmla="*/ 7 h 7"/>
                <a:gd name="T40" fmla="*/ 17 w 20"/>
                <a:gd name="T41" fmla="*/ 7 h 7"/>
                <a:gd name="T42" fmla="*/ 18 w 20"/>
                <a:gd name="T43" fmla="*/ 6 h 7"/>
                <a:gd name="T44" fmla="*/ 17 w 20"/>
                <a:gd name="T45" fmla="*/ 7 h 7"/>
                <a:gd name="T46" fmla="*/ 19 w 20"/>
                <a:gd name="T47" fmla="*/ 7 h 7"/>
                <a:gd name="T48" fmla="*/ 19 w 20"/>
                <a:gd name="T4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4"/>
                    <a:pt x="17" y="3"/>
                  </a:cubicBezTo>
                  <a:cubicBezTo>
                    <a:pt x="16" y="2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7"/>
                    <a:pt x="20" y="6"/>
                    <a:pt x="19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3" name="Freeform 330">
              <a:extLst>
                <a:ext uri="{FF2B5EF4-FFF2-40B4-BE49-F238E27FC236}">
                  <a16:creationId xmlns:a16="http://schemas.microsoft.com/office/drawing/2014/main" xmlns="" id="{14A506D7-1839-4FCA-9F15-6F5551FD8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6384925"/>
              <a:ext cx="100013" cy="36512"/>
            </a:xfrm>
            <a:custGeom>
              <a:avLst/>
              <a:gdLst>
                <a:gd name="T0" fmla="*/ 19 w 20"/>
                <a:gd name="T1" fmla="*/ 5 h 7"/>
                <a:gd name="T2" fmla="*/ 10 w 20"/>
                <a:gd name="T3" fmla="*/ 0 h 7"/>
                <a:gd name="T4" fmla="*/ 9 w 20"/>
                <a:gd name="T5" fmla="*/ 0 h 7"/>
                <a:gd name="T6" fmla="*/ 1 w 20"/>
                <a:gd name="T7" fmla="*/ 3 h 7"/>
                <a:gd name="T8" fmla="*/ 0 w 20"/>
                <a:gd name="T9" fmla="*/ 4 h 7"/>
                <a:gd name="T10" fmla="*/ 0 w 20"/>
                <a:gd name="T11" fmla="*/ 5 h 7"/>
                <a:gd name="T12" fmla="*/ 1 w 20"/>
                <a:gd name="T13" fmla="*/ 6 h 7"/>
                <a:gd name="T14" fmla="*/ 3 w 20"/>
                <a:gd name="T15" fmla="*/ 5 h 7"/>
                <a:gd name="T16" fmla="*/ 2 w 20"/>
                <a:gd name="T17" fmla="*/ 6 h 7"/>
                <a:gd name="T18" fmla="*/ 3 w 20"/>
                <a:gd name="T19" fmla="*/ 6 h 7"/>
                <a:gd name="T20" fmla="*/ 3 w 20"/>
                <a:gd name="T21" fmla="*/ 5 h 7"/>
                <a:gd name="T22" fmla="*/ 2 w 20"/>
                <a:gd name="T23" fmla="*/ 6 h 7"/>
                <a:gd name="T24" fmla="*/ 2 w 20"/>
                <a:gd name="T25" fmla="*/ 6 h 7"/>
                <a:gd name="T26" fmla="*/ 9 w 20"/>
                <a:gd name="T27" fmla="*/ 3 h 7"/>
                <a:gd name="T28" fmla="*/ 9 w 20"/>
                <a:gd name="T29" fmla="*/ 3 h 7"/>
                <a:gd name="T30" fmla="*/ 10 w 20"/>
                <a:gd name="T31" fmla="*/ 3 h 7"/>
                <a:gd name="T32" fmla="*/ 15 w 20"/>
                <a:gd name="T33" fmla="*/ 5 h 7"/>
                <a:gd name="T34" fmla="*/ 17 w 20"/>
                <a:gd name="T35" fmla="*/ 6 h 7"/>
                <a:gd name="T36" fmla="*/ 17 w 20"/>
                <a:gd name="T37" fmla="*/ 7 h 7"/>
                <a:gd name="T38" fmla="*/ 17 w 20"/>
                <a:gd name="T39" fmla="*/ 7 h 7"/>
                <a:gd name="T40" fmla="*/ 18 w 20"/>
                <a:gd name="T41" fmla="*/ 7 h 7"/>
                <a:gd name="T42" fmla="*/ 17 w 20"/>
                <a:gd name="T43" fmla="*/ 6 h 7"/>
                <a:gd name="T44" fmla="*/ 17 w 20"/>
                <a:gd name="T45" fmla="*/ 7 h 7"/>
                <a:gd name="T46" fmla="*/ 18 w 20"/>
                <a:gd name="T47" fmla="*/ 7 h 7"/>
                <a:gd name="T48" fmla="*/ 17 w 20"/>
                <a:gd name="T49" fmla="*/ 6 h 7"/>
                <a:gd name="T50" fmla="*/ 17 w 20"/>
                <a:gd name="T51" fmla="*/ 7 h 7"/>
                <a:gd name="T52" fmla="*/ 19 w 20"/>
                <a:gd name="T53" fmla="*/ 7 h 7"/>
                <a:gd name="T54" fmla="*/ 20 w 20"/>
                <a:gd name="T55" fmla="*/ 5 h 7"/>
                <a:gd name="T56" fmla="*/ 19 w 20"/>
                <a:gd name="T57" fmla="*/ 6 h 7"/>
                <a:gd name="T58" fmla="*/ 19 w 20"/>
                <a:gd name="T59" fmla="*/ 6 h 7"/>
                <a:gd name="T60" fmla="*/ 18 w 20"/>
                <a:gd name="T61" fmla="*/ 7 h 7"/>
                <a:gd name="T62" fmla="*/ 17 w 20"/>
                <a:gd name="T63" fmla="*/ 7 h 7"/>
                <a:gd name="T64" fmla="*/ 18 w 20"/>
                <a:gd name="T65" fmla="*/ 7 h 7"/>
                <a:gd name="T66" fmla="*/ 17 w 20"/>
                <a:gd name="T67" fmla="*/ 6 h 7"/>
                <a:gd name="T68" fmla="*/ 17 w 20"/>
                <a:gd name="T69" fmla="*/ 7 h 7"/>
                <a:gd name="T70" fmla="*/ 18 w 20"/>
                <a:gd name="T71" fmla="*/ 6 h 7"/>
                <a:gd name="T72" fmla="*/ 17 w 20"/>
                <a:gd name="T73" fmla="*/ 7 h 7"/>
                <a:gd name="T74" fmla="*/ 18 w 20"/>
                <a:gd name="T75" fmla="*/ 6 h 7"/>
                <a:gd name="T76" fmla="*/ 17 w 20"/>
                <a:gd name="T77" fmla="*/ 6 h 7"/>
                <a:gd name="T78" fmla="*/ 18 w 20"/>
                <a:gd name="T79" fmla="*/ 6 h 7"/>
                <a:gd name="T80" fmla="*/ 17 w 20"/>
                <a:gd name="T81" fmla="*/ 6 h 7"/>
                <a:gd name="T82" fmla="*/ 17 w 20"/>
                <a:gd name="T83" fmla="*/ 6 h 7"/>
                <a:gd name="T84" fmla="*/ 17 w 20"/>
                <a:gd name="T85" fmla="*/ 6 h 7"/>
                <a:gd name="T86" fmla="*/ 10 w 20"/>
                <a:gd name="T87" fmla="*/ 2 h 7"/>
                <a:gd name="T88" fmla="*/ 9 w 20"/>
                <a:gd name="T89" fmla="*/ 2 h 7"/>
                <a:gd name="T90" fmla="*/ 2 w 20"/>
                <a:gd name="T91" fmla="*/ 5 h 7"/>
                <a:gd name="T92" fmla="*/ 2 w 20"/>
                <a:gd name="T93" fmla="*/ 5 h 7"/>
                <a:gd name="T94" fmla="*/ 2 w 20"/>
                <a:gd name="T95" fmla="*/ 5 h 7"/>
                <a:gd name="T96" fmla="*/ 2 w 20"/>
                <a:gd name="T97" fmla="*/ 6 h 7"/>
                <a:gd name="T98" fmla="*/ 2 w 20"/>
                <a:gd name="T99" fmla="*/ 5 h 7"/>
                <a:gd name="T100" fmla="*/ 2 w 20"/>
                <a:gd name="T101" fmla="*/ 5 h 7"/>
                <a:gd name="T102" fmla="*/ 2 w 20"/>
                <a:gd name="T103" fmla="*/ 5 h 7"/>
                <a:gd name="T104" fmla="*/ 2 w 20"/>
                <a:gd name="T105" fmla="*/ 6 h 7"/>
                <a:gd name="T106" fmla="*/ 2 w 20"/>
                <a:gd name="T107" fmla="*/ 5 h 7"/>
                <a:gd name="T108" fmla="*/ 1 w 20"/>
                <a:gd name="T109" fmla="*/ 5 h 7"/>
                <a:gd name="T110" fmla="*/ 1 w 20"/>
                <a:gd name="T111" fmla="*/ 4 h 7"/>
                <a:gd name="T112" fmla="*/ 1 w 20"/>
                <a:gd name="T113" fmla="*/ 4 h 7"/>
                <a:gd name="T114" fmla="*/ 9 w 20"/>
                <a:gd name="T115" fmla="*/ 1 h 7"/>
                <a:gd name="T116" fmla="*/ 17 w 20"/>
                <a:gd name="T117" fmla="*/ 3 h 7"/>
                <a:gd name="T118" fmla="*/ 19 w 20"/>
                <a:gd name="T1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7" y="3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5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5"/>
                    <a:pt x="16" y="4"/>
                  </a:cubicBezTo>
                  <a:cubicBezTo>
                    <a:pt x="15" y="3"/>
                    <a:pt x="13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2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5" y="2"/>
                    <a:pt x="17" y="3"/>
                  </a:cubicBezTo>
                  <a:cubicBezTo>
                    <a:pt x="18" y="4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4" name="Freeform 331">
              <a:extLst>
                <a:ext uri="{FF2B5EF4-FFF2-40B4-BE49-F238E27FC236}">
                  <a16:creationId xmlns:a16="http://schemas.microsoft.com/office/drawing/2014/main" xmlns="" id="{BDF2FF21-B51E-4D4F-BF33-19A07CFB1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5" y="6391275"/>
              <a:ext cx="65088" cy="34925"/>
            </a:xfrm>
            <a:custGeom>
              <a:avLst/>
              <a:gdLst>
                <a:gd name="T0" fmla="*/ 2 w 13"/>
                <a:gd name="T1" fmla="*/ 6 h 7"/>
                <a:gd name="T2" fmla="*/ 2 w 13"/>
                <a:gd name="T3" fmla="*/ 6 h 7"/>
                <a:gd name="T4" fmla="*/ 4 w 13"/>
                <a:gd name="T5" fmla="*/ 4 h 7"/>
                <a:gd name="T6" fmla="*/ 8 w 13"/>
                <a:gd name="T7" fmla="*/ 3 h 7"/>
                <a:gd name="T8" fmla="*/ 8 w 13"/>
                <a:gd name="T9" fmla="*/ 3 h 7"/>
                <a:gd name="T10" fmla="*/ 10 w 13"/>
                <a:gd name="T11" fmla="*/ 3 h 7"/>
                <a:gd name="T12" fmla="*/ 11 w 13"/>
                <a:gd name="T13" fmla="*/ 4 h 7"/>
                <a:gd name="T14" fmla="*/ 11 w 13"/>
                <a:gd name="T15" fmla="*/ 4 h 7"/>
                <a:gd name="T16" fmla="*/ 11 w 13"/>
                <a:gd name="T17" fmla="*/ 4 h 7"/>
                <a:gd name="T18" fmla="*/ 11 w 13"/>
                <a:gd name="T19" fmla="*/ 3 h 7"/>
                <a:gd name="T20" fmla="*/ 11 w 13"/>
                <a:gd name="T21" fmla="*/ 4 h 7"/>
                <a:gd name="T22" fmla="*/ 11 w 13"/>
                <a:gd name="T23" fmla="*/ 4 h 7"/>
                <a:gd name="T24" fmla="*/ 11 w 13"/>
                <a:gd name="T25" fmla="*/ 3 h 7"/>
                <a:gd name="T26" fmla="*/ 11 w 13"/>
                <a:gd name="T27" fmla="*/ 4 h 7"/>
                <a:gd name="T28" fmla="*/ 12 w 13"/>
                <a:gd name="T29" fmla="*/ 4 h 7"/>
                <a:gd name="T30" fmla="*/ 12 w 13"/>
                <a:gd name="T31" fmla="*/ 2 h 7"/>
                <a:gd name="T32" fmla="*/ 8 w 13"/>
                <a:gd name="T33" fmla="*/ 0 h 7"/>
                <a:gd name="T34" fmla="*/ 7 w 13"/>
                <a:gd name="T35" fmla="*/ 0 h 7"/>
                <a:gd name="T36" fmla="*/ 3 w 13"/>
                <a:gd name="T37" fmla="*/ 3 h 7"/>
                <a:gd name="T38" fmla="*/ 0 w 13"/>
                <a:gd name="T39" fmla="*/ 5 h 7"/>
                <a:gd name="T40" fmla="*/ 0 w 13"/>
                <a:gd name="T41" fmla="*/ 6 h 7"/>
                <a:gd name="T42" fmla="*/ 2 w 13"/>
                <a:gd name="T4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2" y="2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2" y="7"/>
                    <a:pt x="2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5" name="Freeform 332">
              <a:extLst>
                <a:ext uri="{FF2B5EF4-FFF2-40B4-BE49-F238E27FC236}">
                  <a16:creationId xmlns:a16="http://schemas.microsoft.com/office/drawing/2014/main" xmlns="" id="{8A37CA37-0546-47E0-BE9A-B69DC6FD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5" y="6391275"/>
              <a:ext cx="65088" cy="34925"/>
            </a:xfrm>
            <a:custGeom>
              <a:avLst/>
              <a:gdLst>
                <a:gd name="T0" fmla="*/ 2 w 13"/>
                <a:gd name="T1" fmla="*/ 6 h 7"/>
                <a:gd name="T2" fmla="*/ 5 w 13"/>
                <a:gd name="T3" fmla="*/ 4 h 7"/>
                <a:gd name="T4" fmla="*/ 8 w 13"/>
                <a:gd name="T5" fmla="*/ 3 h 7"/>
                <a:gd name="T6" fmla="*/ 10 w 13"/>
                <a:gd name="T7" fmla="*/ 3 h 7"/>
                <a:gd name="T8" fmla="*/ 10 w 13"/>
                <a:gd name="T9" fmla="*/ 4 h 7"/>
                <a:gd name="T10" fmla="*/ 10 w 13"/>
                <a:gd name="T11" fmla="*/ 4 h 7"/>
                <a:gd name="T12" fmla="*/ 11 w 13"/>
                <a:gd name="T13" fmla="*/ 4 h 7"/>
                <a:gd name="T14" fmla="*/ 11 w 13"/>
                <a:gd name="T15" fmla="*/ 3 h 7"/>
                <a:gd name="T16" fmla="*/ 10 w 13"/>
                <a:gd name="T17" fmla="*/ 4 h 7"/>
                <a:gd name="T18" fmla="*/ 10 w 13"/>
                <a:gd name="T19" fmla="*/ 4 h 7"/>
                <a:gd name="T20" fmla="*/ 11 w 13"/>
                <a:gd name="T21" fmla="*/ 3 h 7"/>
                <a:gd name="T22" fmla="*/ 10 w 13"/>
                <a:gd name="T23" fmla="*/ 4 h 7"/>
                <a:gd name="T24" fmla="*/ 12 w 13"/>
                <a:gd name="T25" fmla="*/ 4 h 7"/>
                <a:gd name="T26" fmla="*/ 13 w 13"/>
                <a:gd name="T27" fmla="*/ 3 h 7"/>
                <a:gd name="T28" fmla="*/ 12 w 13"/>
                <a:gd name="T29" fmla="*/ 2 h 7"/>
                <a:gd name="T30" fmla="*/ 11 w 13"/>
                <a:gd name="T31" fmla="*/ 1 h 7"/>
                <a:gd name="T32" fmla="*/ 8 w 13"/>
                <a:gd name="T33" fmla="*/ 0 h 7"/>
                <a:gd name="T34" fmla="*/ 7 w 13"/>
                <a:gd name="T35" fmla="*/ 0 h 7"/>
                <a:gd name="T36" fmla="*/ 2 w 13"/>
                <a:gd name="T37" fmla="*/ 2 h 7"/>
                <a:gd name="T38" fmla="*/ 0 w 13"/>
                <a:gd name="T39" fmla="*/ 6 h 7"/>
                <a:gd name="T40" fmla="*/ 1 w 13"/>
                <a:gd name="T41" fmla="*/ 7 h 7"/>
                <a:gd name="T42" fmla="*/ 2 w 13"/>
                <a:gd name="T43" fmla="*/ 6 h 7"/>
                <a:gd name="T44" fmla="*/ 2 w 13"/>
                <a:gd name="T45" fmla="*/ 6 h 7"/>
                <a:gd name="T46" fmla="*/ 1 w 13"/>
                <a:gd name="T47" fmla="*/ 6 h 7"/>
                <a:gd name="T48" fmla="*/ 0 w 13"/>
                <a:gd name="T49" fmla="*/ 6 h 7"/>
                <a:gd name="T50" fmla="*/ 3 w 13"/>
                <a:gd name="T51" fmla="*/ 3 h 7"/>
                <a:gd name="T52" fmla="*/ 7 w 13"/>
                <a:gd name="T53" fmla="*/ 0 h 7"/>
                <a:gd name="T54" fmla="*/ 8 w 13"/>
                <a:gd name="T55" fmla="*/ 1 h 7"/>
                <a:gd name="T56" fmla="*/ 11 w 13"/>
                <a:gd name="T57" fmla="*/ 2 h 7"/>
                <a:gd name="T58" fmla="*/ 12 w 13"/>
                <a:gd name="T59" fmla="*/ 3 h 7"/>
                <a:gd name="T60" fmla="*/ 12 w 13"/>
                <a:gd name="T61" fmla="*/ 3 h 7"/>
                <a:gd name="T62" fmla="*/ 12 w 13"/>
                <a:gd name="T63" fmla="*/ 4 h 7"/>
                <a:gd name="T64" fmla="*/ 11 w 13"/>
                <a:gd name="T65" fmla="*/ 4 h 7"/>
                <a:gd name="T66" fmla="*/ 11 w 13"/>
                <a:gd name="T67" fmla="*/ 4 h 7"/>
                <a:gd name="T68" fmla="*/ 11 w 13"/>
                <a:gd name="T69" fmla="*/ 3 h 7"/>
                <a:gd name="T70" fmla="*/ 11 w 13"/>
                <a:gd name="T71" fmla="*/ 4 h 7"/>
                <a:gd name="T72" fmla="*/ 11 w 13"/>
                <a:gd name="T73" fmla="*/ 3 h 7"/>
                <a:gd name="T74" fmla="*/ 11 w 13"/>
                <a:gd name="T75" fmla="*/ 4 h 7"/>
                <a:gd name="T76" fmla="*/ 11 w 13"/>
                <a:gd name="T77" fmla="*/ 3 h 7"/>
                <a:gd name="T78" fmla="*/ 10 w 13"/>
                <a:gd name="T79" fmla="*/ 3 h 7"/>
                <a:gd name="T80" fmla="*/ 11 w 13"/>
                <a:gd name="T81" fmla="*/ 3 h 7"/>
                <a:gd name="T82" fmla="*/ 11 w 13"/>
                <a:gd name="T83" fmla="*/ 4 h 7"/>
                <a:gd name="T84" fmla="*/ 11 w 13"/>
                <a:gd name="T85" fmla="*/ 3 h 7"/>
                <a:gd name="T86" fmla="*/ 10 w 13"/>
                <a:gd name="T87" fmla="*/ 3 h 7"/>
                <a:gd name="T88" fmla="*/ 10 w 13"/>
                <a:gd name="T89" fmla="*/ 3 h 7"/>
                <a:gd name="T90" fmla="*/ 8 w 13"/>
                <a:gd name="T91" fmla="*/ 2 h 7"/>
                <a:gd name="T92" fmla="*/ 2 w 13"/>
                <a:gd name="T93" fmla="*/ 6 h 7"/>
                <a:gd name="T94" fmla="*/ 2 w 13"/>
                <a:gd name="T9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3" y="3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6" name="Freeform 333">
              <a:extLst>
                <a:ext uri="{FF2B5EF4-FFF2-40B4-BE49-F238E27FC236}">
                  <a16:creationId xmlns:a16="http://schemas.microsoft.com/office/drawing/2014/main" xmlns="" id="{988734FE-E58D-4167-8A07-16D71A0D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6529388"/>
              <a:ext cx="139700" cy="185737"/>
            </a:xfrm>
            <a:custGeom>
              <a:avLst/>
              <a:gdLst>
                <a:gd name="T0" fmla="*/ 2 w 28"/>
                <a:gd name="T1" fmla="*/ 35 h 36"/>
                <a:gd name="T2" fmla="*/ 2 w 28"/>
                <a:gd name="T3" fmla="*/ 35 h 36"/>
                <a:gd name="T4" fmla="*/ 2 w 28"/>
                <a:gd name="T5" fmla="*/ 35 h 36"/>
                <a:gd name="T6" fmla="*/ 2 w 28"/>
                <a:gd name="T7" fmla="*/ 35 h 36"/>
                <a:gd name="T8" fmla="*/ 2 w 28"/>
                <a:gd name="T9" fmla="*/ 35 h 36"/>
                <a:gd name="T10" fmla="*/ 2 w 28"/>
                <a:gd name="T11" fmla="*/ 35 h 36"/>
                <a:gd name="T12" fmla="*/ 28 w 28"/>
                <a:gd name="T13" fmla="*/ 2 h 36"/>
                <a:gd name="T14" fmla="*/ 28 w 28"/>
                <a:gd name="T15" fmla="*/ 0 h 36"/>
                <a:gd name="T16" fmla="*/ 26 w 28"/>
                <a:gd name="T17" fmla="*/ 0 h 36"/>
                <a:gd name="T18" fmla="*/ 1 w 28"/>
                <a:gd name="T19" fmla="*/ 35 h 36"/>
                <a:gd name="T20" fmla="*/ 1 w 28"/>
                <a:gd name="T21" fmla="*/ 36 h 36"/>
                <a:gd name="T22" fmla="*/ 2 w 28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4" y="24"/>
                    <a:pt x="28" y="2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" y="23"/>
                    <a:pt x="1" y="35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6"/>
                    <a:pt x="2" y="36"/>
                    <a:pt x="2" y="3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7" name="Freeform 334">
              <a:extLst>
                <a:ext uri="{FF2B5EF4-FFF2-40B4-BE49-F238E27FC236}">
                  <a16:creationId xmlns:a16="http://schemas.microsoft.com/office/drawing/2014/main" xmlns="" id="{F5C351D5-637A-421F-8006-1FF98E15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6529388"/>
              <a:ext cx="139700" cy="190500"/>
            </a:xfrm>
            <a:custGeom>
              <a:avLst/>
              <a:gdLst>
                <a:gd name="T0" fmla="*/ 2 w 28"/>
                <a:gd name="T1" fmla="*/ 35 h 37"/>
                <a:gd name="T2" fmla="*/ 2 w 28"/>
                <a:gd name="T3" fmla="*/ 35 h 37"/>
                <a:gd name="T4" fmla="*/ 2 w 28"/>
                <a:gd name="T5" fmla="*/ 35 h 37"/>
                <a:gd name="T6" fmla="*/ 2 w 28"/>
                <a:gd name="T7" fmla="*/ 36 h 37"/>
                <a:gd name="T8" fmla="*/ 2 w 28"/>
                <a:gd name="T9" fmla="*/ 36 h 37"/>
                <a:gd name="T10" fmla="*/ 2 w 28"/>
                <a:gd name="T11" fmla="*/ 36 h 37"/>
                <a:gd name="T12" fmla="*/ 3 w 28"/>
                <a:gd name="T13" fmla="*/ 36 h 37"/>
                <a:gd name="T14" fmla="*/ 3 w 28"/>
                <a:gd name="T15" fmla="*/ 35 h 37"/>
                <a:gd name="T16" fmla="*/ 2 w 28"/>
                <a:gd name="T17" fmla="*/ 35 h 37"/>
                <a:gd name="T18" fmla="*/ 2 w 28"/>
                <a:gd name="T19" fmla="*/ 36 h 37"/>
                <a:gd name="T20" fmla="*/ 2 w 28"/>
                <a:gd name="T21" fmla="*/ 36 h 37"/>
                <a:gd name="T22" fmla="*/ 3 w 28"/>
                <a:gd name="T23" fmla="*/ 36 h 37"/>
                <a:gd name="T24" fmla="*/ 3 w 28"/>
                <a:gd name="T25" fmla="*/ 36 h 37"/>
                <a:gd name="T26" fmla="*/ 3 w 28"/>
                <a:gd name="T27" fmla="*/ 33 h 37"/>
                <a:gd name="T28" fmla="*/ 28 w 28"/>
                <a:gd name="T29" fmla="*/ 2 h 37"/>
                <a:gd name="T30" fmla="*/ 28 w 28"/>
                <a:gd name="T31" fmla="*/ 1 h 37"/>
                <a:gd name="T32" fmla="*/ 28 w 28"/>
                <a:gd name="T33" fmla="*/ 0 h 37"/>
                <a:gd name="T34" fmla="*/ 27 w 28"/>
                <a:gd name="T35" fmla="*/ 0 h 37"/>
                <a:gd name="T36" fmla="*/ 26 w 28"/>
                <a:gd name="T37" fmla="*/ 0 h 37"/>
                <a:gd name="T38" fmla="*/ 0 w 28"/>
                <a:gd name="T39" fmla="*/ 35 h 37"/>
                <a:gd name="T40" fmla="*/ 0 w 28"/>
                <a:gd name="T41" fmla="*/ 35 h 37"/>
                <a:gd name="T42" fmla="*/ 1 w 28"/>
                <a:gd name="T43" fmla="*/ 37 h 37"/>
                <a:gd name="T44" fmla="*/ 1 w 28"/>
                <a:gd name="T45" fmla="*/ 37 h 37"/>
                <a:gd name="T46" fmla="*/ 3 w 28"/>
                <a:gd name="T47" fmla="*/ 36 h 37"/>
                <a:gd name="T48" fmla="*/ 3 w 28"/>
                <a:gd name="T49" fmla="*/ 35 h 37"/>
                <a:gd name="T50" fmla="*/ 2 w 28"/>
                <a:gd name="T51" fmla="*/ 35 h 37"/>
                <a:gd name="T52" fmla="*/ 2 w 28"/>
                <a:gd name="T53" fmla="*/ 35 h 37"/>
                <a:gd name="T54" fmla="*/ 2 w 28"/>
                <a:gd name="T55" fmla="*/ 35 h 37"/>
                <a:gd name="T56" fmla="*/ 1 w 28"/>
                <a:gd name="T57" fmla="*/ 36 h 37"/>
                <a:gd name="T58" fmla="*/ 1 w 28"/>
                <a:gd name="T59" fmla="*/ 36 h 37"/>
                <a:gd name="T60" fmla="*/ 1 w 28"/>
                <a:gd name="T61" fmla="*/ 35 h 37"/>
                <a:gd name="T62" fmla="*/ 1 w 28"/>
                <a:gd name="T63" fmla="*/ 35 h 37"/>
                <a:gd name="T64" fmla="*/ 27 w 28"/>
                <a:gd name="T65" fmla="*/ 1 h 37"/>
                <a:gd name="T66" fmla="*/ 27 w 28"/>
                <a:gd name="T67" fmla="*/ 0 h 37"/>
                <a:gd name="T68" fmla="*/ 28 w 28"/>
                <a:gd name="T69" fmla="*/ 1 h 37"/>
                <a:gd name="T70" fmla="*/ 28 w 28"/>
                <a:gd name="T71" fmla="*/ 1 h 37"/>
                <a:gd name="T72" fmla="*/ 28 w 28"/>
                <a:gd name="T73" fmla="*/ 1 h 37"/>
                <a:gd name="T74" fmla="*/ 2 w 28"/>
                <a:gd name="T75" fmla="*/ 35 h 37"/>
                <a:gd name="T76" fmla="*/ 2 w 28"/>
                <a:gd name="T77" fmla="*/ 35 h 37"/>
                <a:gd name="T78" fmla="*/ 2 w 28"/>
                <a:gd name="T79" fmla="*/ 35 h 37"/>
                <a:gd name="T80" fmla="*/ 2 w 28"/>
                <a:gd name="T81" fmla="*/ 35 h 37"/>
                <a:gd name="T82" fmla="*/ 2 w 28"/>
                <a:gd name="T83" fmla="*/ 35 h 37"/>
                <a:gd name="T84" fmla="*/ 2 w 28"/>
                <a:gd name="T85" fmla="*/ 36 h 37"/>
                <a:gd name="T86" fmla="*/ 2 w 28"/>
                <a:gd name="T87" fmla="*/ 36 h 37"/>
                <a:gd name="T88" fmla="*/ 2 w 28"/>
                <a:gd name="T89" fmla="*/ 35 h 37"/>
                <a:gd name="T90" fmla="*/ 2 w 28"/>
                <a:gd name="T91" fmla="*/ 35 h 37"/>
                <a:gd name="T92" fmla="*/ 2 w 28"/>
                <a:gd name="T93" fmla="*/ 35 h 37"/>
                <a:gd name="T94" fmla="*/ 2 w 28"/>
                <a:gd name="T95" fmla="*/ 35 h 37"/>
                <a:gd name="T96" fmla="*/ 2 w 28"/>
                <a:gd name="T97" fmla="*/ 35 h 37"/>
                <a:gd name="T98" fmla="*/ 2 w 28"/>
                <a:gd name="T99" fmla="*/ 35 h 37"/>
                <a:gd name="T100" fmla="*/ 2 w 28"/>
                <a:gd name="T101" fmla="*/ 35 h 37"/>
                <a:gd name="T102" fmla="*/ 2 w 28"/>
                <a:gd name="T103" fmla="*/ 36 h 37"/>
                <a:gd name="T104" fmla="*/ 2 w 28"/>
                <a:gd name="T105" fmla="*/ 36 h 37"/>
                <a:gd name="T106" fmla="*/ 2 w 28"/>
                <a:gd name="T107" fmla="*/ 35 h 37"/>
                <a:gd name="T108" fmla="*/ 2 w 28"/>
                <a:gd name="T10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7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5"/>
                    <a:pt x="3" y="33"/>
                  </a:cubicBezTo>
                  <a:cubicBezTo>
                    <a:pt x="5" y="29"/>
                    <a:pt x="10" y="19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" y="2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3" y="24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4" y="24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8" name="Freeform 335">
              <a:extLst>
                <a:ext uri="{FF2B5EF4-FFF2-40B4-BE49-F238E27FC236}">
                  <a16:creationId xmlns:a16="http://schemas.microsoft.com/office/drawing/2014/main" xmlns="" id="{CF0CAE00-BB32-4D30-93C5-B9B83F36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338888"/>
              <a:ext cx="58738" cy="52387"/>
            </a:xfrm>
            <a:custGeom>
              <a:avLst/>
              <a:gdLst>
                <a:gd name="T0" fmla="*/ 0 w 12"/>
                <a:gd name="T1" fmla="*/ 2 h 10"/>
                <a:gd name="T2" fmla="*/ 1 w 12"/>
                <a:gd name="T3" fmla="*/ 2 h 10"/>
                <a:gd name="T4" fmla="*/ 5 w 12"/>
                <a:gd name="T5" fmla="*/ 3 h 10"/>
                <a:gd name="T6" fmla="*/ 8 w 12"/>
                <a:gd name="T7" fmla="*/ 5 h 10"/>
                <a:gd name="T8" fmla="*/ 10 w 12"/>
                <a:gd name="T9" fmla="*/ 9 h 10"/>
                <a:gd name="T10" fmla="*/ 11 w 12"/>
                <a:gd name="T11" fmla="*/ 10 h 10"/>
                <a:gd name="T12" fmla="*/ 12 w 12"/>
                <a:gd name="T13" fmla="*/ 9 h 10"/>
                <a:gd name="T14" fmla="*/ 9 w 12"/>
                <a:gd name="T15" fmla="*/ 4 h 10"/>
                <a:gd name="T16" fmla="*/ 4 w 12"/>
                <a:gd name="T17" fmla="*/ 1 h 10"/>
                <a:gd name="T18" fmla="*/ 1 w 12"/>
                <a:gd name="T19" fmla="*/ 0 h 10"/>
                <a:gd name="T20" fmla="*/ 0 w 12"/>
                <a:gd name="T21" fmla="*/ 1 h 10"/>
                <a:gd name="T22" fmla="*/ 0 w 12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9" y="6"/>
                    <a:pt x="9" y="8"/>
                    <a:pt x="10" y="9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1" y="7"/>
                    <a:pt x="10" y="5"/>
                    <a:pt x="9" y="4"/>
                  </a:cubicBezTo>
                  <a:cubicBezTo>
                    <a:pt x="8" y="2"/>
                    <a:pt x="5" y="1"/>
                    <a:pt x="4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9" name="Freeform 336">
              <a:extLst>
                <a:ext uri="{FF2B5EF4-FFF2-40B4-BE49-F238E27FC236}">
                  <a16:creationId xmlns:a16="http://schemas.microsoft.com/office/drawing/2014/main" xmlns="" id="{16A9187C-5345-4E62-AD56-E75CD0756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6338888"/>
              <a:ext cx="65088" cy="52387"/>
            </a:xfrm>
            <a:custGeom>
              <a:avLst/>
              <a:gdLst>
                <a:gd name="T0" fmla="*/ 1 w 13"/>
                <a:gd name="T1" fmla="*/ 2 h 10"/>
                <a:gd name="T2" fmla="*/ 1 w 13"/>
                <a:gd name="T3" fmla="*/ 2 h 10"/>
                <a:gd name="T4" fmla="*/ 2 w 13"/>
                <a:gd name="T5" fmla="*/ 2 h 10"/>
                <a:gd name="T6" fmla="*/ 2 w 13"/>
                <a:gd name="T7" fmla="*/ 2 h 10"/>
                <a:gd name="T8" fmla="*/ 1 w 13"/>
                <a:gd name="T9" fmla="*/ 2 h 10"/>
                <a:gd name="T10" fmla="*/ 6 w 13"/>
                <a:gd name="T11" fmla="*/ 4 h 10"/>
                <a:gd name="T12" fmla="*/ 9 w 13"/>
                <a:gd name="T13" fmla="*/ 6 h 10"/>
                <a:gd name="T14" fmla="*/ 10 w 13"/>
                <a:gd name="T15" fmla="*/ 9 h 10"/>
                <a:gd name="T16" fmla="*/ 12 w 13"/>
                <a:gd name="T17" fmla="*/ 10 h 10"/>
                <a:gd name="T18" fmla="*/ 12 w 13"/>
                <a:gd name="T19" fmla="*/ 10 h 10"/>
                <a:gd name="T20" fmla="*/ 13 w 13"/>
                <a:gd name="T21" fmla="*/ 9 h 10"/>
                <a:gd name="T22" fmla="*/ 13 w 13"/>
                <a:gd name="T23" fmla="*/ 9 h 10"/>
                <a:gd name="T24" fmla="*/ 13 w 13"/>
                <a:gd name="T25" fmla="*/ 9 h 10"/>
                <a:gd name="T26" fmla="*/ 13 w 13"/>
                <a:gd name="T27" fmla="*/ 9 h 10"/>
                <a:gd name="T28" fmla="*/ 10 w 13"/>
                <a:gd name="T29" fmla="*/ 4 h 10"/>
                <a:gd name="T30" fmla="*/ 5 w 13"/>
                <a:gd name="T31" fmla="*/ 1 h 10"/>
                <a:gd name="T32" fmla="*/ 2 w 13"/>
                <a:gd name="T33" fmla="*/ 0 h 10"/>
                <a:gd name="T34" fmla="*/ 2 w 13"/>
                <a:gd name="T35" fmla="*/ 0 h 10"/>
                <a:gd name="T36" fmla="*/ 0 w 13"/>
                <a:gd name="T37" fmla="*/ 1 h 10"/>
                <a:gd name="T38" fmla="*/ 0 w 13"/>
                <a:gd name="T39" fmla="*/ 1 h 10"/>
                <a:gd name="T40" fmla="*/ 1 w 13"/>
                <a:gd name="T41" fmla="*/ 2 h 10"/>
                <a:gd name="T42" fmla="*/ 1 w 13"/>
                <a:gd name="T43" fmla="*/ 2 h 10"/>
                <a:gd name="T44" fmla="*/ 1 w 13"/>
                <a:gd name="T45" fmla="*/ 2 h 10"/>
                <a:gd name="T46" fmla="*/ 1 w 13"/>
                <a:gd name="T47" fmla="*/ 2 h 10"/>
                <a:gd name="T48" fmla="*/ 2 w 13"/>
                <a:gd name="T49" fmla="*/ 2 h 10"/>
                <a:gd name="T50" fmla="*/ 1 w 13"/>
                <a:gd name="T51" fmla="*/ 1 h 10"/>
                <a:gd name="T52" fmla="*/ 1 w 13"/>
                <a:gd name="T53" fmla="*/ 1 h 10"/>
                <a:gd name="T54" fmla="*/ 2 w 13"/>
                <a:gd name="T55" fmla="*/ 1 h 10"/>
                <a:gd name="T56" fmla="*/ 2 w 13"/>
                <a:gd name="T57" fmla="*/ 1 h 10"/>
                <a:gd name="T58" fmla="*/ 5 w 13"/>
                <a:gd name="T59" fmla="*/ 1 h 10"/>
                <a:gd name="T60" fmla="*/ 10 w 13"/>
                <a:gd name="T61" fmla="*/ 4 h 10"/>
                <a:gd name="T62" fmla="*/ 12 w 13"/>
                <a:gd name="T63" fmla="*/ 9 h 10"/>
                <a:gd name="T64" fmla="*/ 13 w 13"/>
                <a:gd name="T65" fmla="*/ 9 h 10"/>
                <a:gd name="T66" fmla="*/ 12 w 13"/>
                <a:gd name="T67" fmla="*/ 9 h 10"/>
                <a:gd name="T68" fmla="*/ 12 w 13"/>
                <a:gd name="T69" fmla="*/ 9 h 10"/>
                <a:gd name="T70" fmla="*/ 12 w 13"/>
                <a:gd name="T71" fmla="*/ 10 h 10"/>
                <a:gd name="T72" fmla="*/ 12 w 13"/>
                <a:gd name="T73" fmla="*/ 10 h 10"/>
                <a:gd name="T74" fmla="*/ 11 w 13"/>
                <a:gd name="T75" fmla="*/ 9 h 10"/>
                <a:gd name="T76" fmla="*/ 9 w 13"/>
                <a:gd name="T77" fmla="*/ 5 h 10"/>
                <a:gd name="T78" fmla="*/ 6 w 13"/>
                <a:gd name="T79" fmla="*/ 3 h 10"/>
                <a:gd name="T80" fmla="*/ 2 w 13"/>
                <a:gd name="T81" fmla="*/ 2 h 10"/>
                <a:gd name="T82" fmla="*/ 2 w 13"/>
                <a:gd name="T83" fmla="*/ 2 h 10"/>
                <a:gd name="T84" fmla="*/ 1 w 13"/>
                <a:gd name="T85" fmla="*/ 2 h 10"/>
                <a:gd name="T86" fmla="*/ 1 w 13"/>
                <a:gd name="T87" fmla="*/ 2 h 10"/>
                <a:gd name="T88" fmla="*/ 2 w 13"/>
                <a:gd name="T89" fmla="*/ 2 h 10"/>
                <a:gd name="T90" fmla="*/ 1 w 13"/>
                <a:gd name="T9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7" y="4"/>
                    <a:pt x="8" y="5"/>
                    <a:pt x="9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2" y="5"/>
                    <a:pt x="10" y="4"/>
                  </a:cubicBezTo>
                  <a:cubicBezTo>
                    <a:pt x="9" y="2"/>
                    <a:pt x="6" y="1"/>
                    <a:pt x="5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2"/>
                    <a:pt x="8" y="3"/>
                    <a:pt x="10" y="4"/>
                  </a:cubicBezTo>
                  <a:cubicBezTo>
                    <a:pt x="11" y="5"/>
                    <a:pt x="12" y="7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8"/>
                    <a:pt x="10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0" name="Freeform 337">
              <a:extLst>
                <a:ext uri="{FF2B5EF4-FFF2-40B4-BE49-F238E27FC236}">
                  <a16:creationId xmlns:a16="http://schemas.microsoft.com/office/drawing/2014/main" xmlns="" id="{DA2F1ECB-91F0-4F66-86DA-EBF7EEC1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210300"/>
              <a:ext cx="39688" cy="46037"/>
            </a:xfrm>
            <a:custGeom>
              <a:avLst/>
              <a:gdLst>
                <a:gd name="T0" fmla="*/ 8 w 8"/>
                <a:gd name="T1" fmla="*/ 5 h 9"/>
                <a:gd name="T2" fmla="*/ 7 w 8"/>
                <a:gd name="T3" fmla="*/ 5 h 9"/>
                <a:gd name="T4" fmla="*/ 4 w 8"/>
                <a:gd name="T5" fmla="*/ 7 h 9"/>
                <a:gd name="T6" fmla="*/ 2 w 8"/>
                <a:gd name="T7" fmla="*/ 5 h 9"/>
                <a:gd name="T8" fmla="*/ 4 w 8"/>
                <a:gd name="T9" fmla="*/ 2 h 9"/>
                <a:gd name="T10" fmla="*/ 7 w 8"/>
                <a:gd name="T11" fmla="*/ 5 h 9"/>
                <a:gd name="T12" fmla="*/ 8 w 8"/>
                <a:gd name="T13" fmla="*/ 5 h 9"/>
                <a:gd name="T14" fmla="*/ 8 w 8"/>
                <a:gd name="T15" fmla="*/ 5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8 w 8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1" name="Freeform 338">
              <a:extLst>
                <a:ext uri="{FF2B5EF4-FFF2-40B4-BE49-F238E27FC236}">
                  <a16:creationId xmlns:a16="http://schemas.microsoft.com/office/drawing/2014/main" xmlns="" id="{471ADF05-8E9F-4C3A-8794-BEC968801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210300"/>
              <a:ext cx="46038" cy="46037"/>
            </a:xfrm>
            <a:custGeom>
              <a:avLst/>
              <a:gdLst>
                <a:gd name="T0" fmla="*/ 8 w 9"/>
                <a:gd name="T1" fmla="*/ 5 h 9"/>
                <a:gd name="T2" fmla="*/ 8 w 9"/>
                <a:gd name="T3" fmla="*/ 4 h 9"/>
                <a:gd name="T4" fmla="*/ 7 w 9"/>
                <a:gd name="T5" fmla="*/ 4 h 9"/>
                <a:gd name="T6" fmla="*/ 6 w 9"/>
                <a:gd name="T7" fmla="*/ 4 h 9"/>
                <a:gd name="T8" fmla="*/ 6 w 9"/>
                <a:gd name="T9" fmla="*/ 5 h 9"/>
                <a:gd name="T10" fmla="*/ 4 w 9"/>
                <a:gd name="T11" fmla="*/ 7 h 9"/>
                <a:gd name="T12" fmla="*/ 2 w 9"/>
                <a:gd name="T13" fmla="*/ 5 h 9"/>
                <a:gd name="T14" fmla="*/ 4 w 9"/>
                <a:gd name="T15" fmla="*/ 3 h 9"/>
                <a:gd name="T16" fmla="*/ 6 w 9"/>
                <a:gd name="T17" fmla="*/ 5 h 9"/>
                <a:gd name="T18" fmla="*/ 6 w 9"/>
                <a:gd name="T19" fmla="*/ 5 h 9"/>
                <a:gd name="T20" fmla="*/ 8 w 9"/>
                <a:gd name="T21" fmla="*/ 5 h 9"/>
                <a:gd name="T22" fmla="*/ 8 w 9"/>
                <a:gd name="T23" fmla="*/ 5 h 9"/>
                <a:gd name="T24" fmla="*/ 9 w 9"/>
                <a:gd name="T25" fmla="*/ 5 h 9"/>
                <a:gd name="T26" fmla="*/ 9 w 9"/>
                <a:gd name="T27" fmla="*/ 5 h 9"/>
                <a:gd name="T28" fmla="*/ 4 w 9"/>
                <a:gd name="T29" fmla="*/ 0 h 9"/>
                <a:gd name="T30" fmla="*/ 0 w 9"/>
                <a:gd name="T31" fmla="*/ 5 h 9"/>
                <a:gd name="T32" fmla="*/ 4 w 9"/>
                <a:gd name="T33" fmla="*/ 9 h 9"/>
                <a:gd name="T34" fmla="*/ 9 w 9"/>
                <a:gd name="T35" fmla="*/ 5 h 9"/>
                <a:gd name="T36" fmla="*/ 9 w 9"/>
                <a:gd name="T37" fmla="*/ 4 h 9"/>
                <a:gd name="T38" fmla="*/ 8 w 9"/>
                <a:gd name="T39" fmla="*/ 4 h 9"/>
                <a:gd name="T40" fmla="*/ 8 w 9"/>
                <a:gd name="T41" fmla="*/ 5 h 9"/>
                <a:gd name="T42" fmla="*/ 8 w 9"/>
                <a:gd name="T43" fmla="*/ 5 h 9"/>
                <a:gd name="T44" fmla="*/ 8 w 9"/>
                <a:gd name="T45" fmla="*/ 5 h 9"/>
                <a:gd name="T46" fmla="*/ 8 w 9"/>
                <a:gd name="T47" fmla="*/ 5 h 9"/>
                <a:gd name="T48" fmla="*/ 8 w 9"/>
                <a:gd name="T49" fmla="*/ 5 h 9"/>
                <a:gd name="T50" fmla="*/ 4 w 9"/>
                <a:gd name="T51" fmla="*/ 9 h 9"/>
                <a:gd name="T52" fmla="*/ 0 w 9"/>
                <a:gd name="T53" fmla="*/ 5 h 9"/>
                <a:gd name="T54" fmla="*/ 4 w 9"/>
                <a:gd name="T55" fmla="*/ 1 h 9"/>
                <a:gd name="T56" fmla="*/ 8 w 9"/>
                <a:gd name="T57" fmla="*/ 5 h 9"/>
                <a:gd name="T58" fmla="*/ 8 w 9"/>
                <a:gd name="T59" fmla="*/ 5 h 9"/>
                <a:gd name="T60" fmla="*/ 8 w 9"/>
                <a:gd name="T61" fmla="*/ 4 h 9"/>
                <a:gd name="T62" fmla="*/ 8 w 9"/>
                <a:gd name="T63" fmla="*/ 4 h 9"/>
                <a:gd name="T64" fmla="*/ 7 w 9"/>
                <a:gd name="T65" fmla="*/ 4 h 9"/>
                <a:gd name="T66" fmla="*/ 7 w 9"/>
                <a:gd name="T67" fmla="*/ 5 h 9"/>
                <a:gd name="T68" fmla="*/ 7 w 9"/>
                <a:gd name="T69" fmla="*/ 5 h 9"/>
                <a:gd name="T70" fmla="*/ 4 w 9"/>
                <a:gd name="T71" fmla="*/ 2 h 9"/>
                <a:gd name="T72" fmla="*/ 2 w 9"/>
                <a:gd name="T73" fmla="*/ 5 h 9"/>
                <a:gd name="T74" fmla="*/ 4 w 9"/>
                <a:gd name="T75" fmla="*/ 7 h 9"/>
                <a:gd name="T76" fmla="*/ 7 w 9"/>
                <a:gd name="T77" fmla="*/ 5 h 9"/>
                <a:gd name="T78" fmla="*/ 7 w 9"/>
                <a:gd name="T79" fmla="*/ 5 h 9"/>
                <a:gd name="T80" fmla="*/ 7 w 9"/>
                <a:gd name="T81" fmla="*/ 5 h 9"/>
                <a:gd name="T82" fmla="*/ 8 w 9"/>
                <a:gd name="T8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2" name="Freeform 339">
              <a:extLst>
                <a:ext uri="{FF2B5EF4-FFF2-40B4-BE49-F238E27FC236}">
                  <a16:creationId xmlns:a16="http://schemas.microsoft.com/office/drawing/2014/main" xmlns="" id="{8A1AA6FA-DECB-4B36-8739-8B5AC1A3A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6210300"/>
              <a:ext cx="34925" cy="41275"/>
            </a:xfrm>
            <a:custGeom>
              <a:avLst/>
              <a:gdLst>
                <a:gd name="T0" fmla="*/ 6 w 7"/>
                <a:gd name="T1" fmla="*/ 4 h 8"/>
                <a:gd name="T2" fmla="*/ 6 w 7"/>
                <a:gd name="T3" fmla="*/ 4 h 8"/>
                <a:gd name="T4" fmla="*/ 4 w 7"/>
                <a:gd name="T5" fmla="*/ 6 h 8"/>
                <a:gd name="T6" fmla="*/ 2 w 7"/>
                <a:gd name="T7" fmla="*/ 4 h 8"/>
                <a:gd name="T8" fmla="*/ 4 w 7"/>
                <a:gd name="T9" fmla="*/ 2 h 8"/>
                <a:gd name="T10" fmla="*/ 6 w 7"/>
                <a:gd name="T11" fmla="*/ 4 h 8"/>
                <a:gd name="T12" fmla="*/ 6 w 7"/>
                <a:gd name="T13" fmla="*/ 4 h 8"/>
                <a:gd name="T14" fmla="*/ 7 w 7"/>
                <a:gd name="T15" fmla="*/ 4 h 8"/>
                <a:gd name="T16" fmla="*/ 4 w 7"/>
                <a:gd name="T17" fmla="*/ 0 h 8"/>
                <a:gd name="T18" fmla="*/ 0 w 7"/>
                <a:gd name="T19" fmla="*/ 4 h 8"/>
                <a:gd name="T20" fmla="*/ 4 w 7"/>
                <a:gd name="T21" fmla="*/ 8 h 8"/>
                <a:gd name="T22" fmla="*/ 7 w 7"/>
                <a:gd name="T23" fmla="*/ 4 h 8"/>
                <a:gd name="T24" fmla="*/ 6 w 7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7" y="6"/>
                    <a:pt x="7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3" name="Freeform 340">
              <a:extLst>
                <a:ext uri="{FF2B5EF4-FFF2-40B4-BE49-F238E27FC236}">
                  <a16:creationId xmlns:a16="http://schemas.microsoft.com/office/drawing/2014/main" xmlns="" id="{37326570-5C24-4C76-9E2F-8499521B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6210300"/>
              <a:ext cx="39688" cy="41275"/>
            </a:xfrm>
            <a:custGeom>
              <a:avLst/>
              <a:gdLst>
                <a:gd name="T0" fmla="*/ 6 w 8"/>
                <a:gd name="T1" fmla="*/ 4 h 8"/>
                <a:gd name="T2" fmla="*/ 6 w 8"/>
                <a:gd name="T3" fmla="*/ 4 h 8"/>
                <a:gd name="T4" fmla="*/ 6 w 8"/>
                <a:gd name="T5" fmla="*/ 4 h 8"/>
                <a:gd name="T6" fmla="*/ 5 w 8"/>
                <a:gd name="T7" fmla="*/ 4 h 8"/>
                <a:gd name="T8" fmla="*/ 5 w 8"/>
                <a:gd name="T9" fmla="*/ 4 h 8"/>
                <a:gd name="T10" fmla="*/ 4 w 8"/>
                <a:gd name="T11" fmla="*/ 5 h 8"/>
                <a:gd name="T12" fmla="*/ 2 w 8"/>
                <a:gd name="T13" fmla="*/ 4 h 8"/>
                <a:gd name="T14" fmla="*/ 4 w 8"/>
                <a:gd name="T15" fmla="*/ 3 h 8"/>
                <a:gd name="T16" fmla="*/ 5 w 8"/>
                <a:gd name="T17" fmla="*/ 4 h 8"/>
                <a:gd name="T18" fmla="*/ 5 w 8"/>
                <a:gd name="T19" fmla="*/ 4 h 8"/>
                <a:gd name="T20" fmla="*/ 6 w 8"/>
                <a:gd name="T21" fmla="*/ 4 h 8"/>
                <a:gd name="T22" fmla="*/ 7 w 8"/>
                <a:gd name="T23" fmla="*/ 4 h 8"/>
                <a:gd name="T24" fmla="*/ 8 w 8"/>
                <a:gd name="T25" fmla="*/ 4 h 8"/>
                <a:gd name="T26" fmla="*/ 8 w 8"/>
                <a:gd name="T27" fmla="*/ 4 h 8"/>
                <a:gd name="T28" fmla="*/ 4 w 8"/>
                <a:gd name="T29" fmla="*/ 0 h 8"/>
                <a:gd name="T30" fmla="*/ 0 w 8"/>
                <a:gd name="T31" fmla="*/ 4 h 8"/>
                <a:gd name="T32" fmla="*/ 4 w 8"/>
                <a:gd name="T33" fmla="*/ 8 h 8"/>
                <a:gd name="T34" fmla="*/ 8 w 8"/>
                <a:gd name="T35" fmla="*/ 4 h 8"/>
                <a:gd name="T36" fmla="*/ 8 w 8"/>
                <a:gd name="T37" fmla="*/ 4 h 8"/>
                <a:gd name="T38" fmla="*/ 6 w 8"/>
                <a:gd name="T39" fmla="*/ 4 h 8"/>
                <a:gd name="T40" fmla="*/ 6 w 8"/>
                <a:gd name="T41" fmla="*/ 4 h 8"/>
                <a:gd name="T42" fmla="*/ 6 w 8"/>
                <a:gd name="T43" fmla="*/ 4 h 8"/>
                <a:gd name="T44" fmla="*/ 7 w 8"/>
                <a:gd name="T45" fmla="*/ 4 h 8"/>
                <a:gd name="T46" fmla="*/ 7 w 8"/>
                <a:gd name="T47" fmla="*/ 4 h 8"/>
                <a:gd name="T48" fmla="*/ 7 w 8"/>
                <a:gd name="T49" fmla="*/ 4 h 8"/>
                <a:gd name="T50" fmla="*/ 4 w 8"/>
                <a:gd name="T51" fmla="*/ 7 h 8"/>
                <a:gd name="T52" fmla="*/ 1 w 8"/>
                <a:gd name="T53" fmla="*/ 4 h 8"/>
                <a:gd name="T54" fmla="*/ 4 w 8"/>
                <a:gd name="T55" fmla="*/ 1 h 8"/>
                <a:gd name="T56" fmla="*/ 7 w 8"/>
                <a:gd name="T57" fmla="*/ 4 h 8"/>
                <a:gd name="T58" fmla="*/ 7 w 8"/>
                <a:gd name="T59" fmla="*/ 4 h 8"/>
                <a:gd name="T60" fmla="*/ 7 w 8"/>
                <a:gd name="T61" fmla="*/ 4 h 8"/>
                <a:gd name="T62" fmla="*/ 6 w 8"/>
                <a:gd name="T63" fmla="*/ 4 h 8"/>
                <a:gd name="T64" fmla="*/ 6 w 8"/>
                <a:gd name="T65" fmla="*/ 4 h 8"/>
                <a:gd name="T66" fmla="*/ 6 w 8"/>
                <a:gd name="T67" fmla="*/ 4 h 8"/>
                <a:gd name="T68" fmla="*/ 6 w 8"/>
                <a:gd name="T69" fmla="*/ 4 h 8"/>
                <a:gd name="T70" fmla="*/ 4 w 8"/>
                <a:gd name="T71" fmla="*/ 2 h 8"/>
                <a:gd name="T72" fmla="*/ 2 w 8"/>
                <a:gd name="T73" fmla="*/ 4 h 8"/>
                <a:gd name="T74" fmla="*/ 4 w 8"/>
                <a:gd name="T75" fmla="*/ 6 h 8"/>
                <a:gd name="T76" fmla="*/ 6 w 8"/>
                <a:gd name="T77" fmla="*/ 4 h 8"/>
                <a:gd name="T78" fmla="*/ 6 w 8"/>
                <a:gd name="T79" fmla="*/ 4 h 8"/>
                <a:gd name="T80" fmla="*/ 6 w 8"/>
                <a:gd name="T81" fmla="*/ 4 h 8"/>
                <a:gd name="T82" fmla="*/ 6 w 8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4" name="Freeform 341">
              <a:extLst>
                <a:ext uri="{FF2B5EF4-FFF2-40B4-BE49-F238E27FC236}">
                  <a16:creationId xmlns:a16="http://schemas.microsoft.com/office/drawing/2014/main" xmlns="" id="{8DB739D7-0FAF-4E4C-BB95-8FAFB43CD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6262688"/>
              <a:ext cx="30163" cy="34925"/>
            </a:xfrm>
            <a:custGeom>
              <a:avLst/>
              <a:gdLst>
                <a:gd name="T0" fmla="*/ 5 w 6"/>
                <a:gd name="T1" fmla="*/ 4 h 7"/>
                <a:gd name="T2" fmla="*/ 4 w 6"/>
                <a:gd name="T3" fmla="*/ 4 h 7"/>
                <a:gd name="T4" fmla="*/ 3 w 6"/>
                <a:gd name="T5" fmla="*/ 5 h 7"/>
                <a:gd name="T6" fmla="*/ 2 w 6"/>
                <a:gd name="T7" fmla="*/ 4 h 7"/>
                <a:gd name="T8" fmla="*/ 3 w 6"/>
                <a:gd name="T9" fmla="*/ 2 h 7"/>
                <a:gd name="T10" fmla="*/ 4 w 6"/>
                <a:gd name="T11" fmla="*/ 4 h 7"/>
                <a:gd name="T12" fmla="*/ 5 w 6"/>
                <a:gd name="T13" fmla="*/ 4 h 7"/>
                <a:gd name="T14" fmla="*/ 6 w 6"/>
                <a:gd name="T15" fmla="*/ 4 h 7"/>
                <a:gd name="T16" fmla="*/ 3 w 6"/>
                <a:gd name="T17" fmla="*/ 0 h 7"/>
                <a:gd name="T18" fmla="*/ 0 w 6"/>
                <a:gd name="T19" fmla="*/ 4 h 7"/>
                <a:gd name="T20" fmla="*/ 3 w 6"/>
                <a:gd name="T21" fmla="*/ 7 h 7"/>
                <a:gd name="T22" fmla="*/ 6 w 6"/>
                <a:gd name="T23" fmla="*/ 4 h 7"/>
                <a:gd name="T24" fmla="*/ 5 w 6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6" y="5"/>
                    <a:pt x="6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5" name="Freeform 342">
              <a:extLst>
                <a:ext uri="{FF2B5EF4-FFF2-40B4-BE49-F238E27FC236}">
                  <a16:creationId xmlns:a16="http://schemas.microsoft.com/office/drawing/2014/main" xmlns="" id="{0B30FB29-C238-404D-8495-E2B384C5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438" y="6262688"/>
              <a:ext cx="34925" cy="34925"/>
            </a:xfrm>
            <a:custGeom>
              <a:avLst/>
              <a:gdLst>
                <a:gd name="T0" fmla="*/ 6 w 7"/>
                <a:gd name="T1" fmla="*/ 4 h 7"/>
                <a:gd name="T2" fmla="*/ 6 w 7"/>
                <a:gd name="T3" fmla="*/ 3 h 7"/>
                <a:gd name="T4" fmla="*/ 5 w 7"/>
                <a:gd name="T5" fmla="*/ 3 h 7"/>
                <a:gd name="T6" fmla="*/ 5 w 7"/>
                <a:gd name="T7" fmla="*/ 3 h 7"/>
                <a:gd name="T8" fmla="*/ 5 w 7"/>
                <a:gd name="T9" fmla="*/ 4 h 7"/>
                <a:gd name="T10" fmla="*/ 4 w 7"/>
                <a:gd name="T11" fmla="*/ 5 h 7"/>
                <a:gd name="T12" fmla="*/ 3 w 7"/>
                <a:gd name="T13" fmla="*/ 4 h 7"/>
                <a:gd name="T14" fmla="*/ 4 w 7"/>
                <a:gd name="T15" fmla="*/ 3 h 7"/>
                <a:gd name="T16" fmla="*/ 5 w 7"/>
                <a:gd name="T17" fmla="*/ 4 h 7"/>
                <a:gd name="T18" fmla="*/ 5 w 7"/>
                <a:gd name="T19" fmla="*/ 4 h 7"/>
                <a:gd name="T20" fmla="*/ 6 w 7"/>
                <a:gd name="T21" fmla="*/ 4 h 7"/>
                <a:gd name="T22" fmla="*/ 7 w 7"/>
                <a:gd name="T23" fmla="*/ 4 h 7"/>
                <a:gd name="T24" fmla="*/ 7 w 7"/>
                <a:gd name="T25" fmla="*/ 4 h 7"/>
                <a:gd name="T26" fmla="*/ 7 w 7"/>
                <a:gd name="T27" fmla="*/ 4 h 7"/>
                <a:gd name="T28" fmla="*/ 4 w 7"/>
                <a:gd name="T29" fmla="*/ 0 h 7"/>
                <a:gd name="T30" fmla="*/ 0 w 7"/>
                <a:gd name="T31" fmla="*/ 4 h 7"/>
                <a:gd name="T32" fmla="*/ 4 w 7"/>
                <a:gd name="T33" fmla="*/ 7 h 7"/>
                <a:gd name="T34" fmla="*/ 7 w 7"/>
                <a:gd name="T35" fmla="*/ 4 h 7"/>
                <a:gd name="T36" fmla="*/ 7 w 7"/>
                <a:gd name="T37" fmla="*/ 3 h 7"/>
                <a:gd name="T38" fmla="*/ 6 w 7"/>
                <a:gd name="T39" fmla="*/ 3 h 7"/>
                <a:gd name="T40" fmla="*/ 6 w 7"/>
                <a:gd name="T41" fmla="*/ 4 h 7"/>
                <a:gd name="T42" fmla="*/ 6 w 7"/>
                <a:gd name="T43" fmla="*/ 4 h 7"/>
                <a:gd name="T44" fmla="*/ 7 w 7"/>
                <a:gd name="T45" fmla="*/ 4 h 7"/>
                <a:gd name="T46" fmla="*/ 7 w 7"/>
                <a:gd name="T47" fmla="*/ 4 h 7"/>
                <a:gd name="T48" fmla="*/ 7 w 7"/>
                <a:gd name="T49" fmla="*/ 4 h 7"/>
                <a:gd name="T50" fmla="*/ 4 w 7"/>
                <a:gd name="T51" fmla="*/ 6 h 7"/>
                <a:gd name="T52" fmla="*/ 1 w 7"/>
                <a:gd name="T53" fmla="*/ 4 h 7"/>
                <a:gd name="T54" fmla="*/ 4 w 7"/>
                <a:gd name="T55" fmla="*/ 1 h 7"/>
                <a:gd name="T56" fmla="*/ 7 w 7"/>
                <a:gd name="T57" fmla="*/ 4 h 7"/>
                <a:gd name="T58" fmla="*/ 7 w 7"/>
                <a:gd name="T59" fmla="*/ 4 h 7"/>
                <a:gd name="T60" fmla="*/ 7 w 7"/>
                <a:gd name="T61" fmla="*/ 3 h 7"/>
                <a:gd name="T62" fmla="*/ 6 w 7"/>
                <a:gd name="T63" fmla="*/ 3 h 7"/>
                <a:gd name="T64" fmla="*/ 5 w 7"/>
                <a:gd name="T65" fmla="*/ 3 h 7"/>
                <a:gd name="T66" fmla="*/ 5 w 7"/>
                <a:gd name="T67" fmla="*/ 4 h 7"/>
                <a:gd name="T68" fmla="*/ 5 w 7"/>
                <a:gd name="T69" fmla="*/ 4 h 7"/>
                <a:gd name="T70" fmla="*/ 4 w 7"/>
                <a:gd name="T71" fmla="*/ 2 h 7"/>
                <a:gd name="T72" fmla="*/ 2 w 7"/>
                <a:gd name="T73" fmla="*/ 4 h 7"/>
                <a:gd name="T74" fmla="*/ 4 w 7"/>
                <a:gd name="T75" fmla="*/ 5 h 7"/>
                <a:gd name="T76" fmla="*/ 5 w 7"/>
                <a:gd name="T77" fmla="*/ 4 h 7"/>
                <a:gd name="T78" fmla="*/ 5 w 7"/>
                <a:gd name="T79" fmla="*/ 4 h 7"/>
                <a:gd name="T80" fmla="*/ 5 w 7"/>
                <a:gd name="T81" fmla="*/ 4 h 7"/>
                <a:gd name="T82" fmla="*/ 6 w 7"/>
                <a:gd name="T8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6" name="Freeform 343">
              <a:extLst>
                <a:ext uri="{FF2B5EF4-FFF2-40B4-BE49-F238E27FC236}">
                  <a16:creationId xmlns:a16="http://schemas.microsoft.com/office/drawing/2014/main" xmlns="" id="{03EA0366-496E-4457-8DBE-5F761BA6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638" y="6329363"/>
              <a:ext cx="25400" cy="30162"/>
            </a:xfrm>
            <a:custGeom>
              <a:avLst/>
              <a:gdLst>
                <a:gd name="T0" fmla="*/ 4 w 5"/>
                <a:gd name="T1" fmla="*/ 3 h 6"/>
                <a:gd name="T2" fmla="*/ 3 w 5"/>
                <a:gd name="T3" fmla="*/ 3 h 6"/>
                <a:gd name="T4" fmla="*/ 2 w 5"/>
                <a:gd name="T5" fmla="*/ 4 h 6"/>
                <a:gd name="T6" fmla="*/ 2 w 5"/>
                <a:gd name="T7" fmla="*/ 3 h 6"/>
                <a:gd name="T8" fmla="*/ 2 w 5"/>
                <a:gd name="T9" fmla="*/ 2 h 6"/>
                <a:gd name="T10" fmla="*/ 3 w 5"/>
                <a:gd name="T11" fmla="*/ 3 h 6"/>
                <a:gd name="T12" fmla="*/ 4 w 5"/>
                <a:gd name="T13" fmla="*/ 3 h 6"/>
                <a:gd name="T14" fmla="*/ 5 w 5"/>
                <a:gd name="T15" fmla="*/ 3 h 6"/>
                <a:gd name="T16" fmla="*/ 2 w 5"/>
                <a:gd name="T17" fmla="*/ 0 h 6"/>
                <a:gd name="T18" fmla="*/ 0 w 5"/>
                <a:gd name="T19" fmla="*/ 3 h 6"/>
                <a:gd name="T20" fmla="*/ 2 w 5"/>
                <a:gd name="T21" fmla="*/ 6 h 6"/>
                <a:gd name="T22" fmla="*/ 5 w 5"/>
                <a:gd name="T23" fmla="*/ 3 h 6"/>
                <a:gd name="T24" fmla="*/ 4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7" name="Freeform 344">
              <a:extLst>
                <a:ext uri="{FF2B5EF4-FFF2-40B4-BE49-F238E27FC236}">
                  <a16:creationId xmlns:a16="http://schemas.microsoft.com/office/drawing/2014/main" xmlns="" id="{81661082-C769-4A8D-99F2-F5338DA0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75" y="6329363"/>
              <a:ext cx="30163" cy="30162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3 w 6"/>
                <a:gd name="T15" fmla="*/ 2 h 6"/>
                <a:gd name="T16" fmla="*/ 4 w 6"/>
                <a:gd name="T17" fmla="*/ 3 h 6"/>
                <a:gd name="T18" fmla="*/ 4 w 6"/>
                <a:gd name="T19" fmla="*/ 3 h 6"/>
                <a:gd name="T20" fmla="*/ 5 w 6"/>
                <a:gd name="T21" fmla="*/ 3 h 6"/>
                <a:gd name="T22" fmla="*/ 6 w 6"/>
                <a:gd name="T23" fmla="*/ 3 h 6"/>
                <a:gd name="T24" fmla="*/ 6 w 6"/>
                <a:gd name="T25" fmla="*/ 3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3 h 6"/>
                <a:gd name="T44" fmla="*/ 6 w 6"/>
                <a:gd name="T45" fmla="*/ 3 h 6"/>
                <a:gd name="T46" fmla="*/ 6 w 6"/>
                <a:gd name="T47" fmla="*/ 3 h 6"/>
                <a:gd name="T48" fmla="*/ 6 w 6"/>
                <a:gd name="T49" fmla="*/ 3 h 6"/>
                <a:gd name="T50" fmla="*/ 3 w 6"/>
                <a:gd name="T51" fmla="*/ 5 h 6"/>
                <a:gd name="T52" fmla="*/ 1 w 6"/>
                <a:gd name="T53" fmla="*/ 3 h 6"/>
                <a:gd name="T54" fmla="*/ 3 w 6"/>
                <a:gd name="T55" fmla="*/ 0 h 6"/>
                <a:gd name="T56" fmla="*/ 6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5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4 h 6"/>
                <a:gd name="T76" fmla="*/ 5 w 6"/>
                <a:gd name="T77" fmla="*/ 3 h 6"/>
                <a:gd name="T78" fmla="*/ 4 w 6"/>
                <a:gd name="T79" fmla="*/ 3 h 6"/>
                <a:gd name="T80" fmla="*/ 4 w 6"/>
                <a:gd name="T81" fmla="*/ 3 h 6"/>
                <a:gd name="T82" fmla="*/ 5 w 6"/>
                <a:gd name="T8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8" name="Freeform 345">
              <a:extLst>
                <a:ext uri="{FF2B5EF4-FFF2-40B4-BE49-F238E27FC236}">
                  <a16:creationId xmlns:a16="http://schemas.microsoft.com/office/drawing/2014/main" xmlns="" id="{B7649DC3-5B8F-44E9-9C43-117D10149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256338"/>
              <a:ext cx="30163" cy="26987"/>
            </a:xfrm>
            <a:custGeom>
              <a:avLst/>
              <a:gdLst>
                <a:gd name="T0" fmla="*/ 5 w 6"/>
                <a:gd name="T1" fmla="*/ 2 h 5"/>
                <a:gd name="T2" fmla="*/ 4 w 6"/>
                <a:gd name="T3" fmla="*/ 2 h 5"/>
                <a:gd name="T4" fmla="*/ 3 w 6"/>
                <a:gd name="T5" fmla="*/ 3 h 5"/>
                <a:gd name="T6" fmla="*/ 2 w 6"/>
                <a:gd name="T7" fmla="*/ 2 h 5"/>
                <a:gd name="T8" fmla="*/ 3 w 6"/>
                <a:gd name="T9" fmla="*/ 2 h 5"/>
                <a:gd name="T10" fmla="*/ 4 w 6"/>
                <a:gd name="T11" fmla="*/ 2 h 5"/>
                <a:gd name="T12" fmla="*/ 5 w 6"/>
                <a:gd name="T13" fmla="*/ 2 h 5"/>
                <a:gd name="T14" fmla="*/ 6 w 6"/>
                <a:gd name="T15" fmla="*/ 2 h 5"/>
                <a:gd name="T16" fmla="*/ 3 w 6"/>
                <a:gd name="T17" fmla="*/ 0 h 5"/>
                <a:gd name="T18" fmla="*/ 0 w 6"/>
                <a:gd name="T19" fmla="*/ 2 h 5"/>
                <a:gd name="T20" fmla="*/ 3 w 6"/>
                <a:gd name="T21" fmla="*/ 5 h 5"/>
                <a:gd name="T22" fmla="*/ 6 w 6"/>
                <a:gd name="T23" fmla="*/ 2 h 5"/>
                <a:gd name="T24" fmla="*/ 5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9" name="Freeform 346">
              <a:extLst>
                <a:ext uri="{FF2B5EF4-FFF2-40B4-BE49-F238E27FC236}">
                  <a16:creationId xmlns:a16="http://schemas.microsoft.com/office/drawing/2014/main" xmlns="" id="{6429FFC3-98B2-4AB4-856F-B22C0AA4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251575"/>
              <a:ext cx="30163" cy="31750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4 h 6"/>
                <a:gd name="T12" fmla="*/ 2 w 6"/>
                <a:gd name="T13" fmla="*/ 3 h 6"/>
                <a:gd name="T14" fmla="*/ 3 w 6"/>
                <a:gd name="T15" fmla="*/ 3 h 6"/>
                <a:gd name="T16" fmla="*/ 4 w 6"/>
                <a:gd name="T17" fmla="*/ 3 h 6"/>
                <a:gd name="T18" fmla="*/ 4 w 6"/>
                <a:gd name="T19" fmla="*/ 4 h 6"/>
                <a:gd name="T20" fmla="*/ 5 w 6"/>
                <a:gd name="T21" fmla="*/ 4 h 6"/>
                <a:gd name="T22" fmla="*/ 6 w 6"/>
                <a:gd name="T23" fmla="*/ 4 h 6"/>
                <a:gd name="T24" fmla="*/ 6 w 6"/>
                <a:gd name="T25" fmla="*/ 4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4 h 6"/>
                <a:gd name="T44" fmla="*/ 6 w 6"/>
                <a:gd name="T45" fmla="*/ 4 h 6"/>
                <a:gd name="T46" fmla="*/ 6 w 6"/>
                <a:gd name="T47" fmla="*/ 3 h 6"/>
                <a:gd name="T48" fmla="*/ 5 w 6"/>
                <a:gd name="T49" fmla="*/ 3 h 6"/>
                <a:gd name="T50" fmla="*/ 3 w 6"/>
                <a:gd name="T51" fmla="*/ 6 h 6"/>
                <a:gd name="T52" fmla="*/ 1 w 6"/>
                <a:gd name="T53" fmla="*/ 3 h 6"/>
                <a:gd name="T54" fmla="*/ 3 w 6"/>
                <a:gd name="T55" fmla="*/ 1 h 6"/>
                <a:gd name="T56" fmla="*/ 5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4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5 h 6"/>
                <a:gd name="T76" fmla="*/ 4 w 6"/>
                <a:gd name="T77" fmla="*/ 3 h 6"/>
                <a:gd name="T78" fmla="*/ 4 w 6"/>
                <a:gd name="T79" fmla="*/ 3 h 6"/>
                <a:gd name="T80" fmla="*/ 4 w 6"/>
                <a:gd name="T81" fmla="*/ 4 h 6"/>
                <a:gd name="T82" fmla="*/ 5 w 6"/>
                <a:gd name="T83" fmla="*/ 4 h 6"/>
                <a:gd name="T84" fmla="*/ 5 w 6"/>
                <a:gd name="T8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0" name="Freeform 347">
              <a:extLst>
                <a:ext uri="{FF2B5EF4-FFF2-40B4-BE49-F238E27FC236}">
                  <a16:creationId xmlns:a16="http://schemas.microsoft.com/office/drawing/2014/main" xmlns="" id="{FF8C076D-8F29-4F90-97E6-BA6097F91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8" y="6384925"/>
              <a:ext cx="150813" cy="323850"/>
            </a:xfrm>
            <a:custGeom>
              <a:avLst/>
              <a:gdLst>
                <a:gd name="T0" fmla="*/ 27 w 30"/>
                <a:gd name="T1" fmla="*/ 61 h 63"/>
                <a:gd name="T2" fmla="*/ 1 w 30"/>
                <a:gd name="T3" fmla="*/ 37 h 63"/>
                <a:gd name="T4" fmla="*/ 5 w 30"/>
                <a:gd name="T5" fmla="*/ 29 h 63"/>
                <a:gd name="T6" fmla="*/ 6 w 30"/>
                <a:gd name="T7" fmla="*/ 28 h 63"/>
                <a:gd name="T8" fmla="*/ 5 w 30"/>
                <a:gd name="T9" fmla="*/ 28 h 63"/>
                <a:gd name="T10" fmla="*/ 10 w 30"/>
                <a:gd name="T11" fmla="*/ 30 h 63"/>
                <a:gd name="T12" fmla="*/ 15 w 30"/>
                <a:gd name="T13" fmla="*/ 31 h 63"/>
                <a:gd name="T14" fmla="*/ 19 w 30"/>
                <a:gd name="T15" fmla="*/ 27 h 63"/>
                <a:gd name="T16" fmla="*/ 18 w 30"/>
                <a:gd name="T17" fmla="*/ 24 h 63"/>
                <a:gd name="T18" fmla="*/ 21 w 30"/>
                <a:gd name="T19" fmla="*/ 23 h 63"/>
                <a:gd name="T20" fmla="*/ 21 w 30"/>
                <a:gd name="T21" fmla="*/ 22 h 63"/>
                <a:gd name="T22" fmla="*/ 21 w 30"/>
                <a:gd name="T23" fmla="*/ 23 h 63"/>
                <a:gd name="T24" fmla="*/ 21 w 30"/>
                <a:gd name="T25" fmla="*/ 23 h 63"/>
                <a:gd name="T26" fmla="*/ 21 w 30"/>
                <a:gd name="T27" fmla="*/ 23 h 63"/>
                <a:gd name="T28" fmla="*/ 21 w 30"/>
                <a:gd name="T29" fmla="*/ 23 h 63"/>
                <a:gd name="T30" fmla="*/ 23 w 30"/>
                <a:gd name="T31" fmla="*/ 21 h 63"/>
                <a:gd name="T32" fmla="*/ 23 w 30"/>
                <a:gd name="T33" fmla="*/ 21 h 63"/>
                <a:gd name="T34" fmla="*/ 24 w 30"/>
                <a:gd name="T35" fmla="*/ 18 h 63"/>
                <a:gd name="T36" fmla="*/ 24 w 30"/>
                <a:gd name="T37" fmla="*/ 17 h 63"/>
                <a:gd name="T38" fmla="*/ 24 w 30"/>
                <a:gd name="T39" fmla="*/ 17 h 63"/>
                <a:gd name="T40" fmla="*/ 24 w 30"/>
                <a:gd name="T41" fmla="*/ 17 h 63"/>
                <a:gd name="T42" fmla="*/ 24 w 30"/>
                <a:gd name="T43" fmla="*/ 16 h 63"/>
                <a:gd name="T44" fmla="*/ 26 w 30"/>
                <a:gd name="T45" fmla="*/ 18 h 63"/>
                <a:gd name="T46" fmla="*/ 29 w 30"/>
                <a:gd name="T47" fmla="*/ 16 h 63"/>
                <a:gd name="T48" fmla="*/ 28 w 30"/>
                <a:gd name="T49" fmla="*/ 8 h 63"/>
                <a:gd name="T50" fmla="*/ 30 w 30"/>
                <a:gd name="T51" fmla="*/ 2 h 63"/>
                <a:gd name="T52" fmla="*/ 28 w 30"/>
                <a:gd name="T53" fmla="*/ 1 h 63"/>
                <a:gd name="T54" fmla="*/ 26 w 30"/>
                <a:gd name="T55" fmla="*/ 8 h 63"/>
                <a:gd name="T56" fmla="*/ 29 w 30"/>
                <a:gd name="T57" fmla="*/ 15 h 63"/>
                <a:gd name="T58" fmla="*/ 27 w 30"/>
                <a:gd name="T59" fmla="*/ 16 h 63"/>
                <a:gd name="T60" fmla="*/ 24 w 30"/>
                <a:gd name="T61" fmla="*/ 16 h 63"/>
                <a:gd name="T62" fmla="*/ 23 w 30"/>
                <a:gd name="T63" fmla="*/ 16 h 63"/>
                <a:gd name="T64" fmla="*/ 22 w 30"/>
                <a:gd name="T65" fmla="*/ 19 h 63"/>
                <a:gd name="T66" fmla="*/ 21 w 30"/>
                <a:gd name="T67" fmla="*/ 21 h 63"/>
                <a:gd name="T68" fmla="*/ 21 w 30"/>
                <a:gd name="T69" fmla="*/ 21 h 63"/>
                <a:gd name="T70" fmla="*/ 21 w 30"/>
                <a:gd name="T71" fmla="*/ 21 h 63"/>
                <a:gd name="T72" fmla="*/ 21 w 30"/>
                <a:gd name="T73" fmla="*/ 21 h 63"/>
                <a:gd name="T74" fmla="*/ 21 w 30"/>
                <a:gd name="T75" fmla="*/ 21 h 63"/>
                <a:gd name="T76" fmla="*/ 21 w 30"/>
                <a:gd name="T77" fmla="*/ 21 h 63"/>
                <a:gd name="T78" fmla="*/ 21 w 30"/>
                <a:gd name="T79" fmla="*/ 21 h 63"/>
                <a:gd name="T80" fmla="*/ 21 w 30"/>
                <a:gd name="T81" fmla="*/ 21 h 63"/>
                <a:gd name="T82" fmla="*/ 21 w 30"/>
                <a:gd name="T83" fmla="*/ 21 h 63"/>
                <a:gd name="T84" fmla="*/ 21 w 30"/>
                <a:gd name="T85" fmla="*/ 21 h 63"/>
                <a:gd name="T86" fmla="*/ 21 w 30"/>
                <a:gd name="T87" fmla="*/ 21 h 63"/>
                <a:gd name="T88" fmla="*/ 21 w 30"/>
                <a:gd name="T89" fmla="*/ 21 h 63"/>
                <a:gd name="T90" fmla="*/ 20 w 30"/>
                <a:gd name="T91" fmla="*/ 21 h 63"/>
                <a:gd name="T92" fmla="*/ 20 w 30"/>
                <a:gd name="T93" fmla="*/ 22 h 63"/>
                <a:gd name="T94" fmla="*/ 17 w 30"/>
                <a:gd name="T95" fmla="*/ 24 h 63"/>
                <a:gd name="T96" fmla="*/ 16 w 30"/>
                <a:gd name="T97" fmla="*/ 28 h 63"/>
                <a:gd name="T98" fmla="*/ 15 w 30"/>
                <a:gd name="T99" fmla="*/ 29 h 63"/>
                <a:gd name="T100" fmla="*/ 12 w 30"/>
                <a:gd name="T101" fmla="*/ 29 h 63"/>
                <a:gd name="T102" fmla="*/ 6 w 30"/>
                <a:gd name="T103" fmla="*/ 27 h 63"/>
                <a:gd name="T104" fmla="*/ 5 w 30"/>
                <a:gd name="T105" fmla="*/ 27 h 63"/>
                <a:gd name="T106" fmla="*/ 4 w 30"/>
                <a:gd name="T107" fmla="*/ 27 h 63"/>
                <a:gd name="T108" fmla="*/ 4 w 30"/>
                <a:gd name="T109" fmla="*/ 27 h 63"/>
                <a:gd name="T110" fmla="*/ 4 w 30"/>
                <a:gd name="T111" fmla="*/ 27 h 63"/>
                <a:gd name="T112" fmla="*/ 1 w 30"/>
                <a:gd name="T113" fmla="*/ 31 h 63"/>
                <a:gd name="T114" fmla="*/ 5 w 30"/>
                <a:gd name="T115" fmla="*/ 50 h 63"/>
                <a:gd name="T116" fmla="*/ 28 w 30"/>
                <a:gd name="T11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63">
                  <a:moveTo>
                    <a:pt x="27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17" y="60"/>
                    <a:pt x="7" y="48"/>
                  </a:cubicBezTo>
                  <a:cubicBezTo>
                    <a:pt x="3" y="44"/>
                    <a:pt x="1" y="40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30"/>
                    <a:pt x="4" y="30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9"/>
                    <a:pt x="6" y="29"/>
                  </a:cubicBezTo>
                  <a:cubicBezTo>
                    <a:pt x="7" y="29"/>
                    <a:pt x="8" y="30"/>
                    <a:pt x="10" y="30"/>
                  </a:cubicBezTo>
                  <a:cubicBezTo>
                    <a:pt x="11" y="31"/>
                    <a:pt x="13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7" y="30"/>
                    <a:pt x="17" y="30"/>
                  </a:cubicBezTo>
                  <a:cubicBezTo>
                    <a:pt x="18" y="29"/>
                    <a:pt x="18" y="28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1" y="24"/>
                    <a:pt x="21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8"/>
                    <a:pt x="26" y="18"/>
                  </a:cubicBezTo>
                  <a:cubicBezTo>
                    <a:pt x="26" y="18"/>
                    <a:pt x="27" y="18"/>
                    <a:pt x="28" y="17"/>
                  </a:cubicBezTo>
                  <a:cubicBezTo>
                    <a:pt x="28" y="17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2"/>
                    <a:pt x="28" y="10"/>
                    <a:pt x="28" y="8"/>
                  </a:cubicBezTo>
                  <a:cubicBezTo>
                    <a:pt x="28" y="7"/>
                    <a:pt x="28" y="5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6" y="6"/>
                    <a:pt x="26" y="8"/>
                  </a:cubicBezTo>
                  <a:cubicBezTo>
                    <a:pt x="26" y="10"/>
                    <a:pt x="27" y="13"/>
                    <a:pt x="28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21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6"/>
                    <a:pt x="17" y="27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0" y="29"/>
                    <a:pt x="9" y="28"/>
                    <a:pt x="8" y="28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6" y="27"/>
                    <a:pt x="6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2" y="29"/>
                    <a:pt x="1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41"/>
                    <a:pt x="1" y="45"/>
                    <a:pt x="5" y="50"/>
                  </a:cubicBezTo>
                  <a:cubicBezTo>
                    <a:pt x="16" y="62"/>
                    <a:pt x="27" y="63"/>
                    <a:pt x="27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28" y="62"/>
                    <a:pt x="28" y="61"/>
                    <a:pt x="27" y="6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1" name="Freeform 348">
              <a:extLst>
                <a:ext uri="{FF2B5EF4-FFF2-40B4-BE49-F238E27FC236}">
                  <a16:creationId xmlns:a16="http://schemas.microsoft.com/office/drawing/2014/main" xmlns="" id="{D95D521C-F426-416B-B8F1-6538D8736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6384925"/>
              <a:ext cx="155575" cy="323850"/>
            </a:xfrm>
            <a:custGeom>
              <a:avLst/>
              <a:gdLst>
                <a:gd name="T0" fmla="*/ 5 w 31"/>
                <a:gd name="T1" fmla="*/ 31 h 63"/>
                <a:gd name="T2" fmla="*/ 5 w 31"/>
                <a:gd name="T3" fmla="*/ 28 h 63"/>
                <a:gd name="T4" fmla="*/ 20 w 31"/>
                <a:gd name="T5" fmla="*/ 27 h 63"/>
                <a:gd name="T6" fmla="*/ 22 w 31"/>
                <a:gd name="T7" fmla="*/ 24 h 63"/>
                <a:gd name="T8" fmla="*/ 21 w 31"/>
                <a:gd name="T9" fmla="*/ 22 h 63"/>
                <a:gd name="T10" fmla="*/ 21 w 31"/>
                <a:gd name="T11" fmla="*/ 23 h 63"/>
                <a:gd name="T12" fmla="*/ 24 w 31"/>
                <a:gd name="T13" fmla="*/ 21 h 63"/>
                <a:gd name="T14" fmla="*/ 25 w 31"/>
                <a:gd name="T15" fmla="*/ 19 h 63"/>
                <a:gd name="T16" fmla="*/ 24 w 31"/>
                <a:gd name="T17" fmla="*/ 15 h 63"/>
                <a:gd name="T18" fmla="*/ 25 w 31"/>
                <a:gd name="T19" fmla="*/ 17 h 63"/>
                <a:gd name="T20" fmla="*/ 31 w 31"/>
                <a:gd name="T21" fmla="*/ 16 h 63"/>
                <a:gd name="T22" fmla="*/ 29 w 31"/>
                <a:gd name="T23" fmla="*/ 8 h 63"/>
                <a:gd name="T24" fmla="*/ 27 w 31"/>
                <a:gd name="T25" fmla="*/ 8 h 63"/>
                <a:gd name="T26" fmla="*/ 29 w 31"/>
                <a:gd name="T27" fmla="*/ 15 h 63"/>
                <a:gd name="T28" fmla="*/ 24 w 31"/>
                <a:gd name="T29" fmla="*/ 15 h 63"/>
                <a:gd name="T30" fmla="*/ 22 w 31"/>
                <a:gd name="T31" fmla="*/ 21 h 63"/>
                <a:gd name="T32" fmla="*/ 22 w 31"/>
                <a:gd name="T33" fmla="*/ 21 h 63"/>
                <a:gd name="T34" fmla="*/ 22 w 31"/>
                <a:gd name="T35" fmla="*/ 21 h 63"/>
                <a:gd name="T36" fmla="*/ 23 w 31"/>
                <a:gd name="T37" fmla="*/ 21 h 63"/>
                <a:gd name="T38" fmla="*/ 22 w 31"/>
                <a:gd name="T39" fmla="*/ 21 h 63"/>
                <a:gd name="T40" fmla="*/ 23 w 31"/>
                <a:gd name="T41" fmla="*/ 21 h 63"/>
                <a:gd name="T42" fmla="*/ 21 w 31"/>
                <a:gd name="T43" fmla="*/ 21 h 63"/>
                <a:gd name="T44" fmla="*/ 18 w 31"/>
                <a:gd name="T45" fmla="*/ 25 h 63"/>
                <a:gd name="T46" fmla="*/ 9 w 31"/>
                <a:gd name="T47" fmla="*/ 27 h 63"/>
                <a:gd name="T48" fmla="*/ 5 w 31"/>
                <a:gd name="T49" fmla="*/ 27 h 63"/>
                <a:gd name="T50" fmla="*/ 5 w 31"/>
                <a:gd name="T51" fmla="*/ 27 h 63"/>
                <a:gd name="T52" fmla="*/ 0 w 31"/>
                <a:gd name="T53" fmla="*/ 37 h 63"/>
                <a:gd name="T54" fmla="*/ 29 w 31"/>
                <a:gd name="T55" fmla="*/ 62 h 63"/>
                <a:gd name="T56" fmla="*/ 28 w 31"/>
                <a:gd name="T57" fmla="*/ 63 h 63"/>
                <a:gd name="T58" fmla="*/ 6 w 31"/>
                <a:gd name="T59" fmla="*/ 27 h 63"/>
                <a:gd name="T60" fmla="*/ 5 w 31"/>
                <a:gd name="T61" fmla="*/ 27 h 63"/>
                <a:gd name="T62" fmla="*/ 5 w 31"/>
                <a:gd name="T63" fmla="*/ 27 h 63"/>
                <a:gd name="T64" fmla="*/ 13 w 31"/>
                <a:gd name="T65" fmla="*/ 29 h 63"/>
                <a:gd name="T66" fmla="*/ 19 w 31"/>
                <a:gd name="T67" fmla="*/ 24 h 63"/>
                <a:gd name="T68" fmla="*/ 22 w 31"/>
                <a:gd name="T69" fmla="*/ 21 h 63"/>
                <a:gd name="T70" fmla="*/ 23 w 31"/>
                <a:gd name="T71" fmla="*/ 21 h 63"/>
                <a:gd name="T72" fmla="*/ 22 w 31"/>
                <a:gd name="T73" fmla="*/ 21 h 63"/>
                <a:gd name="T74" fmla="*/ 22 w 31"/>
                <a:gd name="T75" fmla="*/ 21 h 63"/>
                <a:gd name="T76" fmla="*/ 23 w 31"/>
                <a:gd name="T77" fmla="*/ 21 h 63"/>
                <a:gd name="T78" fmla="*/ 22 w 31"/>
                <a:gd name="T79" fmla="*/ 21 h 63"/>
                <a:gd name="T80" fmla="*/ 22 w 31"/>
                <a:gd name="T81" fmla="*/ 21 h 63"/>
                <a:gd name="T82" fmla="*/ 23 w 31"/>
                <a:gd name="T83" fmla="*/ 21 h 63"/>
                <a:gd name="T84" fmla="*/ 24 w 31"/>
                <a:gd name="T85" fmla="*/ 17 h 63"/>
                <a:gd name="T86" fmla="*/ 27 w 31"/>
                <a:gd name="T87" fmla="*/ 16 h 63"/>
                <a:gd name="T88" fmla="*/ 29 w 31"/>
                <a:gd name="T89" fmla="*/ 16 h 63"/>
                <a:gd name="T90" fmla="*/ 27 w 31"/>
                <a:gd name="T91" fmla="*/ 8 h 63"/>
                <a:gd name="T92" fmla="*/ 29 w 31"/>
                <a:gd name="T93" fmla="*/ 8 h 63"/>
                <a:gd name="T94" fmla="*/ 30 w 31"/>
                <a:gd name="T95" fmla="*/ 16 h 63"/>
                <a:gd name="T96" fmla="*/ 25 w 31"/>
                <a:gd name="T97" fmla="*/ 17 h 63"/>
                <a:gd name="T98" fmla="*/ 25 w 31"/>
                <a:gd name="T99" fmla="*/ 17 h 63"/>
                <a:gd name="T100" fmla="*/ 25 w 31"/>
                <a:gd name="T101" fmla="*/ 17 h 63"/>
                <a:gd name="T102" fmla="*/ 24 w 31"/>
                <a:gd name="T103" fmla="*/ 21 h 63"/>
                <a:gd name="T104" fmla="*/ 22 w 31"/>
                <a:gd name="T105" fmla="*/ 23 h 63"/>
                <a:gd name="T106" fmla="*/ 22 w 31"/>
                <a:gd name="T107" fmla="*/ 23 h 63"/>
                <a:gd name="T108" fmla="*/ 22 w 31"/>
                <a:gd name="T109" fmla="*/ 23 h 63"/>
                <a:gd name="T110" fmla="*/ 22 w 31"/>
                <a:gd name="T111" fmla="*/ 22 h 63"/>
                <a:gd name="T112" fmla="*/ 20 w 31"/>
                <a:gd name="T113" fmla="*/ 24 h 63"/>
                <a:gd name="T114" fmla="*/ 6 w 31"/>
                <a:gd name="T115" fmla="*/ 28 h 63"/>
                <a:gd name="T116" fmla="*/ 7 w 31"/>
                <a:gd name="T117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63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18" y="60"/>
                    <a:pt x="8" y="48"/>
                  </a:cubicBezTo>
                  <a:cubicBezTo>
                    <a:pt x="4" y="44"/>
                    <a:pt x="3" y="40"/>
                    <a:pt x="3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0"/>
                    <a:pt x="6" y="30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8" y="30"/>
                    <a:pt x="9" y="30"/>
                    <a:pt x="11" y="31"/>
                  </a:cubicBezTo>
                  <a:cubicBezTo>
                    <a:pt x="12" y="31"/>
                    <a:pt x="14" y="32"/>
                    <a:pt x="15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7" y="31"/>
                    <a:pt x="18" y="31"/>
                    <a:pt x="19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5"/>
                    <a:pt x="22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3"/>
                  </a:cubicBezTo>
                  <a:cubicBezTo>
                    <a:pt x="24" y="22"/>
                    <a:pt x="24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6" y="18"/>
                    <a:pt x="27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2"/>
                    <a:pt x="29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7" y="6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1"/>
                    <a:pt x="28" y="13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22" y="19"/>
                    <a:pt x="22" y="20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1" y="28"/>
                    <a:pt x="10" y="28"/>
                    <a:pt x="9" y="27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8"/>
                    <a:pt x="3" y="29"/>
                    <a:pt x="2" y="31"/>
                  </a:cubicBezTo>
                  <a:cubicBezTo>
                    <a:pt x="1" y="33"/>
                    <a:pt x="0" y="35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5"/>
                    <a:pt x="6" y="50"/>
                  </a:cubicBezTo>
                  <a:cubicBezTo>
                    <a:pt x="17" y="62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18" y="62"/>
                    <a:pt x="6" y="49"/>
                  </a:cubicBezTo>
                  <a:cubicBezTo>
                    <a:pt x="2" y="45"/>
                    <a:pt x="1" y="41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7" y="29"/>
                    <a:pt x="17" y="29"/>
                  </a:cubicBezTo>
                  <a:cubicBezTo>
                    <a:pt x="17" y="29"/>
                    <a:pt x="17" y="29"/>
                    <a:pt x="18" y="28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25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7"/>
                    <a:pt x="24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8" y="16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8" y="4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5"/>
                    <a:pt x="29" y="7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9" y="12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9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1" y="24"/>
                    <a:pt x="21" y="24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6"/>
                    <a:pt x="19" y="27"/>
                  </a:cubicBezTo>
                  <a:cubicBezTo>
                    <a:pt x="19" y="28"/>
                    <a:pt x="19" y="29"/>
                    <a:pt x="18" y="30"/>
                  </a:cubicBezTo>
                  <a:cubicBezTo>
                    <a:pt x="18" y="30"/>
                    <a:pt x="17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4" y="31"/>
                    <a:pt x="12" y="31"/>
                    <a:pt x="11" y="30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3" y="33"/>
                    <a:pt x="2" y="35"/>
                    <a:pt x="2" y="37"/>
                  </a:cubicBezTo>
                  <a:cubicBezTo>
                    <a:pt x="2" y="40"/>
                    <a:pt x="3" y="44"/>
                    <a:pt x="7" y="48"/>
                  </a:cubicBezTo>
                  <a:cubicBezTo>
                    <a:pt x="18" y="60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28" y="6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2" name="Freeform 349">
              <a:extLst>
                <a:ext uri="{FF2B5EF4-FFF2-40B4-BE49-F238E27FC236}">
                  <a16:creationId xmlns:a16="http://schemas.microsoft.com/office/drawing/2014/main" xmlns="" id="{64E33134-6469-426F-A2D4-02B1662AB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6226175"/>
              <a:ext cx="65088" cy="87312"/>
            </a:xfrm>
            <a:custGeom>
              <a:avLst/>
              <a:gdLst>
                <a:gd name="T0" fmla="*/ 10 w 13"/>
                <a:gd name="T1" fmla="*/ 8 h 17"/>
                <a:gd name="T2" fmla="*/ 11 w 13"/>
                <a:gd name="T3" fmla="*/ 9 h 17"/>
                <a:gd name="T4" fmla="*/ 13 w 13"/>
                <a:gd name="T5" fmla="*/ 5 h 17"/>
                <a:gd name="T6" fmla="*/ 8 w 13"/>
                <a:gd name="T7" fmla="*/ 0 h 17"/>
                <a:gd name="T8" fmla="*/ 5 w 13"/>
                <a:gd name="T9" fmla="*/ 1 h 17"/>
                <a:gd name="T10" fmla="*/ 5 w 13"/>
                <a:gd name="T11" fmla="*/ 2 h 17"/>
                <a:gd name="T12" fmla="*/ 2 w 13"/>
                <a:gd name="T13" fmla="*/ 5 h 17"/>
                <a:gd name="T14" fmla="*/ 1 w 13"/>
                <a:gd name="T15" fmla="*/ 5 h 17"/>
                <a:gd name="T16" fmla="*/ 1 w 13"/>
                <a:gd name="T17" fmla="*/ 6 h 17"/>
                <a:gd name="T18" fmla="*/ 0 w 13"/>
                <a:gd name="T19" fmla="*/ 8 h 17"/>
                <a:gd name="T20" fmla="*/ 0 w 13"/>
                <a:gd name="T21" fmla="*/ 9 h 17"/>
                <a:gd name="T22" fmla="*/ 0 w 13"/>
                <a:gd name="T23" fmla="*/ 9 h 17"/>
                <a:gd name="T24" fmla="*/ 0 w 13"/>
                <a:gd name="T25" fmla="*/ 9 h 17"/>
                <a:gd name="T26" fmla="*/ 2 w 13"/>
                <a:gd name="T27" fmla="*/ 10 h 17"/>
                <a:gd name="T28" fmla="*/ 7 w 13"/>
                <a:gd name="T29" fmla="*/ 16 h 17"/>
                <a:gd name="T30" fmla="*/ 8 w 13"/>
                <a:gd name="T31" fmla="*/ 16 h 17"/>
                <a:gd name="T32" fmla="*/ 13 w 13"/>
                <a:gd name="T33" fmla="*/ 12 h 17"/>
                <a:gd name="T34" fmla="*/ 11 w 13"/>
                <a:gd name="T35" fmla="*/ 8 h 17"/>
                <a:gd name="T36" fmla="*/ 10 w 13"/>
                <a:gd name="T37" fmla="*/ 8 h 17"/>
                <a:gd name="T38" fmla="*/ 11 w 13"/>
                <a:gd name="T39" fmla="*/ 9 h 17"/>
                <a:gd name="T40" fmla="*/ 10 w 13"/>
                <a:gd name="T41" fmla="*/ 8 h 17"/>
                <a:gd name="T42" fmla="*/ 10 w 13"/>
                <a:gd name="T43" fmla="*/ 9 h 17"/>
                <a:gd name="T44" fmla="*/ 11 w 13"/>
                <a:gd name="T45" fmla="*/ 12 h 17"/>
                <a:gd name="T46" fmla="*/ 8 w 13"/>
                <a:gd name="T47" fmla="*/ 15 h 17"/>
                <a:gd name="T48" fmla="*/ 8 w 13"/>
                <a:gd name="T49" fmla="*/ 16 h 17"/>
                <a:gd name="T50" fmla="*/ 9 w 13"/>
                <a:gd name="T51" fmla="*/ 15 h 17"/>
                <a:gd name="T52" fmla="*/ 5 w 13"/>
                <a:gd name="T53" fmla="*/ 10 h 17"/>
                <a:gd name="T54" fmla="*/ 3 w 13"/>
                <a:gd name="T55" fmla="*/ 8 h 17"/>
                <a:gd name="T56" fmla="*/ 1 w 13"/>
                <a:gd name="T57" fmla="*/ 7 h 17"/>
                <a:gd name="T58" fmla="*/ 1 w 13"/>
                <a:gd name="T59" fmla="*/ 8 h 17"/>
                <a:gd name="T60" fmla="*/ 1 w 13"/>
                <a:gd name="T61" fmla="*/ 8 h 17"/>
                <a:gd name="T62" fmla="*/ 1 w 13"/>
                <a:gd name="T63" fmla="*/ 8 h 17"/>
                <a:gd name="T64" fmla="*/ 1 w 13"/>
                <a:gd name="T65" fmla="*/ 8 h 17"/>
                <a:gd name="T66" fmla="*/ 1 w 13"/>
                <a:gd name="T67" fmla="*/ 9 h 17"/>
                <a:gd name="T68" fmla="*/ 3 w 13"/>
                <a:gd name="T69" fmla="*/ 6 h 17"/>
                <a:gd name="T70" fmla="*/ 2 w 13"/>
                <a:gd name="T71" fmla="*/ 6 h 17"/>
                <a:gd name="T72" fmla="*/ 2 w 13"/>
                <a:gd name="T73" fmla="*/ 7 h 17"/>
                <a:gd name="T74" fmla="*/ 7 w 13"/>
                <a:gd name="T75" fmla="*/ 2 h 17"/>
                <a:gd name="T76" fmla="*/ 6 w 13"/>
                <a:gd name="T77" fmla="*/ 2 h 17"/>
                <a:gd name="T78" fmla="*/ 6 w 13"/>
                <a:gd name="T79" fmla="*/ 3 h 17"/>
                <a:gd name="T80" fmla="*/ 8 w 13"/>
                <a:gd name="T81" fmla="*/ 2 h 17"/>
                <a:gd name="T82" fmla="*/ 11 w 13"/>
                <a:gd name="T83" fmla="*/ 5 h 17"/>
                <a:gd name="T84" fmla="*/ 10 w 13"/>
                <a:gd name="T85" fmla="*/ 8 h 17"/>
                <a:gd name="T86" fmla="*/ 9 w 13"/>
                <a:gd name="T87" fmla="*/ 8 h 17"/>
                <a:gd name="T88" fmla="*/ 10 w 13"/>
                <a:gd name="T89" fmla="*/ 9 h 17"/>
                <a:gd name="T90" fmla="*/ 10 w 13"/>
                <a:gd name="T9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7">
                  <a:moveTo>
                    <a:pt x="10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6" y="13"/>
                    <a:pt x="7" y="16"/>
                  </a:cubicBezTo>
                  <a:cubicBezTo>
                    <a:pt x="8" y="16"/>
                    <a:pt x="8" y="17"/>
                    <a:pt x="8" y="16"/>
                  </a:cubicBezTo>
                  <a:cubicBezTo>
                    <a:pt x="11" y="16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3"/>
                    <a:pt x="10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3"/>
                    <a:pt x="6" y="11"/>
                    <a:pt x="5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6" y="5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9" y="9"/>
                    <a:pt x="10" y="9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3" name="Freeform 350">
              <a:extLst>
                <a:ext uri="{FF2B5EF4-FFF2-40B4-BE49-F238E27FC236}">
                  <a16:creationId xmlns:a16="http://schemas.microsoft.com/office/drawing/2014/main" xmlns="" id="{6AED3520-1D9B-4F19-983D-45E5DCC2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226175"/>
              <a:ext cx="69850" cy="87312"/>
            </a:xfrm>
            <a:custGeom>
              <a:avLst/>
              <a:gdLst>
                <a:gd name="T0" fmla="*/ 12 w 14"/>
                <a:gd name="T1" fmla="*/ 10 h 17"/>
                <a:gd name="T2" fmla="*/ 6 w 14"/>
                <a:gd name="T3" fmla="*/ 1 h 17"/>
                <a:gd name="T4" fmla="*/ 5 w 14"/>
                <a:gd name="T5" fmla="*/ 2 h 17"/>
                <a:gd name="T6" fmla="*/ 2 w 14"/>
                <a:gd name="T7" fmla="*/ 5 h 17"/>
                <a:gd name="T8" fmla="*/ 1 w 14"/>
                <a:gd name="T9" fmla="*/ 8 h 17"/>
                <a:gd name="T10" fmla="*/ 1 w 14"/>
                <a:gd name="T11" fmla="*/ 9 h 17"/>
                <a:gd name="T12" fmla="*/ 1 w 14"/>
                <a:gd name="T13" fmla="*/ 10 h 17"/>
                <a:gd name="T14" fmla="*/ 8 w 14"/>
                <a:gd name="T15" fmla="*/ 16 h 17"/>
                <a:gd name="T16" fmla="*/ 12 w 14"/>
                <a:gd name="T17" fmla="*/ 7 h 17"/>
                <a:gd name="T18" fmla="*/ 11 w 14"/>
                <a:gd name="T19" fmla="*/ 9 h 17"/>
                <a:gd name="T20" fmla="*/ 10 w 14"/>
                <a:gd name="T21" fmla="*/ 9 h 17"/>
                <a:gd name="T22" fmla="*/ 12 w 14"/>
                <a:gd name="T23" fmla="*/ 12 h 17"/>
                <a:gd name="T24" fmla="*/ 9 w 14"/>
                <a:gd name="T25" fmla="*/ 16 h 17"/>
                <a:gd name="T26" fmla="*/ 6 w 14"/>
                <a:gd name="T27" fmla="*/ 10 h 17"/>
                <a:gd name="T28" fmla="*/ 1 w 14"/>
                <a:gd name="T29" fmla="*/ 8 h 17"/>
                <a:gd name="T30" fmla="*/ 2 w 14"/>
                <a:gd name="T31" fmla="*/ 7 h 17"/>
                <a:gd name="T32" fmla="*/ 2 w 14"/>
                <a:gd name="T33" fmla="*/ 9 h 17"/>
                <a:gd name="T34" fmla="*/ 4 w 14"/>
                <a:gd name="T35" fmla="*/ 6 h 17"/>
                <a:gd name="T36" fmla="*/ 4 w 14"/>
                <a:gd name="T37" fmla="*/ 6 h 17"/>
                <a:gd name="T38" fmla="*/ 2 w 14"/>
                <a:gd name="T39" fmla="*/ 7 h 17"/>
                <a:gd name="T40" fmla="*/ 8 w 14"/>
                <a:gd name="T41" fmla="*/ 2 h 17"/>
                <a:gd name="T42" fmla="*/ 7 w 14"/>
                <a:gd name="T43" fmla="*/ 3 h 17"/>
                <a:gd name="T44" fmla="*/ 11 w 14"/>
                <a:gd name="T45" fmla="*/ 7 h 17"/>
                <a:gd name="T46" fmla="*/ 11 w 14"/>
                <a:gd name="T47" fmla="*/ 10 h 17"/>
                <a:gd name="T48" fmla="*/ 11 w 14"/>
                <a:gd name="T49" fmla="*/ 8 h 17"/>
                <a:gd name="T50" fmla="*/ 11 w 14"/>
                <a:gd name="T51" fmla="*/ 9 h 17"/>
                <a:gd name="T52" fmla="*/ 13 w 14"/>
                <a:gd name="T53" fmla="*/ 5 h 17"/>
                <a:gd name="T54" fmla="*/ 8 w 14"/>
                <a:gd name="T55" fmla="*/ 2 h 17"/>
                <a:gd name="T56" fmla="*/ 7 w 14"/>
                <a:gd name="T57" fmla="*/ 2 h 17"/>
                <a:gd name="T58" fmla="*/ 3 w 14"/>
                <a:gd name="T59" fmla="*/ 6 h 17"/>
                <a:gd name="T60" fmla="*/ 3 w 14"/>
                <a:gd name="T61" fmla="*/ 6 h 17"/>
                <a:gd name="T62" fmla="*/ 2 w 14"/>
                <a:gd name="T63" fmla="*/ 8 h 17"/>
                <a:gd name="T64" fmla="*/ 2 w 14"/>
                <a:gd name="T65" fmla="*/ 8 h 17"/>
                <a:gd name="T66" fmla="*/ 2 w 14"/>
                <a:gd name="T67" fmla="*/ 8 h 17"/>
                <a:gd name="T68" fmla="*/ 4 w 14"/>
                <a:gd name="T69" fmla="*/ 9 h 17"/>
                <a:gd name="T70" fmla="*/ 10 w 14"/>
                <a:gd name="T71" fmla="*/ 15 h 17"/>
                <a:gd name="T72" fmla="*/ 9 w 14"/>
                <a:gd name="T73" fmla="*/ 15 h 17"/>
                <a:gd name="T74" fmla="*/ 11 w 14"/>
                <a:gd name="T75" fmla="*/ 9 h 17"/>
                <a:gd name="T76" fmla="*/ 12 w 14"/>
                <a:gd name="T77" fmla="*/ 9 h 17"/>
                <a:gd name="T78" fmla="*/ 12 w 14"/>
                <a:gd name="T79" fmla="*/ 8 h 17"/>
                <a:gd name="T80" fmla="*/ 9 w 14"/>
                <a:gd name="T81" fmla="*/ 16 h 17"/>
                <a:gd name="T82" fmla="*/ 2 w 14"/>
                <a:gd name="T83" fmla="*/ 9 h 17"/>
                <a:gd name="T84" fmla="*/ 1 w 14"/>
                <a:gd name="T85" fmla="*/ 9 h 17"/>
                <a:gd name="T86" fmla="*/ 1 w 14"/>
                <a:gd name="T87" fmla="*/ 8 h 17"/>
                <a:gd name="T88" fmla="*/ 2 w 14"/>
                <a:gd name="T89" fmla="*/ 6 h 17"/>
                <a:gd name="T90" fmla="*/ 3 w 14"/>
                <a:gd name="T91" fmla="*/ 5 h 17"/>
                <a:gd name="T92" fmla="*/ 6 w 14"/>
                <a:gd name="T93" fmla="*/ 1 h 17"/>
                <a:gd name="T94" fmla="*/ 14 w 14"/>
                <a:gd name="T95" fmla="*/ 5 h 17"/>
                <a:gd name="T96" fmla="*/ 12 w 14"/>
                <a:gd name="T9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7">
                  <a:moveTo>
                    <a:pt x="11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4" y="7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1"/>
                    <a:pt x="7" y="13"/>
                    <a:pt x="8" y="16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4"/>
                    <a:pt x="14" y="12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3"/>
                    <a:pt x="8" y="11"/>
                    <a:pt x="6" y="10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8" y="5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3" y="3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5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1"/>
                    <a:pt x="9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10"/>
                    <a:pt x="13" y="12"/>
                  </a:cubicBezTo>
                  <a:cubicBezTo>
                    <a:pt x="13" y="14"/>
                    <a:pt x="12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3"/>
                    <a:pt x="5" y="11"/>
                    <a:pt x="3" y="10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4" name="Freeform 351">
              <a:extLst>
                <a:ext uri="{FF2B5EF4-FFF2-40B4-BE49-F238E27FC236}">
                  <a16:creationId xmlns:a16="http://schemas.microsoft.com/office/drawing/2014/main" xmlns="" id="{E824EDDE-A3F0-484B-BC47-D4EE1F533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51575"/>
              <a:ext cx="296863" cy="252412"/>
            </a:xfrm>
            <a:custGeom>
              <a:avLst/>
              <a:gdLst>
                <a:gd name="T0" fmla="*/ 51 w 59"/>
                <a:gd name="T1" fmla="*/ 3 h 49"/>
                <a:gd name="T2" fmla="*/ 49 w 59"/>
                <a:gd name="T3" fmla="*/ 2 h 49"/>
                <a:gd name="T4" fmla="*/ 48 w 59"/>
                <a:gd name="T5" fmla="*/ 3 h 49"/>
                <a:gd name="T6" fmla="*/ 41 w 59"/>
                <a:gd name="T7" fmla="*/ 1 h 49"/>
                <a:gd name="T8" fmla="*/ 35 w 59"/>
                <a:gd name="T9" fmla="*/ 1 h 49"/>
                <a:gd name="T10" fmla="*/ 34 w 59"/>
                <a:gd name="T11" fmla="*/ 2 h 49"/>
                <a:gd name="T12" fmla="*/ 26 w 59"/>
                <a:gd name="T13" fmla="*/ 5 h 49"/>
                <a:gd name="T14" fmla="*/ 20 w 59"/>
                <a:gd name="T15" fmla="*/ 7 h 49"/>
                <a:gd name="T16" fmla="*/ 16 w 59"/>
                <a:gd name="T17" fmla="*/ 10 h 49"/>
                <a:gd name="T18" fmla="*/ 10 w 59"/>
                <a:gd name="T19" fmla="*/ 12 h 49"/>
                <a:gd name="T20" fmla="*/ 4 w 59"/>
                <a:gd name="T21" fmla="*/ 13 h 49"/>
                <a:gd name="T22" fmla="*/ 1 w 59"/>
                <a:gd name="T23" fmla="*/ 15 h 49"/>
                <a:gd name="T24" fmla="*/ 5 w 59"/>
                <a:gd name="T25" fmla="*/ 15 h 49"/>
                <a:gd name="T26" fmla="*/ 5 w 59"/>
                <a:gd name="T27" fmla="*/ 21 h 49"/>
                <a:gd name="T28" fmla="*/ 4 w 59"/>
                <a:gd name="T29" fmla="*/ 24 h 49"/>
                <a:gd name="T30" fmla="*/ 1 w 59"/>
                <a:gd name="T31" fmla="*/ 42 h 49"/>
                <a:gd name="T32" fmla="*/ 11 w 59"/>
                <a:gd name="T33" fmla="*/ 36 h 49"/>
                <a:gd name="T34" fmla="*/ 7 w 59"/>
                <a:gd name="T35" fmla="*/ 27 h 49"/>
                <a:gd name="T36" fmla="*/ 20 w 59"/>
                <a:gd name="T37" fmla="*/ 27 h 49"/>
                <a:gd name="T38" fmla="*/ 37 w 59"/>
                <a:gd name="T39" fmla="*/ 17 h 49"/>
                <a:gd name="T40" fmla="*/ 44 w 59"/>
                <a:gd name="T41" fmla="*/ 8 h 49"/>
                <a:gd name="T42" fmla="*/ 44 w 59"/>
                <a:gd name="T43" fmla="*/ 8 h 49"/>
                <a:gd name="T44" fmla="*/ 45 w 59"/>
                <a:gd name="T45" fmla="*/ 28 h 49"/>
                <a:gd name="T46" fmla="*/ 58 w 59"/>
                <a:gd name="T47" fmla="*/ 20 h 49"/>
                <a:gd name="T48" fmla="*/ 55 w 59"/>
                <a:gd name="T49" fmla="*/ 11 h 49"/>
                <a:gd name="T50" fmla="*/ 46 w 59"/>
                <a:gd name="T51" fmla="*/ 26 h 49"/>
                <a:gd name="T52" fmla="*/ 46 w 59"/>
                <a:gd name="T53" fmla="*/ 27 h 49"/>
                <a:gd name="T54" fmla="*/ 44 w 59"/>
                <a:gd name="T55" fmla="*/ 6 h 49"/>
                <a:gd name="T56" fmla="*/ 26 w 59"/>
                <a:gd name="T57" fmla="*/ 20 h 49"/>
                <a:gd name="T58" fmla="*/ 7 w 59"/>
                <a:gd name="T59" fmla="*/ 26 h 49"/>
                <a:gd name="T60" fmla="*/ 9 w 59"/>
                <a:gd name="T61" fmla="*/ 36 h 49"/>
                <a:gd name="T62" fmla="*/ 4 w 59"/>
                <a:gd name="T63" fmla="*/ 47 h 49"/>
                <a:gd name="T64" fmla="*/ 3 w 59"/>
                <a:gd name="T65" fmla="*/ 48 h 49"/>
                <a:gd name="T66" fmla="*/ 2 w 59"/>
                <a:gd name="T67" fmla="*/ 34 h 49"/>
                <a:gd name="T68" fmla="*/ 6 w 59"/>
                <a:gd name="T69" fmla="*/ 24 h 49"/>
                <a:gd name="T70" fmla="*/ 5 w 59"/>
                <a:gd name="T71" fmla="*/ 23 h 49"/>
                <a:gd name="T72" fmla="*/ 2 w 59"/>
                <a:gd name="T73" fmla="*/ 15 h 49"/>
                <a:gd name="T74" fmla="*/ 2 w 59"/>
                <a:gd name="T75" fmla="*/ 15 h 49"/>
                <a:gd name="T76" fmla="*/ 3 w 59"/>
                <a:gd name="T77" fmla="*/ 15 h 49"/>
                <a:gd name="T78" fmla="*/ 6 w 59"/>
                <a:gd name="T79" fmla="*/ 15 h 49"/>
                <a:gd name="T80" fmla="*/ 13 w 59"/>
                <a:gd name="T81" fmla="*/ 16 h 49"/>
                <a:gd name="T82" fmla="*/ 17 w 59"/>
                <a:gd name="T83" fmla="*/ 10 h 49"/>
                <a:gd name="T84" fmla="*/ 21 w 59"/>
                <a:gd name="T85" fmla="*/ 9 h 49"/>
                <a:gd name="T86" fmla="*/ 26 w 59"/>
                <a:gd name="T87" fmla="*/ 6 h 49"/>
                <a:gd name="T88" fmla="*/ 36 w 59"/>
                <a:gd name="T89" fmla="*/ 2 h 49"/>
                <a:gd name="T90" fmla="*/ 37 w 59"/>
                <a:gd name="T91" fmla="*/ 1 h 49"/>
                <a:gd name="T92" fmla="*/ 42 w 59"/>
                <a:gd name="T93" fmla="*/ 2 h 49"/>
                <a:gd name="T94" fmla="*/ 49 w 59"/>
                <a:gd name="T95" fmla="*/ 4 h 49"/>
                <a:gd name="T96" fmla="*/ 48 w 59"/>
                <a:gd name="T97" fmla="*/ 4 h 49"/>
                <a:gd name="T98" fmla="*/ 56 w 59"/>
                <a:gd name="T9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4" y="6"/>
                    <a:pt x="53" y="5"/>
                  </a:cubicBezTo>
                  <a:cubicBezTo>
                    <a:pt x="52" y="4"/>
                    <a:pt x="51" y="4"/>
                    <a:pt x="51" y="3"/>
                  </a:cubicBezTo>
                  <a:cubicBezTo>
                    <a:pt x="50" y="3"/>
                    <a:pt x="49" y="3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4"/>
                    <a:pt x="46" y="4"/>
                  </a:cubicBezTo>
                  <a:cubicBezTo>
                    <a:pt x="44" y="4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0" y="2"/>
                    <a:pt x="40" y="2"/>
                  </a:cubicBezTo>
                  <a:cubicBezTo>
                    <a:pt x="39" y="2"/>
                    <a:pt x="38" y="1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2" y="15"/>
                    <a:pt x="10" y="13"/>
                    <a:pt x="10" y="12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2"/>
                    <a:pt x="7" y="13"/>
                    <a:pt x="6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6" y="15"/>
                    <a:pt x="8" y="17"/>
                    <a:pt x="8" y="18"/>
                  </a:cubicBezTo>
                  <a:cubicBezTo>
                    <a:pt x="8" y="20"/>
                    <a:pt x="6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6"/>
                    <a:pt x="3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9" y="43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8" y="33"/>
                    <a:pt x="8" y="31"/>
                    <a:pt x="8" y="29"/>
                  </a:cubicBezTo>
                  <a:cubicBezTo>
                    <a:pt x="8" y="28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5" y="28"/>
                    <a:pt x="18" y="28"/>
                    <a:pt x="20" y="27"/>
                  </a:cubicBezTo>
                  <a:cubicBezTo>
                    <a:pt x="23" y="26"/>
                    <a:pt x="25" y="24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0" y="14"/>
                    <a:pt x="43" y="12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7" y="11"/>
                    <a:pt x="48" y="13"/>
                    <a:pt x="48" y="16"/>
                  </a:cubicBezTo>
                  <a:cubicBezTo>
                    <a:pt x="48" y="19"/>
                    <a:pt x="47" y="22"/>
                    <a:pt x="45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50" y="28"/>
                    <a:pt x="52" y="27"/>
                  </a:cubicBezTo>
                  <a:cubicBezTo>
                    <a:pt x="54" y="26"/>
                    <a:pt x="57" y="24"/>
                    <a:pt x="58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7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2"/>
                    <a:pt x="48" y="10"/>
                    <a:pt x="47" y="8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11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7"/>
                    <a:pt x="13" y="27"/>
                  </a:cubicBezTo>
                  <a:cubicBezTo>
                    <a:pt x="11" y="27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8"/>
                    <a:pt x="6" y="29"/>
                  </a:cubicBezTo>
                  <a:cubicBezTo>
                    <a:pt x="6" y="31"/>
                    <a:pt x="7" y="34"/>
                    <a:pt x="9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7" y="42"/>
                    <a:pt x="5" y="44"/>
                  </a:cubicBezTo>
                  <a:cubicBezTo>
                    <a:pt x="5" y="45"/>
                    <a:pt x="4" y="46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2" y="39"/>
                    <a:pt x="2" y="36"/>
                    <a:pt x="2" y="34"/>
                  </a:cubicBezTo>
                  <a:cubicBezTo>
                    <a:pt x="2" y="31"/>
                    <a:pt x="2" y="29"/>
                    <a:pt x="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1"/>
                    <a:pt x="9" y="18"/>
                  </a:cubicBezTo>
                  <a:cubicBezTo>
                    <a:pt x="9" y="16"/>
                    <a:pt x="7" y="13"/>
                    <a:pt x="5" y="13"/>
                  </a:cubicBezTo>
                  <a:cubicBezTo>
                    <a:pt x="4" y="13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5"/>
                    <a:pt x="11" y="16"/>
                    <a:pt x="13" y="16"/>
                  </a:cubicBezTo>
                  <a:cubicBezTo>
                    <a:pt x="16" y="16"/>
                    <a:pt x="19" y="14"/>
                    <a:pt x="19" y="11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7"/>
                    <a:pt x="28" y="8"/>
                    <a:pt x="30" y="8"/>
                  </a:cubicBezTo>
                  <a:cubicBezTo>
                    <a:pt x="33" y="8"/>
                    <a:pt x="36" y="5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4"/>
                    <a:pt x="44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5" name="Freeform 352">
              <a:extLst>
                <a:ext uri="{FF2B5EF4-FFF2-40B4-BE49-F238E27FC236}">
                  <a16:creationId xmlns:a16="http://schemas.microsoft.com/office/drawing/2014/main" xmlns="" id="{48E51F30-B4CE-447C-A66D-867CACEE0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51575"/>
              <a:ext cx="296863" cy="252412"/>
            </a:xfrm>
            <a:custGeom>
              <a:avLst/>
              <a:gdLst>
                <a:gd name="T0" fmla="*/ 49 w 59"/>
                <a:gd name="T1" fmla="*/ 2 h 49"/>
                <a:gd name="T2" fmla="*/ 46 w 59"/>
                <a:gd name="T3" fmla="*/ 3 h 49"/>
                <a:gd name="T4" fmla="*/ 34 w 59"/>
                <a:gd name="T5" fmla="*/ 2 h 49"/>
                <a:gd name="T6" fmla="*/ 26 w 59"/>
                <a:gd name="T7" fmla="*/ 4 h 49"/>
                <a:gd name="T8" fmla="*/ 17 w 59"/>
                <a:gd name="T9" fmla="*/ 8 h 49"/>
                <a:gd name="T10" fmla="*/ 4 w 59"/>
                <a:gd name="T11" fmla="*/ 12 h 49"/>
                <a:gd name="T12" fmla="*/ 2 w 59"/>
                <a:gd name="T13" fmla="*/ 16 h 49"/>
                <a:gd name="T14" fmla="*/ 5 w 59"/>
                <a:gd name="T15" fmla="*/ 21 h 49"/>
                <a:gd name="T16" fmla="*/ 5 w 59"/>
                <a:gd name="T17" fmla="*/ 49 h 49"/>
                <a:gd name="T18" fmla="*/ 8 w 59"/>
                <a:gd name="T19" fmla="*/ 29 h 49"/>
                <a:gd name="T20" fmla="*/ 9 w 59"/>
                <a:gd name="T21" fmla="*/ 28 h 49"/>
                <a:gd name="T22" fmla="*/ 44 w 59"/>
                <a:gd name="T23" fmla="*/ 7 h 49"/>
                <a:gd name="T24" fmla="*/ 43 w 59"/>
                <a:gd name="T25" fmla="*/ 8 h 49"/>
                <a:gd name="T26" fmla="*/ 59 w 59"/>
                <a:gd name="T27" fmla="*/ 16 h 49"/>
                <a:gd name="T28" fmla="*/ 46 w 59"/>
                <a:gd name="T29" fmla="*/ 26 h 49"/>
                <a:gd name="T30" fmla="*/ 45 w 59"/>
                <a:gd name="T31" fmla="*/ 6 h 49"/>
                <a:gd name="T32" fmla="*/ 7 w 59"/>
                <a:gd name="T33" fmla="*/ 25 h 49"/>
                <a:gd name="T34" fmla="*/ 9 w 59"/>
                <a:gd name="T35" fmla="*/ 35 h 49"/>
                <a:gd name="T36" fmla="*/ 3 w 59"/>
                <a:gd name="T37" fmla="*/ 41 h 49"/>
                <a:gd name="T38" fmla="*/ 4 w 59"/>
                <a:gd name="T39" fmla="*/ 22 h 49"/>
                <a:gd name="T40" fmla="*/ 3 w 59"/>
                <a:gd name="T41" fmla="*/ 15 h 49"/>
                <a:gd name="T42" fmla="*/ 3 w 59"/>
                <a:gd name="T43" fmla="*/ 15 h 49"/>
                <a:gd name="T44" fmla="*/ 9 w 59"/>
                <a:gd name="T45" fmla="*/ 12 h 49"/>
                <a:gd name="T46" fmla="*/ 18 w 59"/>
                <a:gd name="T47" fmla="*/ 10 h 49"/>
                <a:gd name="T48" fmla="*/ 26 w 59"/>
                <a:gd name="T49" fmla="*/ 5 h 49"/>
                <a:gd name="T50" fmla="*/ 35 w 59"/>
                <a:gd name="T51" fmla="*/ 1 h 49"/>
                <a:gd name="T52" fmla="*/ 43 w 59"/>
                <a:gd name="T53" fmla="*/ 3 h 49"/>
                <a:gd name="T54" fmla="*/ 49 w 59"/>
                <a:gd name="T55" fmla="*/ 3 h 49"/>
                <a:gd name="T56" fmla="*/ 56 w 59"/>
                <a:gd name="T57" fmla="*/ 10 h 49"/>
                <a:gd name="T58" fmla="*/ 49 w 59"/>
                <a:gd name="T59" fmla="*/ 4 h 49"/>
                <a:gd name="T60" fmla="*/ 42 w 59"/>
                <a:gd name="T61" fmla="*/ 2 h 49"/>
                <a:gd name="T62" fmla="*/ 36 w 59"/>
                <a:gd name="T63" fmla="*/ 2 h 49"/>
                <a:gd name="T64" fmla="*/ 26 w 59"/>
                <a:gd name="T65" fmla="*/ 6 h 49"/>
                <a:gd name="T66" fmla="*/ 21 w 59"/>
                <a:gd name="T67" fmla="*/ 8 h 49"/>
                <a:gd name="T68" fmla="*/ 8 w 59"/>
                <a:gd name="T69" fmla="*/ 12 h 49"/>
                <a:gd name="T70" fmla="*/ 3 w 59"/>
                <a:gd name="T71" fmla="*/ 14 h 49"/>
                <a:gd name="T72" fmla="*/ 3 w 59"/>
                <a:gd name="T73" fmla="*/ 15 h 49"/>
                <a:gd name="T74" fmla="*/ 5 w 59"/>
                <a:gd name="T75" fmla="*/ 23 h 49"/>
                <a:gd name="T76" fmla="*/ 2 w 59"/>
                <a:gd name="T77" fmla="*/ 28 h 49"/>
                <a:gd name="T78" fmla="*/ 3 w 59"/>
                <a:gd name="T79" fmla="*/ 48 h 49"/>
                <a:gd name="T80" fmla="*/ 6 w 59"/>
                <a:gd name="T81" fmla="*/ 27 h 49"/>
                <a:gd name="T82" fmla="*/ 26 w 59"/>
                <a:gd name="T83" fmla="*/ 20 h 49"/>
                <a:gd name="T84" fmla="*/ 46 w 59"/>
                <a:gd name="T85" fmla="*/ 26 h 49"/>
                <a:gd name="T86" fmla="*/ 46 w 59"/>
                <a:gd name="T87" fmla="*/ 27 h 49"/>
                <a:gd name="T88" fmla="*/ 52 w 59"/>
                <a:gd name="T89" fmla="*/ 27 h 49"/>
                <a:gd name="T90" fmla="*/ 45 w 59"/>
                <a:gd name="T91" fmla="*/ 27 h 49"/>
                <a:gd name="T92" fmla="*/ 44 w 59"/>
                <a:gd name="T93" fmla="*/ 8 h 49"/>
                <a:gd name="T94" fmla="*/ 27 w 59"/>
                <a:gd name="T95" fmla="*/ 22 h 49"/>
                <a:gd name="T96" fmla="*/ 7 w 59"/>
                <a:gd name="T97" fmla="*/ 28 h 49"/>
                <a:gd name="T98" fmla="*/ 5 w 59"/>
                <a:gd name="T99" fmla="*/ 48 h 49"/>
                <a:gd name="T100" fmla="*/ 4 w 59"/>
                <a:gd name="T101" fmla="*/ 22 h 49"/>
                <a:gd name="T102" fmla="*/ 5 w 59"/>
                <a:gd name="T103" fmla="*/ 21 h 49"/>
                <a:gd name="T104" fmla="*/ 2 w 59"/>
                <a:gd name="T105" fmla="*/ 14 h 49"/>
                <a:gd name="T106" fmla="*/ 17 w 59"/>
                <a:gd name="T107" fmla="*/ 9 h 49"/>
                <a:gd name="T108" fmla="*/ 26 w 59"/>
                <a:gd name="T109" fmla="*/ 5 h 49"/>
                <a:gd name="T110" fmla="*/ 35 w 59"/>
                <a:gd name="T111" fmla="*/ 2 h 49"/>
                <a:gd name="T112" fmla="*/ 42 w 59"/>
                <a:gd name="T113" fmla="*/ 1 h 49"/>
                <a:gd name="T114" fmla="*/ 48 w 59"/>
                <a:gd name="T115" fmla="*/ 3 h 49"/>
                <a:gd name="T116" fmla="*/ 49 w 59"/>
                <a:gd name="T1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5" y="6"/>
                    <a:pt x="53" y="5"/>
                  </a:cubicBezTo>
                  <a:cubicBezTo>
                    <a:pt x="52" y="4"/>
                    <a:pt x="52" y="4"/>
                    <a:pt x="51" y="3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4" y="3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29" y="6"/>
                    <a:pt x="28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7" y="12"/>
                    <a:pt x="16" y="13"/>
                    <a:pt x="16" y="13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2" y="14"/>
                    <a:pt x="10" y="13"/>
                    <a:pt x="10" y="12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5" y="13"/>
                    <a:pt x="5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20"/>
                    <a:pt x="6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6"/>
                    <a:pt x="3" y="27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9" y="43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9" y="33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9"/>
                    <a:pt x="11" y="29"/>
                    <a:pt x="13" y="29"/>
                  </a:cubicBezTo>
                  <a:cubicBezTo>
                    <a:pt x="15" y="29"/>
                    <a:pt x="18" y="28"/>
                    <a:pt x="20" y="27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1" y="15"/>
                    <a:pt x="43" y="12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6" y="11"/>
                    <a:pt x="47" y="13"/>
                    <a:pt x="47" y="16"/>
                  </a:cubicBezTo>
                  <a:cubicBezTo>
                    <a:pt x="47" y="18"/>
                    <a:pt x="47" y="22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50" y="28"/>
                    <a:pt x="52" y="27"/>
                  </a:cubicBezTo>
                  <a:cubicBezTo>
                    <a:pt x="55" y="26"/>
                    <a:pt x="57" y="24"/>
                    <a:pt x="59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6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9" y="10"/>
                    <a:pt x="47" y="8"/>
                  </a:cubicBezTo>
                  <a:cubicBezTo>
                    <a:pt x="46" y="7"/>
                    <a:pt x="45" y="6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3" y="6"/>
                    <a:pt x="43" y="7"/>
                  </a:cubicBezTo>
                  <a:cubicBezTo>
                    <a:pt x="41" y="10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6"/>
                    <a:pt x="13" y="26"/>
                  </a:cubicBezTo>
                  <a:cubicBezTo>
                    <a:pt x="12" y="26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31"/>
                    <a:pt x="7" y="34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6" y="42"/>
                    <a:pt x="5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3" y="39"/>
                    <a:pt x="2" y="36"/>
                    <a:pt x="2" y="34"/>
                  </a:cubicBezTo>
                  <a:cubicBezTo>
                    <a:pt x="2" y="31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10" y="21"/>
                    <a:pt x="10" y="18"/>
                  </a:cubicBezTo>
                  <a:cubicBezTo>
                    <a:pt x="10" y="15"/>
                    <a:pt x="7" y="13"/>
                    <a:pt x="5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5"/>
                    <a:pt x="11" y="17"/>
                    <a:pt x="13" y="17"/>
                  </a:cubicBezTo>
                  <a:cubicBezTo>
                    <a:pt x="16" y="17"/>
                    <a:pt x="19" y="14"/>
                    <a:pt x="19" y="11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34" y="8"/>
                    <a:pt x="37" y="5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7" y="2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4"/>
                    <a:pt x="40" y="4"/>
                  </a:cubicBezTo>
                  <a:cubicBezTo>
                    <a:pt x="41" y="4"/>
                    <a:pt x="42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"/>
                    <a:pt x="43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8"/>
                    <a:pt x="52" y="6"/>
                    <a:pt x="50" y="5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5"/>
                    <a:pt x="47" y="5"/>
                    <a:pt x="46" y="5"/>
                  </a:cubicBezTo>
                  <a:cubicBezTo>
                    <a:pt x="44" y="5"/>
                    <a:pt x="42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8" y="3"/>
                    <a:pt x="37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5"/>
                    <a:pt x="33" y="8"/>
                    <a:pt x="30" y="8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4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4"/>
                    <a:pt x="16" y="16"/>
                    <a:pt x="13" y="16"/>
                  </a:cubicBezTo>
                  <a:cubicBezTo>
                    <a:pt x="11" y="16"/>
                    <a:pt x="9" y="14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7" y="14"/>
                    <a:pt x="6" y="14"/>
                  </a:cubicBezTo>
                  <a:cubicBezTo>
                    <a:pt x="5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7" y="14"/>
                    <a:pt x="9" y="16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6" y="27"/>
                    <a:pt x="4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31"/>
                    <a:pt x="2" y="34"/>
                  </a:cubicBezTo>
                  <a:cubicBezTo>
                    <a:pt x="2" y="36"/>
                    <a:pt x="2" y="39"/>
                    <a:pt x="2" y="41"/>
                  </a:cubicBezTo>
                  <a:cubicBezTo>
                    <a:pt x="3" y="44"/>
                    <a:pt x="3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6"/>
                    <a:pt x="5" y="45"/>
                    <a:pt x="6" y="44"/>
                  </a:cubicBezTo>
                  <a:cubicBezTo>
                    <a:pt x="7" y="42"/>
                    <a:pt x="8" y="39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4"/>
                    <a:pt x="6" y="31"/>
                    <a:pt x="6" y="29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9" y="27"/>
                  </a:cubicBezTo>
                  <a:cubicBezTo>
                    <a:pt x="10" y="27"/>
                    <a:pt x="11" y="27"/>
                    <a:pt x="13" y="27"/>
                  </a:cubicBezTo>
                  <a:cubicBezTo>
                    <a:pt x="15" y="27"/>
                    <a:pt x="17" y="27"/>
                    <a:pt x="20" y="26"/>
                  </a:cubicBezTo>
                  <a:cubicBezTo>
                    <a:pt x="22" y="25"/>
                    <a:pt x="24" y="23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19"/>
                    <a:pt x="33" y="17"/>
                    <a:pt x="36" y="15"/>
                  </a:cubicBezTo>
                  <a:cubicBezTo>
                    <a:pt x="39" y="13"/>
                    <a:pt x="42" y="11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6" y="7"/>
                    <a:pt x="47" y="9"/>
                  </a:cubicBezTo>
                  <a:cubicBezTo>
                    <a:pt x="48" y="10"/>
                    <a:pt x="49" y="12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8" y="23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9" y="27"/>
                    <a:pt x="51" y="26"/>
                  </a:cubicBezTo>
                  <a:cubicBezTo>
                    <a:pt x="54" y="25"/>
                    <a:pt x="56" y="23"/>
                    <a:pt x="57" y="20"/>
                  </a:cubicBezTo>
                  <a:cubicBezTo>
                    <a:pt x="57" y="19"/>
                    <a:pt x="57" y="18"/>
                    <a:pt x="57" y="16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2"/>
                    <a:pt x="59" y="14"/>
                    <a:pt x="59" y="16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7" y="24"/>
                    <a:pt x="54" y="26"/>
                    <a:pt x="52" y="27"/>
                  </a:cubicBezTo>
                  <a:cubicBezTo>
                    <a:pt x="50" y="28"/>
                    <a:pt x="47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2"/>
                    <a:pt x="48" y="19"/>
                    <a:pt x="48" y="16"/>
                  </a:cubicBezTo>
                  <a:cubicBezTo>
                    <a:pt x="48" y="13"/>
                    <a:pt x="47" y="11"/>
                    <a:pt x="46" y="9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12"/>
                    <a:pt x="40" y="14"/>
                    <a:pt x="37" y="16"/>
                  </a:cubicBezTo>
                  <a:cubicBezTo>
                    <a:pt x="34" y="18"/>
                    <a:pt x="30" y="20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4"/>
                    <a:pt x="23" y="26"/>
                    <a:pt x="20" y="27"/>
                  </a:cubicBezTo>
                  <a:cubicBezTo>
                    <a:pt x="18" y="28"/>
                    <a:pt x="15" y="28"/>
                    <a:pt x="13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8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1"/>
                    <a:pt x="8" y="33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9"/>
                    <a:pt x="8" y="43"/>
                    <a:pt x="7" y="45"/>
                  </a:cubicBezTo>
                  <a:cubicBezTo>
                    <a:pt x="6" y="46"/>
                    <a:pt x="5" y="47"/>
                    <a:pt x="5" y="48"/>
                  </a:cubicBezTo>
                  <a:cubicBezTo>
                    <a:pt x="4" y="48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7"/>
                    <a:pt x="2" y="44"/>
                    <a:pt x="1" y="42"/>
                  </a:cubicBezTo>
                  <a:cubicBezTo>
                    <a:pt x="1" y="39"/>
                    <a:pt x="1" y="36"/>
                    <a:pt x="1" y="34"/>
                  </a:cubicBezTo>
                  <a:cubicBezTo>
                    <a:pt x="1" y="31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5" y="26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0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4"/>
                    <a:pt x="11" y="15"/>
                    <a:pt x="13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8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3" y="7"/>
                    <a:pt x="25" y="6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9" y="7"/>
                    <a:pt x="30" y="7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0" y="2"/>
                  </a:cubicBezTo>
                  <a:cubicBezTo>
                    <a:pt x="40" y="2"/>
                    <a:pt x="41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3"/>
                    <a:pt x="44" y="4"/>
                    <a:pt x="46" y="4"/>
                  </a:cubicBezTo>
                  <a:cubicBezTo>
                    <a:pt x="47" y="4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4"/>
                    <a:pt x="52" y="5"/>
                    <a:pt x="53" y="5"/>
                  </a:cubicBezTo>
                  <a:cubicBezTo>
                    <a:pt x="54" y="6"/>
                    <a:pt x="56" y="8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6" name="Freeform 353">
              <a:extLst>
                <a:ext uri="{FF2B5EF4-FFF2-40B4-BE49-F238E27FC236}">
                  <a16:creationId xmlns:a16="http://schemas.microsoft.com/office/drawing/2014/main" xmlns="" id="{5CCE02A1-ECF2-4AD5-9D39-8DD8C53BE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180138"/>
              <a:ext cx="34925" cy="30162"/>
            </a:xfrm>
            <a:custGeom>
              <a:avLst/>
              <a:gdLst>
                <a:gd name="T0" fmla="*/ 2 w 7"/>
                <a:gd name="T1" fmla="*/ 5 h 6"/>
                <a:gd name="T2" fmla="*/ 2 w 7"/>
                <a:gd name="T3" fmla="*/ 6 h 6"/>
                <a:gd name="T4" fmla="*/ 4 w 7"/>
                <a:gd name="T5" fmla="*/ 6 h 6"/>
                <a:gd name="T6" fmla="*/ 5 w 7"/>
                <a:gd name="T7" fmla="*/ 6 h 6"/>
                <a:gd name="T8" fmla="*/ 5 w 7"/>
                <a:gd name="T9" fmla="*/ 5 h 6"/>
                <a:gd name="T10" fmla="*/ 6 w 7"/>
                <a:gd name="T11" fmla="*/ 3 h 6"/>
                <a:gd name="T12" fmla="*/ 7 w 7"/>
                <a:gd name="T13" fmla="*/ 2 h 6"/>
                <a:gd name="T14" fmla="*/ 6 w 7"/>
                <a:gd name="T15" fmla="*/ 1 h 6"/>
                <a:gd name="T16" fmla="*/ 1 w 7"/>
                <a:gd name="T17" fmla="*/ 0 h 6"/>
                <a:gd name="T18" fmla="*/ 0 w 7"/>
                <a:gd name="T19" fmla="*/ 0 h 6"/>
                <a:gd name="T20" fmla="*/ 0 w 7"/>
                <a:gd name="T21" fmla="*/ 2 h 6"/>
                <a:gd name="T22" fmla="*/ 1 w 7"/>
                <a:gd name="T23" fmla="*/ 5 h 6"/>
                <a:gd name="T24" fmla="*/ 2 w 7"/>
                <a:gd name="T25" fmla="*/ 6 h 6"/>
                <a:gd name="T26" fmla="*/ 2 w 7"/>
                <a:gd name="T27" fmla="*/ 6 h 6"/>
                <a:gd name="T28" fmla="*/ 2 w 7"/>
                <a:gd name="T29" fmla="*/ 5 h 6"/>
                <a:gd name="T30" fmla="*/ 3 w 7"/>
                <a:gd name="T31" fmla="*/ 5 h 6"/>
                <a:gd name="T32" fmla="*/ 1 w 7"/>
                <a:gd name="T33" fmla="*/ 0 h 6"/>
                <a:gd name="T34" fmla="*/ 1 w 7"/>
                <a:gd name="T35" fmla="*/ 1 h 6"/>
                <a:gd name="T36" fmla="*/ 0 w 7"/>
                <a:gd name="T37" fmla="*/ 2 h 6"/>
                <a:gd name="T38" fmla="*/ 5 w 7"/>
                <a:gd name="T39" fmla="*/ 3 h 6"/>
                <a:gd name="T40" fmla="*/ 6 w 7"/>
                <a:gd name="T41" fmla="*/ 2 h 6"/>
                <a:gd name="T42" fmla="*/ 5 w 7"/>
                <a:gd name="T43" fmla="*/ 2 h 6"/>
                <a:gd name="T44" fmla="*/ 3 w 7"/>
                <a:gd name="T45" fmla="*/ 5 h 6"/>
                <a:gd name="T46" fmla="*/ 4 w 7"/>
                <a:gd name="T47" fmla="*/ 5 h 6"/>
                <a:gd name="T48" fmla="*/ 4 w 7"/>
                <a:gd name="T49" fmla="*/ 4 h 6"/>
                <a:gd name="T50" fmla="*/ 2 w 7"/>
                <a:gd name="T51" fmla="*/ 4 h 6"/>
                <a:gd name="T52" fmla="*/ 2 w 7"/>
                <a:gd name="T53" fmla="*/ 5 h 6"/>
                <a:gd name="T54" fmla="*/ 3 w 7"/>
                <a:gd name="T55" fmla="*/ 5 h 6"/>
                <a:gd name="T56" fmla="*/ 2 w 7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6"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7" name="Freeform 354">
              <a:extLst>
                <a:ext uri="{FF2B5EF4-FFF2-40B4-BE49-F238E27FC236}">
                  <a16:creationId xmlns:a16="http://schemas.microsoft.com/office/drawing/2014/main" xmlns="" id="{780E9399-1B4B-4D89-A781-C90DE0A4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6180138"/>
              <a:ext cx="41275" cy="30162"/>
            </a:xfrm>
            <a:custGeom>
              <a:avLst/>
              <a:gdLst>
                <a:gd name="T0" fmla="*/ 3 w 8"/>
                <a:gd name="T1" fmla="*/ 5 h 6"/>
                <a:gd name="T2" fmla="*/ 3 w 8"/>
                <a:gd name="T3" fmla="*/ 6 h 6"/>
                <a:gd name="T4" fmla="*/ 5 w 8"/>
                <a:gd name="T5" fmla="*/ 6 h 6"/>
                <a:gd name="T6" fmla="*/ 6 w 8"/>
                <a:gd name="T7" fmla="*/ 6 h 6"/>
                <a:gd name="T8" fmla="*/ 6 w 8"/>
                <a:gd name="T9" fmla="*/ 6 h 6"/>
                <a:gd name="T10" fmla="*/ 7 w 8"/>
                <a:gd name="T11" fmla="*/ 3 h 6"/>
                <a:gd name="T12" fmla="*/ 8 w 8"/>
                <a:gd name="T13" fmla="*/ 2 h 6"/>
                <a:gd name="T14" fmla="*/ 2 w 8"/>
                <a:gd name="T15" fmla="*/ 0 h 6"/>
                <a:gd name="T16" fmla="*/ 0 w 8"/>
                <a:gd name="T17" fmla="*/ 0 h 6"/>
                <a:gd name="T18" fmla="*/ 1 w 8"/>
                <a:gd name="T19" fmla="*/ 2 h 6"/>
                <a:gd name="T20" fmla="*/ 2 w 8"/>
                <a:gd name="T21" fmla="*/ 5 h 6"/>
                <a:gd name="T22" fmla="*/ 2 w 8"/>
                <a:gd name="T23" fmla="*/ 6 h 6"/>
                <a:gd name="T24" fmla="*/ 4 w 8"/>
                <a:gd name="T25" fmla="*/ 6 h 6"/>
                <a:gd name="T26" fmla="*/ 4 w 8"/>
                <a:gd name="T27" fmla="*/ 5 h 6"/>
                <a:gd name="T28" fmla="*/ 4 w 8"/>
                <a:gd name="T29" fmla="*/ 5 h 6"/>
                <a:gd name="T30" fmla="*/ 2 w 8"/>
                <a:gd name="T31" fmla="*/ 0 h 6"/>
                <a:gd name="T32" fmla="*/ 1 w 8"/>
                <a:gd name="T33" fmla="*/ 1 h 6"/>
                <a:gd name="T34" fmla="*/ 1 w 8"/>
                <a:gd name="T35" fmla="*/ 2 h 6"/>
                <a:gd name="T36" fmla="*/ 6 w 8"/>
                <a:gd name="T37" fmla="*/ 3 h 6"/>
                <a:gd name="T38" fmla="*/ 7 w 8"/>
                <a:gd name="T39" fmla="*/ 2 h 6"/>
                <a:gd name="T40" fmla="*/ 7 w 8"/>
                <a:gd name="T41" fmla="*/ 1 h 6"/>
                <a:gd name="T42" fmla="*/ 6 w 8"/>
                <a:gd name="T43" fmla="*/ 1 h 6"/>
                <a:gd name="T44" fmla="*/ 4 w 8"/>
                <a:gd name="T45" fmla="*/ 5 h 6"/>
                <a:gd name="T46" fmla="*/ 5 w 8"/>
                <a:gd name="T47" fmla="*/ 5 h 6"/>
                <a:gd name="T48" fmla="*/ 6 w 8"/>
                <a:gd name="T49" fmla="*/ 4 h 6"/>
                <a:gd name="T50" fmla="*/ 3 w 8"/>
                <a:gd name="T51" fmla="*/ 4 h 6"/>
                <a:gd name="T52" fmla="*/ 3 w 8"/>
                <a:gd name="T53" fmla="*/ 4 h 6"/>
                <a:gd name="T54" fmla="*/ 3 w 8"/>
                <a:gd name="T55" fmla="*/ 5 h 6"/>
                <a:gd name="T56" fmla="*/ 4 w 8"/>
                <a:gd name="T57" fmla="*/ 5 h 6"/>
                <a:gd name="T58" fmla="*/ 3 w 8"/>
                <a:gd name="T59" fmla="*/ 5 h 6"/>
                <a:gd name="T60" fmla="*/ 3 w 8"/>
                <a:gd name="T61" fmla="*/ 5 h 6"/>
                <a:gd name="T62" fmla="*/ 4 w 8"/>
                <a:gd name="T63" fmla="*/ 5 h 6"/>
                <a:gd name="T64" fmla="*/ 4 w 8"/>
                <a:gd name="T65" fmla="*/ 5 h 6"/>
                <a:gd name="T66" fmla="*/ 3 w 8"/>
                <a:gd name="T67" fmla="*/ 4 h 6"/>
                <a:gd name="T68" fmla="*/ 3 w 8"/>
                <a:gd name="T69" fmla="*/ 4 h 6"/>
                <a:gd name="T70" fmla="*/ 3 w 8"/>
                <a:gd name="T71" fmla="*/ 4 h 6"/>
                <a:gd name="T72" fmla="*/ 3 w 8"/>
                <a:gd name="T73" fmla="*/ 4 h 6"/>
                <a:gd name="T74" fmla="*/ 5 w 8"/>
                <a:gd name="T75" fmla="*/ 4 h 6"/>
                <a:gd name="T76" fmla="*/ 5 w 8"/>
                <a:gd name="T77" fmla="*/ 5 h 6"/>
                <a:gd name="T78" fmla="*/ 4 w 8"/>
                <a:gd name="T79" fmla="*/ 5 h 6"/>
                <a:gd name="T80" fmla="*/ 6 w 8"/>
                <a:gd name="T81" fmla="*/ 2 h 6"/>
                <a:gd name="T82" fmla="*/ 6 w 8"/>
                <a:gd name="T83" fmla="*/ 2 h 6"/>
                <a:gd name="T84" fmla="*/ 6 w 8"/>
                <a:gd name="T85" fmla="*/ 3 h 6"/>
                <a:gd name="T86" fmla="*/ 7 w 8"/>
                <a:gd name="T87" fmla="*/ 3 h 6"/>
                <a:gd name="T88" fmla="*/ 1 w 8"/>
                <a:gd name="T89" fmla="*/ 2 h 6"/>
                <a:gd name="T90" fmla="*/ 2 w 8"/>
                <a:gd name="T91" fmla="*/ 1 h 6"/>
                <a:gd name="T92" fmla="*/ 2 w 8"/>
                <a:gd name="T93" fmla="*/ 0 h 6"/>
                <a:gd name="T94" fmla="*/ 4 w 8"/>
                <a:gd name="T95" fmla="*/ 5 h 6"/>
                <a:gd name="T96" fmla="*/ 4 w 8"/>
                <a:gd name="T97" fmla="*/ 5 h 6"/>
                <a:gd name="T98" fmla="*/ 3 w 8"/>
                <a:gd name="T99" fmla="*/ 5 h 6"/>
                <a:gd name="T100" fmla="*/ 3 w 8"/>
                <a:gd name="T101" fmla="*/ 5 h 6"/>
                <a:gd name="T102" fmla="*/ 2 w 8"/>
                <a:gd name="T103" fmla="*/ 5 h 6"/>
                <a:gd name="T104" fmla="*/ 1 w 8"/>
                <a:gd name="T105" fmla="*/ 1 h 6"/>
                <a:gd name="T106" fmla="*/ 1 w 8"/>
                <a:gd name="T107" fmla="*/ 1 h 6"/>
                <a:gd name="T108" fmla="*/ 2 w 8"/>
                <a:gd name="T109" fmla="*/ 0 h 6"/>
                <a:gd name="T110" fmla="*/ 7 w 8"/>
                <a:gd name="T111" fmla="*/ 2 h 6"/>
                <a:gd name="T112" fmla="*/ 7 w 8"/>
                <a:gd name="T113" fmla="*/ 3 h 6"/>
                <a:gd name="T114" fmla="*/ 5 w 8"/>
                <a:gd name="T115" fmla="*/ 6 h 6"/>
                <a:gd name="T116" fmla="*/ 6 w 8"/>
                <a:gd name="T117" fmla="*/ 6 h 6"/>
                <a:gd name="T118" fmla="*/ 5 w 8"/>
                <a:gd name="T119" fmla="*/ 6 h 6"/>
                <a:gd name="T120" fmla="*/ 3 w 8"/>
                <a:gd name="T121" fmla="*/ 5 h 6"/>
                <a:gd name="T122" fmla="*/ 4 w 8"/>
                <a:gd name="T123" fmla="*/ 6 h 6"/>
                <a:gd name="T124" fmla="*/ 3 w 8"/>
                <a:gd name="T1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4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8" name="Freeform 355">
              <a:extLst>
                <a:ext uri="{FF2B5EF4-FFF2-40B4-BE49-F238E27FC236}">
                  <a16:creationId xmlns:a16="http://schemas.microsoft.com/office/drawing/2014/main" xmlns="" id="{4A63D06E-2BD6-40F0-BCA4-4D0C678B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6180138"/>
              <a:ext cx="100013" cy="103187"/>
            </a:xfrm>
            <a:custGeom>
              <a:avLst/>
              <a:gdLst>
                <a:gd name="T0" fmla="*/ 16 w 20"/>
                <a:gd name="T1" fmla="*/ 7 h 20"/>
                <a:gd name="T2" fmla="*/ 12 w 20"/>
                <a:gd name="T3" fmla="*/ 0 h 20"/>
                <a:gd name="T4" fmla="*/ 8 w 20"/>
                <a:gd name="T5" fmla="*/ 4 h 20"/>
                <a:gd name="T6" fmla="*/ 5 w 20"/>
                <a:gd name="T7" fmla="*/ 1 h 20"/>
                <a:gd name="T8" fmla="*/ 0 w 20"/>
                <a:gd name="T9" fmla="*/ 5 h 20"/>
                <a:gd name="T10" fmla="*/ 2 w 20"/>
                <a:gd name="T11" fmla="*/ 7 h 20"/>
                <a:gd name="T12" fmla="*/ 3 w 20"/>
                <a:gd name="T13" fmla="*/ 13 h 20"/>
                <a:gd name="T14" fmla="*/ 1 w 20"/>
                <a:gd name="T15" fmla="*/ 15 h 20"/>
                <a:gd name="T16" fmla="*/ 5 w 20"/>
                <a:gd name="T17" fmla="*/ 17 h 20"/>
                <a:gd name="T18" fmla="*/ 7 w 20"/>
                <a:gd name="T19" fmla="*/ 16 h 20"/>
                <a:gd name="T20" fmla="*/ 11 w 20"/>
                <a:gd name="T21" fmla="*/ 20 h 20"/>
                <a:gd name="T22" fmla="*/ 14 w 20"/>
                <a:gd name="T23" fmla="*/ 18 h 20"/>
                <a:gd name="T24" fmla="*/ 14 w 20"/>
                <a:gd name="T25" fmla="*/ 18 h 20"/>
                <a:gd name="T26" fmla="*/ 15 w 20"/>
                <a:gd name="T27" fmla="*/ 15 h 20"/>
                <a:gd name="T28" fmla="*/ 20 w 20"/>
                <a:gd name="T29" fmla="*/ 11 h 20"/>
                <a:gd name="T30" fmla="*/ 20 w 20"/>
                <a:gd name="T31" fmla="*/ 11 h 20"/>
                <a:gd name="T32" fmla="*/ 15 w 20"/>
                <a:gd name="T33" fmla="*/ 7 h 20"/>
                <a:gd name="T34" fmla="*/ 15 w 20"/>
                <a:gd name="T35" fmla="*/ 7 h 20"/>
                <a:gd name="T36" fmla="*/ 18 w 20"/>
                <a:gd name="T37" fmla="*/ 11 h 20"/>
                <a:gd name="T38" fmla="*/ 18 w 20"/>
                <a:gd name="T39" fmla="*/ 11 h 20"/>
                <a:gd name="T40" fmla="*/ 14 w 20"/>
                <a:gd name="T41" fmla="*/ 14 h 20"/>
                <a:gd name="T42" fmla="*/ 13 w 20"/>
                <a:gd name="T43" fmla="*/ 17 h 20"/>
                <a:gd name="T44" fmla="*/ 13 w 20"/>
                <a:gd name="T45" fmla="*/ 17 h 20"/>
                <a:gd name="T46" fmla="*/ 13 w 20"/>
                <a:gd name="T47" fmla="*/ 18 h 20"/>
                <a:gd name="T48" fmla="*/ 11 w 20"/>
                <a:gd name="T49" fmla="*/ 18 h 20"/>
                <a:gd name="T50" fmla="*/ 7 w 20"/>
                <a:gd name="T51" fmla="*/ 15 h 20"/>
                <a:gd name="T52" fmla="*/ 5 w 20"/>
                <a:gd name="T53" fmla="*/ 16 h 20"/>
                <a:gd name="T54" fmla="*/ 2 w 20"/>
                <a:gd name="T55" fmla="*/ 15 h 20"/>
                <a:gd name="T56" fmla="*/ 4 w 20"/>
                <a:gd name="T57" fmla="*/ 14 h 20"/>
                <a:gd name="T58" fmla="*/ 3 w 20"/>
                <a:gd name="T59" fmla="*/ 5 h 20"/>
                <a:gd name="T60" fmla="*/ 1 w 20"/>
                <a:gd name="T61" fmla="*/ 5 h 20"/>
                <a:gd name="T62" fmla="*/ 3 w 20"/>
                <a:gd name="T63" fmla="*/ 3 h 20"/>
                <a:gd name="T64" fmla="*/ 7 w 20"/>
                <a:gd name="T65" fmla="*/ 4 h 20"/>
                <a:gd name="T66" fmla="*/ 9 w 20"/>
                <a:gd name="T67" fmla="*/ 4 h 20"/>
                <a:gd name="T68" fmla="*/ 15 w 20"/>
                <a:gd name="T69" fmla="*/ 5 h 20"/>
                <a:gd name="T70" fmla="*/ 14 w 20"/>
                <a:gd name="T71" fmla="*/ 7 h 20"/>
                <a:gd name="T72" fmla="*/ 15 w 20"/>
                <a:gd name="T7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8" y="1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4" y="9"/>
                    <a:pt x="4" y="10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7"/>
                    <a:pt x="5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8"/>
                    <a:pt x="9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9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8" y="9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6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6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9" y="18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8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5" y="3"/>
                    <a:pt x="15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8"/>
                    <a:pt x="15" y="8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9" name="Freeform 356">
              <a:extLst>
                <a:ext uri="{FF2B5EF4-FFF2-40B4-BE49-F238E27FC236}">
                  <a16:creationId xmlns:a16="http://schemas.microsoft.com/office/drawing/2014/main" xmlns="" id="{D3539BA8-A10A-480A-95B8-45F3C61D0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6180138"/>
              <a:ext cx="100013" cy="103187"/>
            </a:xfrm>
            <a:custGeom>
              <a:avLst/>
              <a:gdLst>
                <a:gd name="T0" fmla="*/ 16 w 20"/>
                <a:gd name="T1" fmla="*/ 7 h 20"/>
                <a:gd name="T2" fmla="*/ 8 w 20"/>
                <a:gd name="T3" fmla="*/ 4 h 20"/>
                <a:gd name="T4" fmla="*/ 5 w 20"/>
                <a:gd name="T5" fmla="*/ 1 h 20"/>
                <a:gd name="T6" fmla="*/ 2 w 20"/>
                <a:gd name="T7" fmla="*/ 7 h 20"/>
                <a:gd name="T8" fmla="*/ 1 w 20"/>
                <a:gd name="T9" fmla="*/ 15 h 20"/>
                <a:gd name="T10" fmla="*/ 8 w 20"/>
                <a:gd name="T11" fmla="*/ 17 h 20"/>
                <a:gd name="T12" fmla="*/ 6 w 20"/>
                <a:gd name="T13" fmla="*/ 16 h 20"/>
                <a:gd name="T14" fmla="*/ 14 w 20"/>
                <a:gd name="T15" fmla="*/ 18 h 20"/>
                <a:gd name="T16" fmla="*/ 16 w 20"/>
                <a:gd name="T17" fmla="*/ 15 h 20"/>
                <a:gd name="T18" fmla="*/ 16 w 20"/>
                <a:gd name="T19" fmla="*/ 15 h 20"/>
                <a:gd name="T20" fmla="*/ 14 w 20"/>
                <a:gd name="T21" fmla="*/ 16 h 20"/>
                <a:gd name="T22" fmla="*/ 20 w 20"/>
                <a:gd name="T23" fmla="*/ 11 h 20"/>
                <a:gd name="T24" fmla="*/ 15 w 20"/>
                <a:gd name="T25" fmla="*/ 7 h 20"/>
                <a:gd name="T26" fmla="*/ 15 w 20"/>
                <a:gd name="T27" fmla="*/ 6 h 20"/>
                <a:gd name="T28" fmla="*/ 17 w 20"/>
                <a:gd name="T29" fmla="*/ 11 h 20"/>
                <a:gd name="T30" fmla="*/ 18 w 20"/>
                <a:gd name="T31" fmla="*/ 11 h 20"/>
                <a:gd name="T32" fmla="*/ 14 w 20"/>
                <a:gd name="T33" fmla="*/ 14 h 20"/>
                <a:gd name="T34" fmla="*/ 13 w 20"/>
                <a:gd name="T35" fmla="*/ 17 h 20"/>
                <a:gd name="T36" fmla="*/ 13 w 20"/>
                <a:gd name="T37" fmla="*/ 16 h 20"/>
                <a:gd name="T38" fmla="*/ 13 w 20"/>
                <a:gd name="T39" fmla="*/ 17 h 20"/>
                <a:gd name="T40" fmla="*/ 7 w 20"/>
                <a:gd name="T41" fmla="*/ 15 h 20"/>
                <a:gd name="T42" fmla="*/ 2 w 20"/>
                <a:gd name="T43" fmla="*/ 14 h 20"/>
                <a:gd name="T44" fmla="*/ 2 w 20"/>
                <a:gd name="T45" fmla="*/ 16 h 20"/>
                <a:gd name="T46" fmla="*/ 1 w 20"/>
                <a:gd name="T47" fmla="*/ 4 h 20"/>
                <a:gd name="T48" fmla="*/ 2 w 20"/>
                <a:gd name="T49" fmla="*/ 5 h 20"/>
                <a:gd name="T50" fmla="*/ 8 w 20"/>
                <a:gd name="T51" fmla="*/ 5 h 20"/>
                <a:gd name="T52" fmla="*/ 14 w 20"/>
                <a:gd name="T53" fmla="*/ 6 h 20"/>
                <a:gd name="T54" fmla="*/ 15 w 20"/>
                <a:gd name="T55" fmla="*/ 8 h 20"/>
                <a:gd name="T56" fmla="*/ 15 w 20"/>
                <a:gd name="T57" fmla="*/ 7 h 20"/>
                <a:gd name="T58" fmla="*/ 14 w 20"/>
                <a:gd name="T59" fmla="*/ 7 h 20"/>
                <a:gd name="T60" fmla="*/ 15 w 20"/>
                <a:gd name="T61" fmla="*/ 5 h 20"/>
                <a:gd name="T62" fmla="*/ 7 w 20"/>
                <a:gd name="T63" fmla="*/ 4 h 20"/>
                <a:gd name="T64" fmla="*/ 2 w 20"/>
                <a:gd name="T65" fmla="*/ 5 h 20"/>
                <a:gd name="T66" fmla="*/ 3 w 20"/>
                <a:gd name="T67" fmla="*/ 5 h 20"/>
                <a:gd name="T68" fmla="*/ 2 w 20"/>
                <a:gd name="T69" fmla="*/ 16 h 20"/>
                <a:gd name="T70" fmla="*/ 5 w 20"/>
                <a:gd name="T71" fmla="*/ 16 h 20"/>
                <a:gd name="T72" fmla="*/ 11 w 20"/>
                <a:gd name="T73" fmla="*/ 18 h 20"/>
                <a:gd name="T74" fmla="*/ 13 w 20"/>
                <a:gd name="T75" fmla="*/ 18 h 20"/>
                <a:gd name="T76" fmla="*/ 13 w 20"/>
                <a:gd name="T77" fmla="*/ 17 h 20"/>
                <a:gd name="T78" fmla="*/ 14 w 20"/>
                <a:gd name="T79" fmla="*/ 17 h 20"/>
                <a:gd name="T80" fmla="*/ 14 w 20"/>
                <a:gd name="T81" fmla="*/ 15 h 20"/>
                <a:gd name="T82" fmla="*/ 15 w 20"/>
                <a:gd name="T83" fmla="*/ 14 h 20"/>
                <a:gd name="T84" fmla="*/ 18 w 20"/>
                <a:gd name="T85" fmla="*/ 11 h 20"/>
                <a:gd name="T86" fmla="*/ 18 w 20"/>
                <a:gd name="T87" fmla="*/ 11 h 20"/>
                <a:gd name="T88" fmla="*/ 15 w 20"/>
                <a:gd name="T89" fmla="*/ 7 h 20"/>
                <a:gd name="T90" fmla="*/ 16 w 20"/>
                <a:gd name="T91" fmla="*/ 7 h 20"/>
                <a:gd name="T92" fmla="*/ 19 w 20"/>
                <a:gd name="T93" fmla="*/ 11 h 20"/>
                <a:gd name="T94" fmla="*/ 19 w 20"/>
                <a:gd name="T95" fmla="*/ 11 h 20"/>
                <a:gd name="T96" fmla="*/ 15 w 20"/>
                <a:gd name="T97" fmla="*/ 16 h 20"/>
                <a:gd name="T98" fmla="*/ 15 w 20"/>
                <a:gd name="T99" fmla="*/ 15 h 20"/>
                <a:gd name="T100" fmla="*/ 14 w 20"/>
                <a:gd name="T101" fmla="*/ 18 h 20"/>
                <a:gd name="T102" fmla="*/ 11 w 20"/>
                <a:gd name="T103" fmla="*/ 19 h 20"/>
                <a:gd name="T104" fmla="*/ 7 w 20"/>
                <a:gd name="T105" fmla="*/ 17 h 20"/>
                <a:gd name="T106" fmla="*/ 1 w 20"/>
                <a:gd name="T107" fmla="*/ 15 h 20"/>
                <a:gd name="T108" fmla="*/ 2 w 20"/>
                <a:gd name="T109" fmla="*/ 6 h 20"/>
                <a:gd name="T110" fmla="*/ 5 w 20"/>
                <a:gd name="T111" fmla="*/ 1 h 20"/>
                <a:gd name="T112" fmla="*/ 7 w 20"/>
                <a:gd name="T113" fmla="*/ 3 h 20"/>
                <a:gd name="T114" fmla="*/ 16 w 20"/>
                <a:gd name="T115" fmla="*/ 7 h 20"/>
                <a:gd name="T116" fmla="*/ 15 w 20"/>
                <a:gd name="T1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3" y="12"/>
                    <a:pt x="2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8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20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7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9" y="17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5" y="14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6"/>
                    <a:pt x="5" y="8"/>
                    <a:pt x="5" y="10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5" y="16"/>
                    <a:pt x="6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8"/>
                    <a:pt x="11" y="18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8" y="13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9"/>
                    <a:pt x="17" y="8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6"/>
                    <a:pt x="19" y="8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7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19"/>
                    <a:pt x="11" y="19"/>
                  </a:cubicBezTo>
                  <a:cubicBezTo>
                    <a:pt x="9" y="19"/>
                    <a:pt x="7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4" y="13"/>
                    <a:pt x="4" y="12"/>
                    <a:pt x="4" y="10"/>
                  </a:cubicBezTo>
                  <a:cubicBezTo>
                    <a:pt x="4" y="9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0" name="Freeform 357">
              <a:extLst>
                <a:ext uri="{FF2B5EF4-FFF2-40B4-BE49-F238E27FC236}">
                  <a16:creationId xmlns:a16="http://schemas.microsoft.com/office/drawing/2014/main" xmlns="" id="{0D281C0E-FC7C-4A76-B6D6-D5CBC5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6175375"/>
              <a:ext cx="134938" cy="122237"/>
            </a:xfrm>
            <a:custGeom>
              <a:avLst/>
              <a:gdLst>
                <a:gd name="T0" fmla="*/ 24 w 27"/>
                <a:gd name="T1" fmla="*/ 6 h 24"/>
                <a:gd name="T2" fmla="*/ 20 w 27"/>
                <a:gd name="T3" fmla="*/ 5 h 24"/>
                <a:gd name="T4" fmla="*/ 21 w 27"/>
                <a:gd name="T5" fmla="*/ 6 h 24"/>
                <a:gd name="T6" fmla="*/ 15 w 27"/>
                <a:gd name="T7" fmla="*/ 0 h 24"/>
                <a:gd name="T8" fmla="*/ 9 w 27"/>
                <a:gd name="T9" fmla="*/ 5 h 24"/>
                <a:gd name="T10" fmla="*/ 10 w 27"/>
                <a:gd name="T11" fmla="*/ 4 h 24"/>
                <a:gd name="T12" fmla="*/ 0 w 27"/>
                <a:gd name="T13" fmla="*/ 9 h 24"/>
                <a:gd name="T14" fmla="*/ 3 w 27"/>
                <a:gd name="T15" fmla="*/ 15 h 24"/>
                <a:gd name="T16" fmla="*/ 3 w 27"/>
                <a:gd name="T17" fmla="*/ 14 h 24"/>
                <a:gd name="T18" fmla="*/ 1 w 27"/>
                <a:gd name="T19" fmla="*/ 18 h 24"/>
                <a:gd name="T20" fmla="*/ 2 w 27"/>
                <a:gd name="T21" fmla="*/ 18 h 24"/>
                <a:gd name="T22" fmla="*/ 3 w 27"/>
                <a:gd name="T23" fmla="*/ 21 h 24"/>
                <a:gd name="T24" fmla="*/ 8 w 27"/>
                <a:gd name="T25" fmla="*/ 24 h 24"/>
                <a:gd name="T26" fmla="*/ 12 w 27"/>
                <a:gd name="T27" fmla="*/ 21 h 24"/>
                <a:gd name="T28" fmla="*/ 16 w 27"/>
                <a:gd name="T29" fmla="*/ 23 h 24"/>
                <a:gd name="T30" fmla="*/ 22 w 27"/>
                <a:gd name="T31" fmla="*/ 17 h 24"/>
                <a:gd name="T32" fmla="*/ 21 w 27"/>
                <a:gd name="T33" fmla="*/ 17 h 24"/>
                <a:gd name="T34" fmla="*/ 23 w 27"/>
                <a:gd name="T35" fmla="*/ 17 h 24"/>
                <a:gd name="T36" fmla="*/ 27 w 27"/>
                <a:gd name="T37" fmla="*/ 11 h 24"/>
                <a:gd name="T38" fmla="*/ 23 w 27"/>
                <a:gd name="T39" fmla="*/ 7 h 24"/>
                <a:gd name="T40" fmla="*/ 25 w 27"/>
                <a:gd name="T41" fmla="*/ 11 h 24"/>
                <a:gd name="T42" fmla="*/ 22 w 27"/>
                <a:gd name="T43" fmla="*/ 15 h 24"/>
                <a:gd name="T44" fmla="*/ 20 w 27"/>
                <a:gd name="T45" fmla="*/ 17 h 24"/>
                <a:gd name="T46" fmla="*/ 21 w 27"/>
                <a:gd name="T47" fmla="*/ 17 h 24"/>
                <a:gd name="T48" fmla="*/ 19 w 27"/>
                <a:gd name="T49" fmla="*/ 20 h 24"/>
                <a:gd name="T50" fmla="*/ 13 w 27"/>
                <a:gd name="T51" fmla="*/ 20 h 24"/>
                <a:gd name="T52" fmla="*/ 11 w 27"/>
                <a:gd name="T53" fmla="*/ 20 h 24"/>
                <a:gd name="T54" fmla="*/ 7 w 27"/>
                <a:gd name="T55" fmla="*/ 22 h 24"/>
                <a:gd name="T56" fmla="*/ 3 w 27"/>
                <a:gd name="T57" fmla="*/ 18 h 24"/>
                <a:gd name="T58" fmla="*/ 3 w 27"/>
                <a:gd name="T59" fmla="*/ 17 h 24"/>
                <a:gd name="T60" fmla="*/ 3 w 27"/>
                <a:gd name="T61" fmla="*/ 17 h 24"/>
                <a:gd name="T62" fmla="*/ 4 w 27"/>
                <a:gd name="T63" fmla="*/ 14 h 24"/>
                <a:gd name="T64" fmla="*/ 2 w 27"/>
                <a:gd name="T65" fmla="*/ 10 h 24"/>
                <a:gd name="T66" fmla="*/ 3 w 27"/>
                <a:gd name="T67" fmla="*/ 6 h 24"/>
                <a:gd name="T68" fmla="*/ 9 w 27"/>
                <a:gd name="T69" fmla="*/ 6 h 24"/>
                <a:gd name="T70" fmla="*/ 10 w 27"/>
                <a:gd name="T71" fmla="*/ 5 h 24"/>
                <a:gd name="T72" fmla="*/ 15 w 27"/>
                <a:gd name="T73" fmla="*/ 1 h 24"/>
                <a:gd name="T74" fmla="*/ 19 w 27"/>
                <a:gd name="T75" fmla="*/ 6 h 24"/>
                <a:gd name="T76" fmla="*/ 20 w 27"/>
                <a:gd name="T77" fmla="*/ 7 h 24"/>
                <a:gd name="T78" fmla="*/ 23 w 27"/>
                <a:gd name="T7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24">
                  <a:moveTo>
                    <a:pt x="23" y="7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2"/>
                    <a:pt x="9" y="3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3" y="3"/>
                    <a:pt x="0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10" y="24"/>
                    <a:pt x="12" y="23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9" y="23"/>
                    <a:pt x="22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4" y="17"/>
                    <a:pt x="24" y="16"/>
                    <a:pt x="25" y="15"/>
                  </a:cubicBezTo>
                  <a:cubicBezTo>
                    <a:pt x="26" y="14"/>
                    <a:pt x="27" y="13"/>
                    <a:pt x="27" y="11"/>
                  </a:cubicBezTo>
                  <a:cubicBezTo>
                    <a:pt x="27" y="9"/>
                    <a:pt x="26" y="7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8"/>
                    <a:pt x="25" y="10"/>
                    <a:pt x="25" y="11"/>
                  </a:cubicBezTo>
                  <a:cubicBezTo>
                    <a:pt x="25" y="12"/>
                    <a:pt x="24" y="13"/>
                    <a:pt x="24" y="14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1"/>
                    <a:pt x="14" y="21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19" y="3"/>
                    <a:pt x="19" y="5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3" y="7"/>
                    <a:pt x="23" y="8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1" name="Freeform 358">
              <a:extLst>
                <a:ext uri="{FF2B5EF4-FFF2-40B4-BE49-F238E27FC236}">
                  <a16:creationId xmlns:a16="http://schemas.microsoft.com/office/drawing/2014/main" xmlns="" id="{41FD7D35-E9EE-4E7B-B7F9-5B5BA30D6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6169025"/>
              <a:ext cx="134938" cy="128587"/>
            </a:xfrm>
            <a:custGeom>
              <a:avLst/>
              <a:gdLst>
                <a:gd name="T0" fmla="*/ 24 w 27"/>
                <a:gd name="T1" fmla="*/ 7 h 25"/>
                <a:gd name="T2" fmla="*/ 20 w 27"/>
                <a:gd name="T3" fmla="*/ 7 h 25"/>
                <a:gd name="T4" fmla="*/ 19 w 27"/>
                <a:gd name="T5" fmla="*/ 2 h 25"/>
                <a:gd name="T6" fmla="*/ 9 w 27"/>
                <a:gd name="T7" fmla="*/ 6 h 25"/>
                <a:gd name="T8" fmla="*/ 6 w 27"/>
                <a:gd name="T9" fmla="*/ 4 h 25"/>
                <a:gd name="T10" fmla="*/ 0 w 27"/>
                <a:gd name="T11" fmla="*/ 11 h 25"/>
                <a:gd name="T12" fmla="*/ 3 w 27"/>
                <a:gd name="T13" fmla="*/ 14 h 25"/>
                <a:gd name="T14" fmla="*/ 1 w 27"/>
                <a:gd name="T15" fmla="*/ 19 h 25"/>
                <a:gd name="T16" fmla="*/ 1 w 27"/>
                <a:gd name="T17" fmla="*/ 18 h 25"/>
                <a:gd name="T18" fmla="*/ 8 w 27"/>
                <a:gd name="T19" fmla="*/ 25 h 25"/>
                <a:gd name="T20" fmla="*/ 11 w 27"/>
                <a:gd name="T21" fmla="*/ 22 h 25"/>
                <a:gd name="T22" fmla="*/ 23 w 27"/>
                <a:gd name="T23" fmla="*/ 18 h 25"/>
                <a:gd name="T24" fmla="*/ 23 w 27"/>
                <a:gd name="T25" fmla="*/ 17 h 25"/>
                <a:gd name="T26" fmla="*/ 22 w 27"/>
                <a:gd name="T27" fmla="*/ 19 h 25"/>
                <a:gd name="T28" fmla="*/ 24 w 27"/>
                <a:gd name="T29" fmla="*/ 7 h 25"/>
                <a:gd name="T30" fmla="*/ 24 w 27"/>
                <a:gd name="T31" fmla="*/ 12 h 25"/>
                <a:gd name="T32" fmla="*/ 20 w 27"/>
                <a:gd name="T33" fmla="*/ 18 h 25"/>
                <a:gd name="T34" fmla="*/ 21 w 27"/>
                <a:gd name="T35" fmla="*/ 18 h 25"/>
                <a:gd name="T36" fmla="*/ 19 w 27"/>
                <a:gd name="T37" fmla="*/ 21 h 25"/>
                <a:gd name="T38" fmla="*/ 12 w 27"/>
                <a:gd name="T39" fmla="*/ 20 h 25"/>
                <a:gd name="T40" fmla="*/ 7 w 27"/>
                <a:gd name="T41" fmla="*/ 23 h 25"/>
                <a:gd name="T42" fmla="*/ 4 w 27"/>
                <a:gd name="T43" fmla="*/ 19 h 25"/>
                <a:gd name="T44" fmla="*/ 2 w 27"/>
                <a:gd name="T45" fmla="*/ 19 h 25"/>
                <a:gd name="T46" fmla="*/ 5 w 27"/>
                <a:gd name="T47" fmla="*/ 16 h 25"/>
                <a:gd name="T48" fmla="*/ 4 w 27"/>
                <a:gd name="T49" fmla="*/ 14 h 25"/>
                <a:gd name="T50" fmla="*/ 2 w 27"/>
                <a:gd name="T51" fmla="*/ 10 h 25"/>
                <a:gd name="T52" fmla="*/ 10 w 27"/>
                <a:gd name="T53" fmla="*/ 7 h 25"/>
                <a:gd name="T54" fmla="*/ 18 w 27"/>
                <a:gd name="T55" fmla="*/ 4 h 25"/>
                <a:gd name="T56" fmla="*/ 20 w 27"/>
                <a:gd name="T57" fmla="*/ 8 h 25"/>
                <a:gd name="T58" fmla="*/ 23 w 27"/>
                <a:gd name="T59" fmla="*/ 9 h 25"/>
                <a:gd name="T60" fmla="*/ 23 w 27"/>
                <a:gd name="T61" fmla="*/ 9 h 25"/>
                <a:gd name="T62" fmla="*/ 20 w 27"/>
                <a:gd name="T63" fmla="*/ 8 h 25"/>
                <a:gd name="T64" fmla="*/ 18 w 27"/>
                <a:gd name="T65" fmla="*/ 3 h 25"/>
                <a:gd name="T66" fmla="*/ 10 w 27"/>
                <a:gd name="T67" fmla="*/ 7 h 25"/>
                <a:gd name="T68" fmla="*/ 1 w 27"/>
                <a:gd name="T69" fmla="*/ 10 h 25"/>
                <a:gd name="T70" fmla="*/ 4 w 27"/>
                <a:gd name="T71" fmla="*/ 14 h 25"/>
                <a:gd name="T72" fmla="*/ 4 w 27"/>
                <a:gd name="T73" fmla="*/ 15 h 25"/>
                <a:gd name="T74" fmla="*/ 2 w 27"/>
                <a:gd name="T75" fmla="*/ 18 h 25"/>
                <a:gd name="T76" fmla="*/ 3 w 27"/>
                <a:gd name="T77" fmla="*/ 19 h 25"/>
                <a:gd name="T78" fmla="*/ 7 w 27"/>
                <a:gd name="T79" fmla="*/ 23 h 25"/>
                <a:gd name="T80" fmla="*/ 12 w 27"/>
                <a:gd name="T81" fmla="*/ 21 h 25"/>
                <a:gd name="T82" fmla="*/ 19 w 27"/>
                <a:gd name="T83" fmla="*/ 21 h 25"/>
                <a:gd name="T84" fmla="*/ 21 w 27"/>
                <a:gd name="T85" fmla="*/ 18 h 25"/>
                <a:gd name="T86" fmla="*/ 21 w 27"/>
                <a:gd name="T87" fmla="*/ 18 h 25"/>
                <a:gd name="T88" fmla="*/ 24 w 27"/>
                <a:gd name="T89" fmla="*/ 15 h 25"/>
                <a:gd name="T90" fmla="*/ 24 w 27"/>
                <a:gd name="T91" fmla="*/ 8 h 25"/>
                <a:gd name="T92" fmla="*/ 25 w 27"/>
                <a:gd name="T93" fmla="*/ 16 h 25"/>
                <a:gd name="T94" fmla="*/ 22 w 27"/>
                <a:gd name="T95" fmla="*/ 18 h 25"/>
                <a:gd name="T96" fmla="*/ 22 w 27"/>
                <a:gd name="T97" fmla="*/ 18 h 25"/>
                <a:gd name="T98" fmla="*/ 12 w 27"/>
                <a:gd name="T99" fmla="*/ 22 h 25"/>
                <a:gd name="T100" fmla="*/ 13 w 27"/>
                <a:gd name="T101" fmla="*/ 22 h 25"/>
                <a:gd name="T102" fmla="*/ 2 w 27"/>
                <a:gd name="T103" fmla="*/ 19 h 25"/>
                <a:gd name="T104" fmla="*/ 2 w 27"/>
                <a:gd name="T105" fmla="*/ 18 h 25"/>
                <a:gd name="T106" fmla="*/ 2 w 27"/>
                <a:gd name="T107" fmla="*/ 18 h 25"/>
                <a:gd name="T108" fmla="*/ 3 w 27"/>
                <a:gd name="T109" fmla="*/ 16 h 25"/>
                <a:gd name="T110" fmla="*/ 0 w 27"/>
                <a:gd name="T111" fmla="*/ 11 h 25"/>
                <a:gd name="T112" fmla="*/ 10 w 27"/>
                <a:gd name="T113" fmla="*/ 6 h 25"/>
                <a:gd name="T114" fmla="*/ 9 w 27"/>
                <a:gd name="T115" fmla="*/ 6 h 25"/>
                <a:gd name="T116" fmla="*/ 21 w 27"/>
                <a:gd name="T117" fmla="*/ 7 h 25"/>
                <a:gd name="T118" fmla="*/ 20 w 27"/>
                <a:gd name="T119" fmla="*/ 6 h 25"/>
                <a:gd name="T120" fmla="*/ 20 w 27"/>
                <a:gd name="T121" fmla="*/ 6 h 25"/>
                <a:gd name="T122" fmla="*/ 24 w 27"/>
                <a:gd name="T12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5">
                  <a:moveTo>
                    <a:pt x="23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1" y="3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3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7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2" y="22"/>
                    <a:pt x="3" y="23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10" y="25"/>
                    <a:pt x="12" y="2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20" y="24"/>
                    <a:pt x="23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4" y="18"/>
                    <a:pt x="25" y="17"/>
                    <a:pt x="25" y="17"/>
                  </a:cubicBezTo>
                  <a:cubicBezTo>
                    <a:pt x="26" y="16"/>
                    <a:pt x="27" y="14"/>
                    <a:pt x="27" y="12"/>
                  </a:cubicBezTo>
                  <a:cubicBezTo>
                    <a:pt x="27" y="10"/>
                    <a:pt x="26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23" y="15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6" y="3"/>
                    <a:pt x="17" y="3"/>
                    <a:pt x="18" y="4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8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3"/>
                    <a:pt x="16" y="2"/>
                    <a:pt x="15" y="2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5" y="22"/>
                    <a:pt x="6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9" y="23"/>
                    <a:pt x="11" y="22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5" y="23"/>
                    <a:pt x="16" y="23"/>
                  </a:cubicBezTo>
                  <a:cubicBezTo>
                    <a:pt x="17" y="23"/>
                    <a:pt x="18" y="22"/>
                    <a:pt x="19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4" y="15"/>
                  </a:cubicBezTo>
                  <a:cubicBezTo>
                    <a:pt x="25" y="15"/>
                    <a:pt x="25" y="14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6" y="14"/>
                    <a:pt x="26" y="15"/>
                    <a:pt x="25" y="16"/>
                  </a:cubicBezTo>
                  <a:cubicBezTo>
                    <a:pt x="24" y="17"/>
                    <a:pt x="24" y="17"/>
                    <a:pt x="23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21"/>
                    <a:pt x="19" y="24"/>
                    <a:pt x="16" y="24"/>
                  </a:cubicBezTo>
                  <a:cubicBezTo>
                    <a:pt x="14" y="24"/>
                    <a:pt x="13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0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4"/>
                    <a:pt x="6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6" y="1"/>
                    <a:pt x="18" y="1"/>
                    <a:pt x="19" y="2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6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2" name="Freeform 359">
              <a:extLst>
                <a:ext uri="{FF2B5EF4-FFF2-40B4-BE49-F238E27FC236}">
                  <a16:creationId xmlns:a16="http://schemas.microsoft.com/office/drawing/2014/main" xmlns="" id="{860EB1D7-0E9A-46DD-AF5C-2B7DB9E55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6292850"/>
              <a:ext cx="85725" cy="107950"/>
            </a:xfrm>
            <a:custGeom>
              <a:avLst/>
              <a:gdLst>
                <a:gd name="T0" fmla="*/ 17 w 17"/>
                <a:gd name="T1" fmla="*/ 10 h 21"/>
                <a:gd name="T2" fmla="*/ 10 w 17"/>
                <a:gd name="T3" fmla="*/ 7 h 21"/>
                <a:gd name="T4" fmla="*/ 11 w 17"/>
                <a:gd name="T5" fmla="*/ 7 h 21"/>
                <a:gd name="T6" fmla="*/ 10 w 17"/>
                <a:gd name="T7" fmla="*/ 7 h 21"/>
                <a:gd name="T8" fmla="*/ 12 w 17"/>
                <a:gd name="T9" fmla="*/ 6 h 21"/>
                <a:gd name="T10" fmla="*/ 12 w 17"/>
                <a:gd name="T11" fmla="*/ 4 h 21"/>
                <a:gd name="T12" fmla="*/ 10 w 17"/>
                <a:gd name="T13" fmla="*/ 2 h 21"/>
                <a:gd name="T14" fmla="*/ 10 w 17"/>
                <a:gd name="T15" fmla="*/ 2 h 21"/>
                <a:gd name="T16" fmla="*/ 10 w 17"/>
                <a:gd name="T17" fmla="*/ 1 h 21"/>
                <a:gd name="T18" fmla="*/ 3 w 17"/>
                <a:gd name="T19" fmla="*/ 5 h 21"/>
                <a:gd name="T20" fmla="*/ 4 w 17"/>
                <a:gd name="T21" fmla="*/ 7 h 21"/>
                <a:gd name="T22" fmla="*/ 0 w 17"/>
                <a:gd name="T23" fmla="*/ 11 h 21"/>
                <a:gd name="T24" fmla="*/ 4 w 17"/>
                <a:gd name="T25" fmla="*/ 15 h 21"/>
                <a:gd name="T26" fmla="*/ 3 w 17"/>
                <a:gd name="T27" fmla="*/ 16 h 21"/>
                <a:gd name="T28" fmla="*/ 9 w 17"/>
                <a:gd name="T29" fmla="*/ 21 h 21"/>
                <a:gd name="T30" fmla="*/ 14 w 17"/>
                <a:gd name="T31" fmla="*/ 16 h 21"/>
                <a:gd name="T32" fmla="*/ 13 w 17"/>
                <a:gd name="T33" fmla="*/ 14 h 21"/>
                <a:gd name="T34" fmla="*/ 13 w 17"/>
                <a:gd name="T35" fmla="*/ 15 h 21"/>
                <a:gd name="T36" fmla="*/ 17 w 17"/>
                <a:gd name="T37" fmla="*/ 10 h 21"/>
                <a:gd name="T38" fmla="*/ 16 w 17"/>
                <a:gd name="T39" fmla="*/ 10 h 21"/>
                <a:gd name="T40" fmla="*/ 13 w 17"/>
                <a:gd name="T41" fmla="*/ 14 h 21"/>
                <a:gd name="T42" fmla="*/ 13 w 17"/>
                <a:gd name="T43" fmla="*/ 13 h 21"/>
                <a:gd name="T44" fmla="*/ 12 w 17"/>
                <a:gd name="T45" fmla="*/ 14 h 21"/>
                <a:gd name="T46" fmla="*/ 9 w 17"/>
                <a:gd name="T47" fmla="*/ 20 h 21"/>
                <a:gd name="T48" fmla="*/ 5 w 17"/>
                <a:gd name="T49" fmla="*/ 17 h 21"/>
                <a:gd name="T50" fmla="*/ 5 w 17"/>
                <a:gd name="T51" fmla="*/ 15 h 21"/>
                <a:gd name="T52" fmla="*/ 5 w 17"/>
                <a:gd name="T53" fmla="*/ 14 h 21"/>
                <a:gd name="T54" fmla="*/ 4 w 17"/>
                <a:gd name="T55" fmla="*/ 8 h 21"/>
                <a:gd name="T56" fmla="*/ 5 w 17"/>
                <a:gd name="T57" fmla="*/ 6 h 21"/>
                <a:gd name="T58" fmla="*/ 7 w 17"/>
                <a:gd name="T59" fmla="*/ 2 h 21"/>
                <a:gd name="T60" fmla="*/ 10 w 17"/>
                <a:gd name="T61" fmla="*/ 2 h 21"/>
                <a:gd name="T62" fmla="*/ 9 w 17"/>
                <a:gd name="T63" fmla="*/ 2 h 21"/>
                <a:gd name="T64" fmla="*/ 10 w 17"/>
                <a:gd name="T65" fmla="*/ 5 h 21"/>
                <a:gd name="T66" fmla="*/ 11 w 17"/>
                <a:gd name="T67" fmla="*/ 5 h 21"/>
                <a:gd name="T68" fmla="*/ 10 w 17"/>
                <a:gd name="T69" fmla="*/ 6 h 21"/>
                <a:gd name="T70" fmla="*/ 10 w 17"/>
                <a:gd name="T71" fmla="*/ 8 h 21"/>
                <a:gd name="T72" fmla="*/ 11 w 17"/>
                <a:gd name="T73" fmla="*/ 8 h 21"/>
                <a:gd name="T74" fmla="*/ 16 w 17"/>
                <a:gd name="T7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1">
                  <a:moveTo>
                    <a:pt x="16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5" y="5"/>
                    <a:pt x="13" y="5"/>
                  </a:cubicBezTo>
                  <a:cubicBezTo>
                    <a:pt x="12" y="5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2"/>
                    <a:pt x="3" y="5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9"/>
                    <a:pt x="6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7" y="13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8"/>
                    <a:pt x="11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0"/>
                    <a:pt x="5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2" y="12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9" y="7"/>
                  </a:cubicBezTo>
                  <a:cubicBezTo>
                    <a:pt x="9" y="7"/>
                    <a:pt x="9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4" y="7"/>
                    <a:pt x="16" y="9"/>
                    <a:pt x="16" y="1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3" name="Freeform 360">
              <a:extLst>
                <a:ext uri="{FF2B5EF4-FFF2-40B4-BE49-F238E27FC236}">
                  <a16:creationId xmlns:a16="http://schemas.microsoft.com/office/drawing/2014/main" xmlns="" id="{542F4BAC-D374-43A9-B1DF-0ABF9A0AD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6292850"/>
              <a:ext cx="90488" cy="112712"/>
            </a:xfrm>
            <a:custGeom>
              <a:avLst/>
              <a:gdLst>
                <a:gd name="T0" fmla="*/ 13 w 18"/>
                <a:gd name="T1" fmla="*/ 5 h 22"/>
                <a:gd name="T2" fmla="*/ 11 w 18"/>
                <a:gd name="T3" fmla="*/ 7 h 22"/>
                <a:gd name="T4" fmla="*/ 11 w 18"/>
                <a:gd name="T5" fmla="*/ 8 h 22"/>
                <a:gd name="T6" fmla="*/ 12 w 18"/>
                <a:gd name="T7" fmla="*/ 5 h 22"/>
                <a:gd name="T8" fmla="*/ 12 w 18"/>
                <a:gd name="T9" fmla="*/ 4 h 22"/>
                <a:gd name="T10" fmla="*/ 11 w 18"/>
                <a:gd name="T11" fmla="*/ 2 h 22"/>
                <a:gd name="T12" fmla="*/ 3 w 18"/>
                <a:gd name="T13" fmla="*/ 8 h 22"/>
                <a:gd name="T14" fmla="*/ 4 w 18"/>
                <a:gd name="T15" fmla="*/ 6 h 22"/>
                <a:gd name="T16" fmla="*/ 4 w 18"/>
                <a:gd name="T17" fmla="*/ 14 h 22"/>
                <a:gd name="T18" fmla="*/ 3 w 18"/>
                <a:gd name="T19" fmla="*/ 17 h 22"/>
                <a:gd name="T20" fmla="*/ 13 w 18"/>
                <a:gd name="T21" fmla="*/ 13 h 22"/>
                <a:gd name="T22" fmla="*/ 13 w 18"/>
                <a:gd name="T23" fmla="*/ 15 h 22"/>
                <a:gd name="T24" fmla="*/ 16 w 18"/>
                <a:gd name="T25" fmla="*/ 10 h 22"/>
                <a:gd name="T26" fmla="*/ 13 w 18"/>
                <a:gd name="T27" fmla="*/ 14 h 22"/>
                <a:gd name="T28" fmla="*/ 11 w 18"/>
                <a:gd name="T29" fmla="*/ 14 h 22"/>
                <a:gd name="T30" fmla="*/ 9 w 18"/>
                <a:gd name="T31" fmla="*/ 19 h 22"/>
                <a:gd name="T32" fmla="*/ 5 w 18"/>
                <a:gd name="T33" fmla="*/ 16 h 22"/>
                <a:gd name="T34" fmla="*/ 5 w 18"/>
                <a:gd name="T35" fmla="*/ 14 h 22"/>
                <a:gd name="T36" fmla="*/ 2 w 18"/>
                <a:gd name="T37" fmla="*/ 11 h 22"/>
                <a:gd name="T38" fmla="*/ 2 w 18"/>
                <a:gd name="T39" fmla="*/ 11 h 22"/>
                <a:gd name="T40" fmla="*/ 5 w 18"/>
                <a:gd name="T41" fmla="*/ 7 h 22"/>
                <a:gd name="T42" fmla="*/ 10 w 18"/>
                <a:gd name="T43" fmla="*/ 2 h 22"/>
                <a:gd name="T44" fmla="*/ 8 w 18"/>
                <a:gd name="T45" fmla="*/ 2 h 22"/>
                <a:gd name="T46" fmla="*/ 12 w 18"/>
                <a:gd name="T47" fmla="*/ 5 h 22"/>
                <a:gd name="T48" fmla="*/ 9 w 18"/>
                <a:gd name="T49" fmla="*/ 6 h 22"/>
                <a:gd name="T50" fmla="*/ 9 w 18"/>
                <a:gd name="T51" fmla="*/ 8 h 22"/>
                <a:gd name="T52" fmla="*/ 16 w 18"/>
                <a:gd name="T53" fmla="*/ 10 h 22"/>
                <a:gd name="T54" fmla="*/ 13 w 18"/>
                <a:gd name="T55" fmla="*/ 7 h 22"/>
                <a:gd name="T56" fmla="*/ 10 w 18"/>
                <a:gd name="T57" fmla="*/ 8 h 22"/>
                <a:gd name="T58" fmla="*/ 10 w 18"/>
                <a:gd name="T59" fmla="*/ 5 h 22"/>
                <a:gd name="T60" fmla="*/ 9 w 18"/>
                <a:gd name="T61" fmla="*/ 2 h 22"/>
                <a:gd name="T62" fmla="*/ 9 w 18"/>
                <a:gd name="T63" fmla="*/ 2 h 22"/>
                <a:gd name="T64" fmla="*/ 5 w 18"/>
                <a:gd name="T65" fmla="*/ 7 h 22"/>
                <a:gd name="T66" fmla="*/ 2 w 18"/>
                <a:gd name="T67" fmla="*/ 11 h 22"/>
                <a:gd name="T68" fmla="*/ 5 w 18"/>
                <a:gd name="T69" fmla="*/ 16 h 22"/>
                <a:gd name="T70" fmla="*/ 9 w 18"/>
                <a:gd name="T71" fmla="*/ 20 h 22"/>
                <a:gd name="T72" fmla="*/ 12 w 18"/>
                <a:gd name="T73" fmla="*/ 14 h 22"/>
                <a:gd name="T74" fmla="*/ 13 w 18"/>
                <a:gd name="T75" fmla="*/ 13 h 22"/>
                <a:gd name="T76" fmla="*/ 13 w 18"/>
                <a:gd name="T77" fmla="*/ 13 h 22"/>
                <a:gd name="T78" fmla="*/ 17 w 18"/>
                <a:gd name="T79" fmla="*/ 10 h 22"/>
                <a:gd name="T80" fmla="*/ 13 w 18"/>
                <a:gd name="T81" fmla="*/ 15 h 22"/>
                <a:gd name="T82" fmla="*/ 13 w 18"/>
                <a:gd name="T83" fmla="*/ 13 h 22"/>
                <a:gd name="T84" fmla="*/ 3 w 18"/>
                <a:gd name="T85" fmla="*/ 17 h 22"/>
                <a:gd name="T86" fmla="*/ 4 w 18"/>
                <a:gd name="T87" fmla="*/ 14 h 22"/>
                <a:gd name="T88" fmla="*/ 0 w 18"/>
                <a:gd name="T89" fmla="*/ 11 h 22"/>
                <a:gd name="T90" fmla="*/ 4 w 18"/>
                <a:gd name="T91" fmla="*/ 8 h 22"/>
                <a:gd name="T92" fmla="*/ 10 w 18"/>
                <a:gd name="T93" fmla="*/ 2 h 22"/>
                <a:gd name="T94" fmla="*/ 10 w 18"/>
                <a:gd name="T95" fmla="*/ 2 h 22"/>
                <a:gd name="T96" fmla="*/ 11 w 18"/>
                <a:gd name="T97" fmla="*/ 5 h 22"/>
                <a:gd name="T98" fmla="*/ 12 w 18"/>
                <a:gd name="T99" fmla="*/ 5 h 22"/>
                <a:gd name="T100" fmla="*/ 11 w 18"/>
                <a:gd name="T101" fmla="*/ 7 h 22"/>
                <a:gd name="T102" fmla="*/ 10 w 18"/>
                <a:gd name="T103" fmla="*/ 7 h 22"/>
                <a:gd name="T104" fmla="*/ 17 w 18"/>
                <a:gd name="T10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22"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7"/>
                    <a:pt x="15" y="5"/>
                    <a:pt x="13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8" y="13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6" y="18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4" y="8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4" y="7"/>
                    <a:pt x="13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4" y="3"/>
                    <a:pt x="4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7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20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6" y="12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3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5"/>
                    <a:pt x="14" y="16"/>
                  </a:cubicBezTo>
                  <a:cubicBezTo>
                    <a:pt x="14" y="19"/>
                    <a:pt x="12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21"/>
                    <a:pt x="4" y="19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5" y="6"/>
                    <a:pt x="17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4" name="Freeform 361">
              <a:extLst>
                <a:ext uri="{FF2B5EF4-FFF2-40B4-BE49-F238E27FC236}">
                  <a16:creationId xmlns:a16="http://schemas.microsoft.com/office/drawing/2014/main" xmlns="" id="{AA38FBBE-F8C4-4DEE-880E-BDE63EDC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6221413"/>
              <a:ext cx="104775" cy="112712"/>
            </a:xfrm>
            <a:custGeom>
              <a:avLst/>
              <a:gdLst>
                <a:gd name="T0" fmla="*/ 17 w 21"/>
                <a:gd name="T1" fmla="*/ 11 h 22"/>
                <a:gd name="T2" fmla="*/ 16 w 21"/>
                <a:gd name="T3" fmla="*/ 9 h 22"/>
                <a:gd name="T4" fmla="*/ 15 w 21"/>
                <a:gd name="T5" fmla="*/ 8 h 22"/>
                <a:gd name="T6" fmla="*/ 17 w 21"/>
                <a:gd name="T7" fmla="*/ 6 h 22"/>
                <a:gd name="T8" fmla="*/ 17 w 21"/>
                <a:gd name="T9" fmla="*/ 4 h 22"/>
                <a:gd name="T10" fmla="*/ 14 w 21"/>
                <a:gd name="T11" fmla="*/ 0 h 22"/>
                <a:gd name="T12" fmla="*/ 8 w 21"/>
                <a:gd name="T13" fmla="*/ 5 h 22"/>
                <a:gd name="T14" fmla="*/ 9 w 21"/>
                <a:gd name="T15" fmla="*/ 6 h 22"/>
                <a:gd name="T16" fmla="*/ 6 w 21"/>
                <a:gd name="T17" fmla="*/ 4 h 22"/>
                <a:gd name="T18" fmla="*/ 0 w 21"/>
                <a:gd name="T19" fmla="*/ 7 h 22"/>
                <a:gd name="T20" fmla="*/ 0 w 21"/>
                <a:gd name="T21" fmla="*/ 11 h 22"/>
                <a:gd name="T22" fmla="*/ 2 w 21"/>
                <a:gd name="T23" fmla="*/ 13 h 22"/>
                <a:gd name="T24" fmla="*/ 2 w 21"/>
                <a:gd name="T25" fmla="*/ 12 h 22"/>
                <a:gd name="T26" fmla="*/ 0 w 21"/>
                <a:gd name="T27" fmla="*/ 16 h 22"/>
                <a:gd name="T28" fmla="*/ 0 w 21"/>
                <a:gd name="T29" fmla="*/ 16 h 22"/>
                <a:gd name="T30" fmla="*/ 1 w 21"/>
                <a:gd name="T31" fmla="*/ 20 h 22"/>
                <a:gd name="T32" fmla="*/ 5 w 21"/>
                <a:gd name="T33" fmla="*/ 21 h 22"/>
                <a:gd name="T34" fmla="*/ 8 w 21"/>
                <a:gd name="T35" fmla="*/ 18 h 22"/>
                <a:gd name="T36" fmla="*/ 12 w 21"/>
                <a:gd name="T37" fmla="*/ 22 h 22"/>
                <a:gd name="T38" fmla="*/ 17 w 21"/>
                <a:gd name="T39" fmla="*/ 15 h 22"/>
                <a:gd name="T40" fmla="*/ 16 w 21"/>
                <a:gd name="T41" fmla="*/ 16 h 22"/>
                <a:gd name="T42" fmla="*/ 20 w 21"/>
                <a:gd name="T43" fmla="*/ 14 h 22"/>
                <a:gd name="T44" fmla="*/ 20 w 21"/>
                <a:gd name="T45" fmla="*/ 13 h 22"/>
                <a:gd name="T46" fmla="*/ 17 w 21"/>
                <a:gd name="T47" fmla="*/ 12 h 22"/>
                <a:gd name="T48" fmla="*/ 20 w 21"/>
                <a:gd name="T49" fmla="*/ 15 h 22"/>
                <a:gd name="T50" fmla="*/ 19 w 21"/>
                <a:gd name="T51" fmla="*/ 13 h 22"/>
                <a:gd name="T52" fmla="*/ 16 w 21"/>
                <a:gd name="T53" fmla="*/ 14 h 22"/>
                <a:gd name="T54" fmla="*/ 15 w 21"/>
                <a:gd name="T55" fmla="*/ 16 h 22"/>
                <a:gd name="T56" fmla="*/ 15 w 21"/>
                <a:gd name="T57" fmla="*/ 20 h 22"/>
                <a:gd name="T58" fmla="*/ 9 w 21"/>
                <a:gd name="T59" fmla="*/ 18 h 22"/>
                <a:gd name="T60" fmla="*/ 7 w 21"/>
                <a:gd name="T61" fmla="*/ 17 h 22"/>
                <a:gd name="T62" fmla="*/ 3 w 21"/>
                <a:gd name="T63" fmla="*/ 19 h 22"/>
                <a:gd name="T64" fmla="*/ 2 w 21"/>
                <a:gd name="T65" fmla="*/ 18 h 22"/>
                <a:gd name="T66" fmla="*/ 1 w 21"/>
                <a:gd name="T67" fmla="*/ 16 h 22"/>
                <a:gd name="T68" fmla="*/ 1 w 21"/>
                <a:gd name="T69" fmla="*/ 16 h 22"/>
                <a:gd name="T70" fmla="*/ 1 w 21"/>
                <a:gd name="T71" fmla="*/ 16 h 22"/>
                <a:gd name="T72" fmla="*/ 3 w 21"/>
                <a:gd name="T73" fmla="*/ 13 h 22"/>
                <a:gd name="T74" fmla="*/ 2 w 21"/>
                <a:gd name="T75" fmla="*/ 11 h 22"/>
                <a:gd name="T76" fmla="*/ 1 w 21"/>
                <a:gd name="T77" fmla="*/ 10 h 22"/>
                <a:gd name="T78" fmla="*/ 4 w 21"/>
                <a:gd name="T79" fmla="*/ 6 h 22"/>
                <a:gd name="T80" fmla="*/ 8 w 21"/>
                <a:gd name="T81" fmla="*/ 6 h 22"/>
                <a:gd name="T82" fmla="*/ 10 w 21"/>
                <a:gd name="T83" fmla="*/ 5 h 22"/>
                <a:gd name="T84" fmla="*/ 13 w 21"/>
                <a:gd name="T85" fmla="*/ 2 h 22"/>
                <a:gd name="T86" fmla="*/ 14 w 21"/>
                <a:gd name="T87" fmla="*/ 1 h 22"/>
                <a:gd name="T88" fmla="*/ 16 w 21"/>
                <a:gd name="T89" fmla="*/ 6 h 22"/>
                <a:gd name="T90" fmla="*/ 16 w 21"/>
                <a:gd name="T91" fmla="*/ 5 h 22"/>
                <a:gd name="T92" fmla="*/ 14 w 21"/>
                <a:gd name="T93" fmla="*/ 9 h 22"/>
                <a:gd name="T94" fmla="*/ 15 w 21"/>
                <a:gd name="T95" fmla="*/ 9 h 22"/>
                <a:gd name="T96" fmla="*/ 16 w 21"/>
                <a:gd name="T9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2"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5" y="4"/>
                    <a:pt x="3" y="4"/>
                    <a:pt x="2" y="5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5" y="21"/>
                  </a:cubicBezTo>
                  <a:cubicBezTo>
                    <a:pt x="6" y="21"/>
                    <a:pt x="8" y="20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1"/>
                    <a:pt x="10" y="22"/>
                    <a:pt x="12" y="22"/>
                  </a:cubicBezTo>
                  <a:cubicBezTo>
                    <a:pt x="15" y="22"/>
                    <a:pt x="18" y="20"/>
                    <a:pt x="18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20" y="15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4"/>
                    <a:pt x="18" y="14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6" y="16"/>
                    <a:pt x="16" y="16"/>
                    <a:pt x="16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1" y="21"/>
                    <a:pt x="9" y="19"/>
                    <a:pt x="9" y="18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8"/>
                    <a:pt x="6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4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1"/>
                    <a:pt x="16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5" name="Freeform 362">
              <a:extLst>
                <a:ext uri="{FF2B5EF4-FFF2-40B4-BE49-F238E27FC236}">
                  <a16:creationId xmlns:a16="http://schemas.microsoft.com/office/drawing/2014/main" xmlns="" id="{703ECCE5-74C1-4EBB-9FA4-851A0F2FB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21413"/>
              <a:ext cx="111125" cy="117475"/>
            </a:xfrm>
            <a:custGeom>
              <a:avLst/>
              <a:gdLst>
                <a:gd name="T0" fmla="*/ 17 w 22"/>
                <a:gd name="T1" fmla="*/ 9 h 23"/>
                <a:gd name="T2" fmla="*/ 16 w 22"/>
                <a:gd name="T3" fmla="*/ 9 h 23"/>
                <a:gd name="T4" fmla="*/ 19 w 22"/>
                <a:gd name="T5" fmla="*/ 5 h 23"/>
                <a:gd name="T6" fmla="*/ 9 w 22"/>
                <a:gd name="T7" fmla="*/ 5 h 23"/>
                <a:gd name="T8" fmla="*/ 11 w 22"/>
                <a:gd name="T9" fmla="*/ 5 h 23"/>
                <a:gd name="T10" fmla="*/ 3 w 22"/>
                <a:gd name="T11" fmla="*/ 13 h 23"/>
                <a:gd name="T12" fmla="*/ 0 w 22"/>
                <a:gd name="T13" fmla="*/ 16 h 23"/>
                <a:gd name="T14" fmla="*/ 2 w 22"/>
                <a:gd name="T15" fmla="*/ 20 h 23"/>
                <a:gd name="T16" fmla="*/ 10 w 22"/>
                <a:gd name="T17" fmla="*/ 18 h 23"/>
                <a:gd name="T18" fmla="*/ 19 w 22"/>
                <a:gd name="T19" fmla="*/ 17 h 23"/>
                <a:gd name="T20" fmla="*/ 18 w 22"/>
                <a:gd name="T21" fmla="*/ 16 h 23"/>
                <a:gd name="T22" fmla="*/ 18 w 22"/>
                <a:gd name="T23" fmla="*/ 11 h 23"/>
                <a:gd name="T24" fmla="*/ 21 w 22"/>
                <a:gd name="T25" fmla="*/ 15 h 23"/>
                <a:gd name="T26" fmla="*/ 18 w 22"/>
                <a:gd name="T27" fmla="*/ 14 h 23"/>
                <a:gd name="T28" fmla="*/ 16 w 22"/>
                <a:gd name="T29" fmla="*/ 15 h 23"/>
                <a:gd name="T30" fmla="*/ 9 w 22"/>
                <a:gd name="T31" fmla="*/ 17 h 23"/>
                <a:gd name="T32" fmla="*/ 4 w 22"/>
                <a:gd name="T33" fmla="*/ 18 h 23"/>
                <a:gd name="T34" fmla="*/ 2 w 22"/>
                <a:gd name="T35" fmla="*/ 16 h 23"/>
                <a:gd name="T36" fmla="*/ 3 w 22"/>
                <a:gd name="T37" fmla="*/ 16 h 23"/>
                <a:gd name="T38" fmla="*/ 4 w 22"/>
                <a:gd name="T39" fmla="*/ 12 h 23"/>
                <a:gd name="T40" fmla="*/ 2 w 22"/>
                <a:gd name="T41" fmla="*/ 10 h 23"/>
                <a:gd name="T42" fmla="*/ 7 w 22"/>
                <a:gd name="T43" fmla="*/ 6 h 23"/>
                <a:gd name="T44" fmla="*/ 11 w 22"/>
                <a:gd name="T45" fmla="*/ 5 h 23"/>
                <a:gd name="T46" fmla="*/ 15 w 22"/>
                <a:gd name="T47" fmla="*/ 2 h 23"/>
                <a:gd name="T48" fmla="*/ 17 w 22"/>
                <a:gd name="T49" fmla="*/ 6 h 23"/>
                <a:gd name="T50" fmla="*/ 15 w 22"/>
                <a:gd name="T51" fmla="*/ 8 h 23"/>
                <a:gd name="T52" fmla="*/ 15 w 22"/>
                <a:gd name="T53" fmla="*/ 8 h 23"/>
                <a:gd name="T54" fmla="*/ 17 w 22"/>
                <a:gd name="T55" fmla="*/ 12 h 23"/>
                <a:gd name="T56" fmla="*/ 16 w 22"/>
                <a:gd name="T57" fmla="*/ 9 h 23"/>
                <a:gd name="T58" fmla="*/ 16 w 22"/>
                <a:gd name="T59" fmla="*/ 8 h 23"/>
                <a:gd name="T60" fmla="*/ 17 w 22"/>
                <a:gd name="T61" fmla="*/ 6 h 23"/>
                <a:gd name="T62" fmla="*/ 14 w 22"/>
                <a:gd name="T63" fmla="*/ 1 h 23"/>
                <a:gd name="T64" fmla="*/ 11 w 22"/>
                <a:gd name="T65" fmla="*/ 6 h 23"/>
                <a:gd name="T66" fmla="*/ 7 w 22"/>
                <a:gd name="T67" fmla="*/ 5 h 23"/>
                <a:gd name="T68" fmla="*/ 3 w 22"/>
                <a:gd name="T69" fmla="*/ 11 h 23"/>
                <a:gd name="T70" fmla="*/ 4 w 22"/>
                <a:gd name="T71" fmla="*/ 13 h 23"/>
                <a:gd name="T72" fmla="*/ 2 w 22"/>
                <a:gd name="T73" fmla="*/ 16 h 23"/>
                <a:gd name="T74" fmla="*/ 2 w 22"/>
                <a:gd name="T75" fmla="*/ 16 h 23"/>
                <a:gd name="T76" fmla="*/ 3 w 22"/>
                <a:gd name="T77" fmla="*/ 18 h 23"/>
                <a:gd name="T78" fmla="*/ 6 w 22"/>
                <a:gd name="T79" fmla="*/ 19 h 23"/>
                <a:gd name="T80" fmla="*/ 17 w 22"/>
                <a:gd name="T81" fmla="*/ 17 h 23"/>
                <a:gd name="T82" fmla="*/ 18 w 22"/>
                <a:gd name="T83" fmla="*/ 15 h 23"/>
                <a:gd name="T84" fmla="*/ 20 w 22"/>
                <a:gd name="T85" fmla="*/ 15 h 23"/>
                <a:gd name="T86" fmla="*/ 18 w 22"/>
                <a:gd name="T87" fmla="*/ 12 h 23"/>
                <a:gd name="T88" fmla="*/ 21 w 22"/>
                <a:gd name="T89" fmla="*/ 14 h 23"/>
                <a:gd name="T90" fmla="*/ 18 w 22"/>
                <a:gd name="T91" fmla="*/ 15 h 23"/>
                <a:gd name="T92" fmla="*/ 8 w 22"/>
                <a:gd name="T93" fmla="*/ 18 h 23"/>
                <a:gd name="T94" fmla="*/ 3 w 22"/>
                <a:gd name="T95" fmla="*/ 19 h 23"/>
                <a:gd name="T96" fmla="*/ 1 w 22"/>
                <a:gd name="T97" fmla="*/ 16 h 23"/>
                <a:gd name="T98" fmla="*/ 3 w 22"/>
                <a:gd name="T99" fmla="*/ 12 h 23"/>
                <a:gd name="T100" fmla="*/ 1 w 22"/>
                <a:gd name="T101" fmla="*/ 11 h 23"/>
                <a:gd name="T102" fmla="*/ 10 w 22"/>
                <a:gd name="T103" fmla="*/ 5 h 23"/>
                <a:gd name="T104" fmla="*/ 15 w 22"/>
                <a:gd name="T105" fmla="*/ 0 h 23"/>
                <a:gd name="T106" fmla="*/ 18 w 22"/>
                <a:gd name="T107" fmla="*/ 6 h 23"/>
                <a:gd name="T108" fmla="*/ 16 w 22"/>
                <a:gd name="T109" fmla="*/ 9 h 23"/>
                <a:gd name="T110" fmla="*/ 17 w 22"/>
                <a:gd name="T11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23"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1"/>
                    <a:pt x="6" y="21"/>
                  </a:cubicBezTo>
                  <a:cubicBezTo>
                    <a:pt x="7" y="21"/>
                    <a:pt x="9" y="20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11" y="23"/>
                    <a:pt x="13" y="23"/>
                  </a:cubicBezTo>
                  <a:cubicBezTo>
                    <a:pt x="16" y="23"/>
                    <a:pt x="19" y="20"/>
                    <a:pt x="19" y="17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21" y="16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2"/>
                    <a:pt x="19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0"/>
                    <a:pt x="10" y="19"/>
                    <a:pt x="10" y="18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5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6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1" y="21"/>
                    <a:pt x="13" y="21"/>
                  </a:cubicBezTo>
                  <a:cubicBezTo>
                    <a:pt x="14" y="21"/>
                    <a:pt x="15" y="20"/>
                    <a:pt x="16" y="20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8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20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8" y="20"/>
                    <a:pt x="16" y="22"/>
                    <a:pt x="13" y="22"/>
                  </a:cubicBezTo>
                  <a:cubicBezTo>
                    <a:pt x="11" y="22"/>
                    <a:pt x="9" y="20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7" y="21"/>
                    <a:pt x="6" y="21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2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7" y="4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6" name="Freeform 363">
              <a:extLst>
                <a:ext uri="{FF2B5EF4-FFF2-40B4-BE49-F238E27FC236}">
                  <a16:creationId xmlns:a16="http://schemas.microsoft.com/office/drawing/2014/main" xmlns="" id="{8B757124-822B-4838-AA89-16548FF23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6180138"/>
              <a:ext cx="190500" cy="204787"/>
            </a:xfrm>
            <a:custGeom>
              <a:avLst/>
              <a:gdLst>
                <a:gd name="T0" fmla="*/ 7 w 38"/>
                <a:gd name="T1" fmla="*/ 17 h 40"/>
                <a:gd name="T2" fmla="*/ 3 w 38"/>
                <a:gd name="T3" fmla="*/ 40 h 40"/>
                <a:gd name="T4" fmla="*/ 5 w 38"/>
                <a:gd name="T5" fmla="*/ 40 h 40"/>
                <a:gd name="T6" fmla="*/ 8 w 38"/>
                <a:gd name="T7" fmla="*/ 38 h 40"/>
                <a:gd name="T8" fmla="*/ 8 w 38"/>
                <a:gd name="T9" fmla="*/ 36 h 40"/>
                <a:gd name="T10" fmla="*/ 5 w 38"/>
                <a:gd name="T11" fmla="*/ 33 h 40"/>
                <a:gd name="T12" fmla="*/ 8 w 38"/>
                <a:gd name="T13" fmla="*/ 29 h 40"/>
                <a:gd name="T14" fmla="*/ 7 w 38"/>
                <a:gd name="T15" fmla="*/ 27 h 40"/>
                <a:gd name="T16" fmla="*/ 12 w 38"/>
                <a:gd name="T17" fmla="*/ 24 h 40"/>
                <a:gd name="T18" fmla="*/ 13 w 38"/>
                <a:gd name="T19" fmla="*/ 24 h 40"/>
                <a:gd name="T20" fmla="*/ 15 w 38"/>
                <a:gd name="T21" fmla="*/ 21 h 40"/>
                <a:gd name="T22" fmla="*/ 14 w 38"/>
                <a:gd name="T23" fmla="*/ 19 h 40"/>
                <a:gd name="T24" fmla="*/ 13 w 38"/>
                <a:gd name="T25" fmla="*/ 18 h 40"/>
                <a:gd name="T26" fmla="*/ 16 w 38"/>
                <a:gd name="T27" fmla="*/ 14 h 40"/>
                <a:gd name="T28" fmla="*/ 20 w 38"/>
                <a:gd name="T29" fmla="*/ 14 h 40"/>
                <a:gd name="T30" fmla="*/ 22 w 38"/>
                <a:gd name="T31" fmla="*/ 13 h 40"/>
                <a:gd name="T32" fmla="*/ 25 w 38"/>
                <a:gd name="T33" fmla="*/ 10 h 40"/>
                <a:gd name="T34" fmla="*/ 27 w 38"/>
                <a:gd name="T35" fmla="*/ 10 h 40"/>
                <a:gd name="T36" fmla="*/ 27 w 38"/>
                <a:gd name="T37" fmla="*/ 8 h 40"/>
                <a:gd name="T38" fmla="*/ 31 w 38"/>
                <a:gd name="T39" fmla="*/ 4 h 40"/>
                <a:gd name="T40" fmla="*/ 35 w 38"/>
                <a:gd name="T41" fmla="*/ 5 h 40"/>
                <a:gd name="T42" fmla="*/ 37 w 38"/>
                <a:gd name="T43" fmla="*/ 1 h 40"/>
                <a:gd name="T44" fmla="*/ 37 w 38"/>
                <a:gd name="T45" fmla="*/ 0 h 40"/>
                <a:gd name="T46" fmla="*/ 7 w 38"/>
                <a:gd name="T47" fmla="*/ 17 h 40"/>
                <a:gd name="T48" fmla="*/ 8 w 38"/>
                <a:gd name="T49" fmla="*/ 18 h 40"/>
                <a:gd name="T50" fmla="*/ 37 w 38"/>
                <a:gd name="T51" fmla="*/ 1 h 40"/>
                <a:gd name="T52" fmla="*/ 34 w 38"/>
                <a:gd name="T53" fmla="*/ 4 h 40"/>
                <a:gd name="T54" fmla="*/ 35 w 38"/>
                <a:gd name="T55" fmla="*/ 3 h 40"/>
                <a:gd name="T56" fmla="*/ 25 w 38"/>
                <a:gd name="T57" fmla="*/ 8 h 40"/>
                <a:gd name="T58" fmla="*/ 26 w 38"/>
                <a:gd name="T59" fmla="*/ 9 h 40"/>
                <a:gd name="T60" fmla="*/ 25 w 38"/>
                <a:gd name="T61" fmla="*/ 8 h 40"/>
                <a:gd name="T62" fmla="*/ 20 w 38"/>
                <a:gd name="T63" fmla="*/ 14 h 40"/>
                <a:gd name="T64" fmla="*/ 22 w 38"/>
                <a:gd name="T65" fmla="*/ 13 h 40"/>
                <a:gd name="T66" fmla="*/ 14 w 38"/>
                <a:gd name="T67" fmla="*/ 13 h 40"/>
                <a:gd name="T68" fmla="*/ 12 w 38"/>
                <a:gd name="T69" fmla="*/ 18 h 40"/>
                <a:gd name="T70" fmla="*/ 13 w 38"/>
                <a:gd name="T71" fmla="*/ 20 h 40"/>
                <a:gd name="T72" fmla="*/ 14 w 38"/>
                <a:gd name="T73" fmla="*/ 21 h 40"/>
                <a:gd name="T74" fmla="*/ 12 w 38"/>
                <a:gd name="T75" fmla="*/ 24 h 40"/>
                <a:gd name="T76" fmla="*/ 13 w 38"/>
                <a:gd name="T77" fmla="*/ 23 h 40"/>
                <a:gd name="T78" fmla="*/ 6 w 38"/>
                <a:gd name="T79" fmla="*/ 27 h 40"/>
                <a:gd name="T80" fmla="*/ 7 w 38"/>
                <a:gd name="T81" fmla="*/ 29 h 40"/>
                <a:gd name="T82" fmla="*/ 3 w 38"/>
                <a:gd name="T83" fmla="*/ 33 h 40"/>
                <a:gd name="T84" fmla="*/ 7 w 38"/>
                <a:gd name="T85" fmla="*/ 37 h 40"/>
                <a:gd name="T86" fmla="*/ 6 w 38"/>
                <a:gd name="T87" fmla="*/ 37 h 40"/>
                <a:gd name="T88" fmla="*/ 7 w 38"/>
                <a:gd name="T89" fmla="*/ 37 h 40"/>
                <a:gd name="T90" fmla="*/ 4 w 38"/>
                <a:gd name="T91" fmla="*/ 39 h 40"/>
                <a:gd name="T92" fmla="*/ 5 w 38"/>
                <a:gd name="T93" fmla="*/ 38 h 40"/>
                <a:gd name="T94" fmla="*/ 8 w 38"/>
                <a:gd name="T95" fmla="*/ 18 h 40"/>
                <a:gd name="T96" fmla="*/ 8 w 38"/>
                <a:gd name="T97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0">
                  <a:moveTo>
                    <a:pt x="7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2" y="23"/>
                    <a:pt x="0" y="28"/>
                    <a:pt x="0" y="32"/>
                  </a:cubicBezTo>
                  <a:cubicBezTo>
                    <a:pt x="0" y="35"/>
                    <a:pt x="1" y="38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0"/>
                    <a:pt x="5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6"/>
                    <a:pt x="5" y="34"/>
                    <a:pt x="5" y="33"/>
                  </a:cubicBezTo>
                  <a:cubicBezTo>
                    <a:pt x="5" y="31"/>
                    <a:pt x="6" y="30"/>
                    <a:pt x="7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5"/>
                    <a:pt x="9" y="24"/>
                    <a:pt x="10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7"/>
                    <a:pt x="14" y="16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5"/>
                    <a:pt x="21" y="15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1"/>
                    <a:pt x="23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6"/>
                    <a:pt x="28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4"/>
                    <a:pt x="33" y="4"/>
                    <a:pt x="34" y="5"/>
                  </a:cubicBezTo>
                  <a:cubicBezTo>
                    <a:pt x="34" y="5"/>
                    <a:pt x="35" y="5"/>
                    <a:pt x="35" y="5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6" y="3"/>
                    <a:pt x="36" y="2"/>
                    <a:pt x="37" y="1"/>
                  </a:cubicBezTo>
                  <a:cubicBezTo>
                    <a:pt x="37" y="1"/>
                    <a:pt x="38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18" y="4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9" y="6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3" y="2"/>
                    <a:pt x="31" y="2"/>
                  </a:cubicBezTo>
                  <a:cubicBezTo>
                    <a:pt x="28" y="2"/>
                    <a:pt x="25" y="5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2" y="8"/>
                    <a:pt x="20" y="10"/>
                    <a:pt x="20" y="13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2" y="22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8" y="22"/>
                    <a:pt x="6" y="24"/>
                    <a:pt x="6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8"/>
                    <a:pt x="3" y="30"/>
                    <a:pt x="3" y="33"/>
                  </a:cubicBezTo>
                  <a:cubicBezTo>
                    <a:pt x="3" y="35"/>
                    <a:pt x="5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7"/>
                    <a:pt x="2" y="35"/>
                    <a:pt x="2" y="32"/>
                  </a:cubicBezTo>
                  <a:cubicBezTo>
                    <a:pt x="2" y="28"/>
                    <a:pt x="4" y="24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7" name="Freeform 364">
              <a:extLst>
                <a:ext uri="{FF2B5EF4-FFF2-40B4-BE49-F238E27FC236}">
                  <a16:creationId xmlns:a16="http://schemas.microsoft.com/office/drawing/2014/main" xmlns="" id="{3C7F9D94-11DD-4567-AA8E-76703B6DC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6175375"/>
              <a:ext cx="190500" cy="215900"/>
            </a:xfrm>
            <a:custGeom>
              <a:avLst/>
              <a:gdLst>
                <a:gd name="T0" fmla="*/ 0 w 38"/>
                <a:gd name="T1" fmla="*/ 33 h 42"/>
                <a:gd name="T2" fmla="*/ 4 w 38"/>
                <a:gd name="T3" fmla="*/ 41 h 42"/>
                <a:gd name="T4" fmla="*/ 8 w 38"/>
                <a:gd name="T5" fmla="*/ 38 h 42"/>
                <a:gd name="T6" fmla="*/ 5 w 38"/>
                <a:gd name="T7" fmla="*/ 34 h 42"/>
                <a:gd name="T8" fmla="*/ 5 w 38"/>
                <a:gd name="T9" fmla="*/ 34 h 42"/>
                <a:gd name="T10" fmla="*/ 8 w 38"/>
                <a:gd name="T11" fmla="*/ 30 h 42"/>
                <a:gd name="T12" fmla="*/ 14 w 38"/>
                <a:gd name="T13" fmla="*/ 25 h 42"/>
                <a:gd name="T14" fmla="*/ 15 w 38"/>
                <a:gd name="T15" fmla="*/ 21 h 42"/>
                <a:gd name="T16" fmla="*/ 14 w 38"/>
                <a:gd name="T17" fmla="*/ 19 h 42"/>
                <a:gd name="T18" fmla="*/ 21 w 38"/>
                <a:gd name="T19" fmla="*/ 16 h 42"/>
                <a:gd name="T20" fmla="*/ 22 w 38"/>
                <a:gd name="T21" fmla="*/ 14 h 42"/>
                <a:gd name="T22" fmla="*/ 26 w 38"/>
                <a:gd name="T23" fmla="*/ 11 h 42"/>
                <a:gd name="T24" fmla="*/ 27 w 38"/>
                <a:gd name="T25" fmla="*/ 9 h 42"/>
                <a:gd name="T26" fmla="*/ 35 w 38"/>
                <a:gd name="T27" fmla="*/ 6 h 42"/>
                <a:gd name="T28" fmla="*/ 7 w 38"/>
                <a:gd name="T29" fmla="*/ 18 h 42"/>
                <a:gd name="T30" fmla="*/ 8 w 38"/>
                <a:gd name="T31" fmla="*/ 19 h 42"/>
                <a:gd name="T32" fmla="*/ 36 w 38"/>
                <a:gd name="T33" fmla="*/ 1 h 42"/>
                <a:gd name="T34" fmla="*/ 35 w 38"/>
                <a:gd name="T35" fmla="*/ 4 h 42"/>
                <a:gd name="T36" fmla="*/ 26 w 38"/>
                <a:gd name="T37" fmla="*/ 10 h 42"/>
                <a:gd name="T38" fmla="*/ 20 w 38"/>
                <a:gd name="T39" fmla="*/ 15 h 42"/>
                <a:gd name="T40" fmla="*/ 14 w 38"/>
                <a:gd name="T41" fmla="*/ 14 h 42"/>
                <a:gd name="T42" fmla="*/ 15 w 38"/>
                <a:gd name="T43" fmla="*/ 22 h 42"/>
                <a:gd name="T44" fmla="*/ 13 w 38"/>
                <a:gd name="T45" fmla="*/ 25 h 42"/>
                <a:gd name="T46" fmla="*/ 6 w 38"/>
                <a:gd name="T47" fmla="*/ 31 h 42"/>
                <a:gd name="T48" fmla="*/ 3 w 38"/>
                <a:gd name="T49" fmla="*/ 34 h 42"/>
                <a:gd name="T50" fmla="*/ 6 w 38"/>
                <a:gd name="T51" fmla="*/ 37 h 42"/>
                <a:gd name="T52" fmla="*/ 4 w 38"/>
                <a:gd name="T53" fmla="*/ 40 h 42"/>
                <a:gd name="T54" fmla="*/ 5 w 38"/>
                <a:gd name="T55" fmla="*/ 39 h 42"/>
                <a:gd name="T56" fmla="*/ 7 w 38"/>
                <a:gd name="T57" fmla="*/ 19 h 42"/>
                <a:gd name="T58" fmla="*/ 7 w 38"/>
                <a:gd name="T59" fmla="*/ 19 h 42"/>
                <a:gd name="T60" fmla="*/ 8 w 38"/>
                <a:gd name="T61" fmla="*/ 19 h 42"/>
                <a:gd name="T62" fmla="*/ 4 w 38"/>
                <a:gd name="T63" fmla="*/ 39 h 42"/>
                <a:gd name="T64" fmla="*/ 7 w 38"/>
                <a:gd name="T65" fmla="*/ 38 h 42"/>
                <a:gd name="T66" fmla="*/ 7 w 38"/>
                <a:gd name="T67" fmla="*/ 38 h 42"/>
                <a:gd name="T68" fmla="*/ 7 w 38"/>
                <a:gd name="T69" fmla="*/ 29 h 42"/>
                <a:gd name="T70" fmla="*/ 13 w 38"/>
                <a:gd name="T71" fmla="*/ 24 h 42"/>
                <a:gd name="T72" fmla="*/ 14 w 38"/>
                <a:gd name="T73" fmla="*/ 21 h 42"/>
                <a:gd name="T74" fmla="*/ 13 w 38"/>
                <a:gd name="T75" fmla="*/ 21 h 42"/>
                <a:gd name="T76" fmla="*/ 22 w 38"/>
                <a:gd name="T77" fmla="*/ 14 h 42"/>
                <a:gd name="T78" fmla="*/ 25 w 38"/>
                <a:gd name="T79" fmla="*/ 9 h 42"/>
                <a:gd name="T80" fmla="*/ 25 w 38"/>
                <a:gd name="T81" fmla="*/ 9 h 42"/>
                <a:gd name="T82" fmla="*/ 34 w 38"/>
                <a:gd name="T83" fmla="*/ 5 h 42"/>
                <a:gd name="T84" fmla="*/ 36 w 38"/>
                <a:gd name="T85" fmla="*/ 2 h 42"/>
                <a:gd name="T86" fmla="*/ 8 w 38"/>
                <a:gd name="T87" fmla="*/ 18 h 42"/>
                <a:gd name="T88" fmla="*/ 37 w 38"/>
                <a:gd name="T89" fmla="*/ 1 h 42"/>
                <a:gd name="T90" fmla="*/ 35 w 38"/>
                <a:gd name="T91" fmla="*/ 6 h 42"/>
                <a:gd name="T92" fmla="*/ 27 w 38"/>
                <a:gd name="T93" fmla="*/ 10 h 42"/>
                <a:gd name="T94" fmla="*/ 25 w 38"/>
                <a:gd name="T95" fmla="*/ 10 h 42"/>
                <a:gd name="T96" fmla="*/ 22 w 38"/>
                <a:gd name="T97" fmla="*/ 15 h 42"/>
                <a:gd name="T98" fmla="*/ 18 w 38"/>
                <a:gd name="T99" fmla="*/ 14 h 42"/>
                <a:gd name="T100" fmla="*/ 13 w 38"/>
                <a:gd name="T101" fmla="*/ 19 h 42"/>
                <a:gd name="T102" fmla="*/ 15 w 38"/>
                <a:gd name="T103" fmla="*/ 22 h 42"/>
                <a:gd name="T104" fmla="*/ 12 w 38"/>
                <a:gd name="T105" fmla="*/ 25 h 42"/>
                <a:gd name="T106" fmla="*/ 5 w 38"/>
                <a:gd name="T107" fmla="*/ 34 h 42"/>
                <a:gd name="T108" fmla="*/ 8 w 38"/>
                <a:gd name="T109" fmla="*/ 37 h 42"/>
                <a:gd name="T110" fmla="*/ 4 w 38"/>
                <a:gd name="T111" fmla="*/ 41 h 42"/>
                <a:gd name="T112" fmla="*/ 1 w 38"/>
                <a:gd name="T113" fmla="*/ 33 h 42"/>
                <a:gd name="T114" fmla="*/ 7 w 38"/>
                <a:gd name="T11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42">
                  <a:moveTo>
                    <a:pt x="7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24"/>
                    <a:pt x="0" y="29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39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6" y="36"/>
                    <a:pt x="5" y="35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6" y="31"/>
                    <a:pt x="7" y="31"/>
                  </a:cubicBezTo>
                  <a:cubicBezTo>
                    <a:pt x="8" y="31"/>
                    <a:pt x="8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8"/>
                    <a:pt x="8" y="28"/>
                  </a:cubicBezTo>
                  <a:cubicBezTo>
                    <a:pt x="8" y="26"/>
                    <a:pt x="9" y="25"/>
                    <a:pt x="10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8" y="7"/>
                    <a:pt x="28" y="6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32" y="5"/>
                    <a:pt x="33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6" y="6"/>
                    <a:pt x="36" y="5"/>
                  </a:cubicBezTo>
                  <a:cubicBezTo>
                    <a:pt x="36" y="4"/>
                    <a:pt x="36" y="3"/>
                    <a:pt x="37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1"/>
                    <a:pt x="18" y="5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9" y="7"/>
                    <a:pt x="29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3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3" y="3"/>
                    <a:pt x="31" y="3"/>
                  </a:cubicBezTo>
                  <a:cubicBezTo>
                    <a:pt x="28" y="3"/>
                    <a:pt x="25" y="6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2" y="9"/>
                    <a:pt x="20" y="11"/>
                    <a:pt x="20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3"/>
                    <a:pt x="20" y="12"/>
                    <a:pt x="18" y="12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5"/>
                    <a:pt x="12" y="16"/>
                  </a:cubicBezTo>
                  <a:cubicBezTo>
                    <a:pt x="12" y="17"/>
                    <a:pt x="11" y="18"/>
                    <a:pt x="11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0"/>
                    <a:pt x="12" y="21"/>
                    <a:pt x="13" y="21"/>
                  </a:cubicBezTo>
                  <a:cubicBezTo>
                    <a:pt x="13" y="22"/>
                    <a:pt x="13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8" y="23"/>
                    <a:pt x="5" y="25"/>
                    <a:pt x="5" y="28"/>
                  </a:cubicBezTo>
                  <a:cubicBezTo>
                    <a:pt x="5" y="29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29"/>
                    <a:pt x="3" y="31"/>
                    <a:pt x="3" y="34"/>
                  </a:cubicBezTo>
                  <a:cubicBezTo>
                    <a:pt x="3" y="36"/>
                    <a:pt x="5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8"/>
                    <a:pt x="3" y="36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0"/>
                    <a:pt x="4" y="25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24"/>
                    <a:pt x="2" y="29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6"/>
                    <a:pt x="3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3" y="36"/>
                    <a:pt x="3" y="34"/>
                  </a:cubicBezTo>
                  <a:cubicBezTo>
                    <a:pt x="3" y="32"/>
                    <a:pt x="5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29"/>
                    <a:pt x="6" y="28"/>
                  </a:cubicBezTo>
                  <a:cubicBezTo>
                    <a:pt x="6" y="25"/>
                    <a:pt x="8" y="23"/>
                    <a:pt x="10" y="23"/>
                  </a:cubicBezTo>
                  <a:cubicBezTo>
                    <a:pt x="11" y="23"/>
                    <a:pt x="12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7"/>
                    <a:pt x="13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4"/>
                    <a:pt x="17" y="13"/>
                    <a:pt x="18" y="13"/>
                  </a:cubicBezTo>
                  <a:cubicBezTo>
                    <a:pt x="19" y="13"/>
                    <a:pt x="21" y="13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1"/>
                    <a:pt x="22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6"/>
                    <a:pt x="28" y="3"/>
                    <a:pt x="31" y="3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29" y="3"/>
                    <a:pt x="19" y="6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8" y="5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5" y="4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0" y="5"/>
                    <a:pt x="29" y="5"/>
                    <a:pt x="28" y="6"/>
                  </a:cubicBezTo>
                  <a:cubicBezTo>
                    <a:pt x="27" y="7"/>
                    <a:pt x="26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2" y="12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5" y="16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3" y="24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1" y="25"/>
                    <a:pt x="10" y="25"/>
                  </a:cubicBezTo>
                  <a:cubicBezTo>
                    <a:pt x="9" y="25"/>
                    <a:pt x="7" y="26"/>
                    <a:pt x="7" y="28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6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39"/>
                    <a:pt x="1" y="36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29"/>
                    <a:pt x="3" y="2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8" name="Freeform 365">
              <a:extLst>
                <a:ext uri="{FF2B5EF4-FFF2-40B4-BE49-F238E27FC236}">
                  <a16:creationId xmlns:a16="http://schemas.microsoft.com/office/drawing/2014/main" xmlns="" id="{5C8AF815-C547-4D6B-8165-42F6F616B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364288"/>
              <a:ext cx="104775" cy="242887"/>
            </a:xfrm>
            <a:custGeom>
              <a:avLst/>
              <a:gdLst>
                <a:gd name="T0" fmla="*/ 21 w 21"/>
                <a:gd name="T1" fmla="*/ 5 h 47"/>
                <a:gd name="T2" fmla="*/ 20 w 21"/>
                <a:gd name="T3" fmla="*/ 4 h 47"/>
                <a:gd name="T4" fmla="*/ 19 w 21"/>
                <a:gd name="T5" fmla="*/ 3 h 47"/>
                <a:gd name="T6" fmla="*/ 19 w 21"/>
                <a:gd name="T7" fmla="*/ 3 h 47"/>
                <a:gd name="T8" fmla="*/ 19 w 21"/>
                <a:gd name="T9" fmla="*/ 3 h 47"/>
                <a:gd name="T10" fmla="*/ 19 w 21"/>
                <a:gd name="T11" fmla="*/ 2 h 47"/>
                <a:gd name="T12" fmla="*/ 19 w 21"/>
                <a:gd name="T13" fmla="*/ 2 h 47"/>
                <a:gd name="T14" fmla="*/ 19 w 21"/>
                <a:gd name="T15" fmla="*/ 2 h 47"/>
                <a:gd name="T16" fmla="*/ 19 w 21"/>
                <a:gd name="T17" fmla="*/ 0 h 47"/>
                <a:gd name="T18" fmla="*/ 14 w 21"/>
                <a:gd name="T19" fmla="*/ 3 h 47"/>
                <a:gd name="T20" fmla="*/ 15 w 21"/>
                <a:gd name="T21" fmla="*/ 3 h 47"/>
                <a:gd name="T22" fmla="*/ 1 w 21"/>
                <a:gd name="T23" fmla="*/ 26 h 47"/>
                <a:gd name="T24" fmla="*/ 4 w 21"/>
                <a:gd name="T25" fmla="*/ 44 h 47"/>
                <a:gd name="T26" fmla="*/ 9 w 21"/>
                <a:gd name="T27" fmla="*/ 46 h 47"/>
                <a:gd name="T28" fmla="*/ 10 w 21"/>
                <a:gd name="T29" fmla="*/ 44 h 47"/>
                <a:gd name="T30" fmla="*/ 10 w 21"/>
                <a:gd name="T31" fmla="*/ 43 h 47"/>
                <a:gd name="T32" fmla="*/ 10 w 21"/>
                <a:gd name="T33" fmla="*/ 43 h 47"/>
                <a:gd name="T34" fmla="*/ 10 w 21"/>
                <a:gd name="T35" fmla="*/ 43 h 47"/>
                <a:gd name="T36" fmla="*/ 7 w 21"/>
                <a:gd name="T37" fmla="*/ 35 h 47"/>
                <a:gd name="T38" fmla="*/ 17 w 21"/>
                <a:gd name="T39" fmla="*/ 10 h 47"/>
                <a:gd name="T40" fmla="*/ 21 w 21"/>
                <a:gd name="T41" fmla="*/ 7 h 47"/>
                <a:gd name="T42" fmla="*/ 21 w 21"/>
                <a:gd name="T43" fmla="*/ 7 h 47"/>
                <a:gd name="T44" fmla="*/ 21 w 21"/>
                <a:gd name="T45" fmla="*/ 7 h 47"/>
                <a:gd name="T46" fmla="*/ 21 w 21"/>
                <a:gd name="T47" fmla="*/ 7 h 47"/>
                <a:gd name="T48" fmla="*/ 21 w 21"/>
                <a:gd name="T49" fmla="*/ 6 h 47"/>
                <a:gd name="T50" fmla="*/ 20 w 21"/>
                <a:gd name="T51" fmla="*/ 6 h 47"/>
                <a:gd name="T52" fmla="*/ 7 w 21"/>
                <a:gd name="T53" fmla="*/ 24 h 47"/>
                <a:gd name="T54" fmla="*/ 7 w 21"/>
                <a:gd name="T55" fmla="*/ 42 h 47"/>
                <a:gd name="T56" fmla="*/ 10 w 21"/>
                <a:gd name="T57" fmla="*/ 44 h 47"/>
                <a:gd name="T58" fmla="*/ 7 w 21"/>
                <a:gd name="T59" fmla="*/ 45 h 47"/>
                <a:gd name="T60" fmla="*/ 8 w 21"/>
                <a:gd name="T61" fmla="*/ 45 h 47"/>
                <a:gd name="T62" fmla="*/ 8 w 21"/>
                <a:gd name="T63" fmla="*/ 45 h 47"/>
                <a:gd name="T64" fmla="*/ 8 w 21"/>
                <a:gd name="T65" fmla="*/ 45 h 47"/>
                <a:gd name="T66" fmla="*/ 5 w 21"/>
                <a:gd name="T67" fmla="*/ 42 h 47"/>
                <a:gd name="T68" fmla="*/ 3 w 21"/>
                <a:gd name="T69" fmla="*/ 26 h 47"/>
                <a:gd name="T70" fmla="*/ 14 w 21"/>
                <a:gd name="T71" fmla="*/ 6 h 47"/>
                <a:gd name="T72" fmla="*/ 15 w 21"/>
                <a:gd name="T73" fmla="*/ 5 h 47"/>
                <a:gd name="T74" fmla="*/ 15 w 21"/>
                <a:gd name="T75" fmla="*/ 4 h 47"/>
                <a:gd name="T76" fmla="*/ 16 w 21"/>
                <a:gd name="T77" fmla="*/ 4 h 47"/>
                <a:gd name="T78" fmla="*/ 18 w 21"/>
                <a:gd name="T79" fmla="*/ 1 h 47"/>
                <a:gd name="T80" fmla="*/ 17 w 21"/>
                <a:gd name="T81" fmla="*/ 1 h 47"/>
                <a:gd name="T82" fmla="*/ 17 w 21"/>
                <a:gd name="T83" fmla="*/ 2 h 47"/>
                <a:gd name="T84" fmla="*/ 17 w 21"/>
                <a:gd name="T85" fmla="*/ 2 h 47"/>
                <a:gd name="T86" fmla="*/ 17 w 21"/>
                <a:gd name="T87" fmla="*/ 2 h 47"/>
                <a:gd name="T88" fmla="*/ 18 w 21"/>
                <a:gd name="T89" fmla="*/ 3 h 47"/>
                <a:gd name="T90" fmla="*/ 18 w 21"/>
                <a:gd name="T91" fmla="*/ 2 h 47"/>
                <a:gd name="T92" fmla="*/ 18 w 21"/>
                <a:gd name="T93" fmla="*/ 4 h 47"/>
                <a:gd name="T94" fmla="*/ 19 w 21"/>
                <a:gd name="T95" fmla="*/ 6 h 47"/>
                <a:gd name="T96" fmla="*/ 20 w 21"/>
                <a:gd name="T97" fmla="*/ 6 h 47"/>
                <a:gd name="T98" fmla="*/ 20 w 21"/>
                <a:gd name="T9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47">
                  <a:moveTo>
                    <a:pt x="20" y="6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2" y="5"/>
                    <a:pt x="9" y="8"/>
                  </a:cubicBezTo>
                  <a:cubicBezTo>
                    <a:pt x="6" y="12"/>
                    <a:pt x="3" y="17"/>
                    <a:pt x="1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8"/>
                    <a:pt x="2" y="41"/>
                    <a:pt x="4" y="44"/>
                  </a:cubicBezTo>
                  <a:cubicBezTo>
                    <a:pt x="6" y="46"/>
                    <a:pt x="7" y="47"/>
                    <a:pt x="8" y="47"/>
                  </a:cubicBezTo>
                  <a:cubicBezTo>
                    <a:pt x="8" y="47"/>
                    <a:pt x="8" y="47"/>
                    <a:pt x="9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9" y="43"/>
                    <a:pt x="9" y="41"/>
                  </a:cubicBezTo>
                  <a:cubicBezTo>
                    <a:pt x="8" y="40"/>
                    <a:pt x="7" y="38"/>
                    <a:pt x="7" y="35"/>
                  </a:cubicBezTo>
                  <a:cubicBezTo>
                    <a:pt x="7" y="32"/>
                    <a:pt x="8" y="29"/>
                    <a:pt x="9" y="25"/>
                  </a:cubicBezTo>
                  <a:cubicBezTo>
                    <a:pt x="11" y="18"/>
                    <a:pt x="14" y="13"/>
                    <a:pt x="17" y="10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10"/>
                    <a:pt x="7" y="24"/>
                  </a:cubicBezTo>
                  <a:cubicBezTo>
                    <a:pt x="6" y="28"/>
                    <a:pt x="6" y="32"/>
                    <a:pt x="6" y="35"/>
                  </a:cubicBezTo>
                  <a:cubicBezTo>
                    <a:pt x="6" y="38"/>
                    <a:pt x="6" y="41"/>
                    <a:pt x="7" y="42"/>
                  </a:cubicBezTo>
                  <a:cubicBezTo>
                    <a:pt x="8" y="44"/>
                    <a:pt x="9" y="44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4"/>
                    <a:pt x="5" y="42"/>
                  </a:cubicBezTo>
                  <a:cubicBezTo>
                    <a:pt x="3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7" y="13"/>
                    <a:pt x="10" y="9"/>
                  </a:cubicBezTo>
                  <a:cubicBezTo>
                    <a:pt x="12" y="8"/>
                    <a:pt x="13" y="6"/>
                    <a:pt x="14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9" name="Freeform 366">
              <a:extLst>
                <a:ext uri="{FF2B5EF4-FFF2-40B4-BE49-F238E27FC236}">
                  <a16:creationId xmlns:a16="http://schemas.microsoft.com/office/drawing/2014/main" xmlns="" id="{02100233-B218-4276-9ABA-8FCDBF66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364288"/>
              <a:ext cx="109538" cy="242887"/>
            </a:xfrm>
            <a:custGeom>
              <a:avLst/>
              <a:gdLst>
                <a:gd name="T0" fmla="*/ 20 w 22"/>
                <a:gd name="T1" fmla="*/ 4 h 47"/>
                <a:gd name="T2" fmla="*/ 18 w 22"/>
                <a:gd name="T3" fmla="*/ 2 h 47"/>
                <a:gd name="T4" fmla="*/ 19 w 22"/>
                <a:gd name="T5" fmla="*/ 3 h 47"/>
                <a:gd name="T6" fmla="*/ 19 w 22"/>
                <a:gd name="T7" fmla="*/ 2 h 47"/>
                <a:gd name="T8" fmla="*/ 19 w 22"/>
                <a:gd name="T9" fmla="*/ 0 h 47"/>
                <a:gd name="T10" fmla="*/ 15 w 22"/>
                <a:gd name="T11" fmla="*/ 3 h 47"/>
                <a:gd name="T12" fmla="*/ 0 w 22"/>
                <a:gd name="T13" fmla="*/ 32 h 47"/>
                <a:gd name="T14" fmla="*/ 11 w 22"/>
                <a:gd name="T15" fmla="*/ 44 h 47"/>
                <a:gd name="T16" fmla="*/ 11 w 22"/>
                <a:gd name="T17" fmla="*/ 43 h 47"/>
                <a:gd name="T18" fmla="*/ 10 w 22"/>
                <a:gd name="T19" fmla="*/ 43 h 47"/>
                <a:gd name="T20" fmla="*/ 21 w 22"/>
                <a:gd name="T21" fmla="*/ 7 h 47"/>
                <a:gd name="T22" fmla="*/ 21 w 22"/>
                <a:gd name="T23" fmla="*/ 7 h 47"/>
                <a:gd name="T24" fmla="*/ 21 w 22"/>
                <a:gd name="T25" fmla="*/ 7 h 47"/>
                <a:gd name="T26" fmla="*/ 22 w 22"/>
                <a:gd name="T27" fmla="*/ 6 h 47"/>
                <a:gd name="T28" fmla="*/ 20 w 22"/>
                <a:gd name="T29" fmla="*/ 5 h 47"/>
                <a:gd name="T30" fmla="*/ 9 w 22"/>
                <a:gd name="T31" fmla="*/ 45 h 47"/>
                <a:gd name="T32" fmla="*/ 8 w 22"/>
                <a:gd name="T33" fmla="*/ 46 h 47"/>
                <a:gd name="T34" fmla="*/ 8 w 22"/>
                <a:gd name="T35" fmla="*/ 45 h 47"/>
                <a:gd name="T36" fmla="*/ 8 w 22"/>
                <a:gd name="T37" fmla="*/ 45 h 47"/>
                <a:gd name="T38" fmla="*/ 15 w 22"/>
                <a:gd name="T39" fmla="*/ 5 h 47"/>
                <a:gd name="T40" fmla="*/ 16 w 22"/>
                <a:gd name="T41" fmla="*/ 5 h 47"/>
                <a:gd name="T42" fmla="*/ 16 w 22"/>
                <a:gd name="T43" fmla="*/ 5 h 47"/>
                <a:gd name="T44" fmla="*/ 17 w 22"/>
                <a:gd name="T45" fmla="*/ 1 h 47"/>
                <a:gd name="T46" fmla="*/ 17 w 22"/>
                <a:gd name="T47" fmla="*/ 2 h 47"/>
                <a:gd name="T48" fmla="*/ 18 w 22"/>
                <a:gd name="T49" fmla="*/ 2 h 47"/>
                <a:gd name="T50" fmla="*/ 17 w 22"/>
                <a:gd name="T51" fmla="*/ 4 h 47"/>
                <a:gd name="T52" fmla="*/ 20 w 22"/>
                <a:gd name="T53" fmla="*/ 5 h 47"/>
                <a:gd name="T54" fmla="*/ 20 w 22"/>
                <a:gd name="T55" fmla="*/ 5 h 47"/>
                <a:gd name="T56" fmla="*/ 18 w 22"/>
                <a:gd name="T57" fmla="*/ 5 h 47"/>
                <a:gd name="T58" fmla="*/ 18 w 22"/>
                <a:gd name="T59" fmla="*/ 2 h 47"/>
                <a:gd name="T60" fmla="*/ 18 w 22"/>
                <a:gd name="T61" fmla="*/ 3 h 47"/>
                <a:gd name="T62" fmla="*/ 18 w 22"/>
                <a:gd name="T63" fmla="*/ 1 h 47"/>
                <a:gd name="T64" fmla="*/ 18 w 22"/>
                <a:gd name="T65" fmla="*/ 2 h 47"/>
                <a:gd name="T66" fmla="*/ 15 w 22"/>
                <a:gd name="T67" fmla="*/ 4 h 47"/>
                <a:gd name="T68" fmla="*/ 10 w 22"/>
                <a:gd name="T69" fmla="*/ 9 h 47"/>
                <a:gd name="T70" fmla="*/ 8 w 22"/>
                <a:gd name="T71" fmla="*/ 45 h 47"/>
                <a:gd name="T72" fmla="*/ 8 w 22"/>
                <a:gd name="T73" fmla="*/ 45 h 47"/>
                <a:gd name="T74" fmla="*/ 9 w 22"/>
                <a:gd name="T75" fmla="*/ 44 h 47"/>
                <a:gd name="T76" fmla="*/ 8 w 22"/>
                <a:gd name="T77" fmla="*/ 24 h 47"/>
                <a:gd name="T78" fmla="*/ 21 w 22"/>
                <a:gd name="T79" fmla="*/ 5 h 47"/>
                <a:gd name="T80" fmla="*/ 21 w 22"/>
                <a:gd name="T81" fmla="*/ 7 h 47"/>
                <a:gd name="T82" fmla="*/ 21 w 22"/>
                <a:gd name="T83" fmla="*/ 7 h 47"/>
                <a:gd name="T84" fmla="*/ 20 w 22"/>
                <a:gd name="T85" fmla="*/ 7 h 47"/>
                <a:gd name="T86" fmla="*/ 10 w 22"/>
                <a:gd name="T87" fmla="*/ 43 h 47"/>
                <a:gd name="T88" fmla="*/ 10 w 22"/>
                <a:gd name="T89" fmla="*/ 43 h 47"/>
                <a:gd name="T90" fmla="*/ 10 w 22"/>
                <a:gd name="T91" fmla="*/ 44 h 47"/>
                <a:gd name="T92" fmla="*/ 8 w 22"/>
                <a:gd name="T93" fmla="*/ 46 h 47"/>
                <a:gd name="T94" fmla="*/ 9 w 22"/>
                <a:gd name="T95" fmla="*/ 8 h 47"/>
                <a:gd name="T96" fmla="*/ 15 w 22"/>
                <a:gd name="T97" fmla="*/ 3 h 47"/>
                <a:gd name="T98" fmla="*/ 19 w 22"/>
                <a:gd name="T99" fmla="*/ 2 h 47"/>
                <a:gd name="T100" fmla="*/ 18 w 22"/>
                <a:gd name="T101" fmla="*/ 1 h 47"/>
                <a:gd name="T102" fmla="*/ 19 w 22"/>
                <a:gd name="T103" fmla="*/ 2 h 47"/>
                <a:gd name="T104" fmla="*/ 19 w 22"/>
                <a:gd name="T105" fmla="*/ 3 h 47"/>
                <a:gd name="T106" fmla="*/ 19 w 22"/>
                <a:gd name="T107" fmla="*/ 3 h 47"/>
                <a:gd name="T108" fmla="*/ 20 w 22"/>
                <a:gd name="T10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" h="47">
                  <a:moveTo>
                    <a:pt x="2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4"/>
                    <a:pt x="9" y="8"/>
                  </a:cubicBezTo>
                  <a:cubicBezTo>
                    <a:pt x="6" y="12"/>
                    <a:pt x="2" y="17"/>
                    <a:pt x="0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2"/>
                    <a:pt x="3" y="44"/>
                  </a:cubicBezTo>
                  <a:cubicBezTo>
                    <a:pt x="5" y="46"/>
                    <a:pt x="7" y="47"/>
                    <a:pt x="7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9" y="47"/>
                    <a:pt x="9" y="4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2"/>
                    <a:pt x="9" y="41"/>
                  </a:cubicBezTo>
                  <a:cubicBezTo>
                    <a:pt x="8" y="40"/>
                    <a:pt x="8" y="38"/>
                    <a:pt x="8" y="35"/>
                  </a:cubicBezTo>
                  <a:cubicBezTo>
                    <a:pt x="8" y="32"/>
                    <a:pt x="8" y="29"/>
                    <a:pt x="9" y="25"/>
                  </a:cubicBezTo>
                  <a:cubicBezTo>
                    <a:pt x="12" y="18"/>
                    <a:pt x="15" y="13"/>
                    <a:pt x="17" y="11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9"/>
                    <a:pt x="7" y="24"/>
                  </a:cubicBezTo>
                  <a:cubicBezTo>
                    <a:pt x="6" y="28"/>
                    <a:pt x="5" y="32"/>
                    <a:pt x="5" y="35"/>
                  </a:cubicBezTo>
                  <a:cubicBezTo>
                    <a:pt x="5" y="38"/>
                    <a:pt x="6" y="41"/>
                    <a:pt x="7" y="42"/>
                  </a:cubicBezTo>
                  <a:cubicBezTo>
                    <a:pt x="8" y="44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6" y="44"/>
                    <a:pt x="5" y="42"/>
                  </a:cubicBezTo>
                  <a:cubicBezTo>
                    <a:pt x="4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8" y="13"/>
                    <a:pt x="11" y="9"/>
                  </a:cubicBezTo>
                  <a:cubicBezTo>
                    <a:pt x="12" y="8"/>
                    <a:pt x="13" y="7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6"/>
                    <a:pt x="12" y="7"/>
                    <a:pt x="10" y="9"/>
                  </a:cubicBezTo>
                  <a:cubicBezTo>
                    <a:pt x="7" y="13"/>
                    <a:pt x="4" y="18"/>
                    <a:pt x="2" y="26"/>
                  </a:cubicBezTo>
                  <a:cubicBezTo>
                    <a:pt x="2" y="28"/>
                    <a:pt x="2" y="30"/>
                    <a:pt x="2" y="32"/>
                  </a:cubicBezTo>
                  <a:cubicBezTo>
                    <a:pt x="2" y="37"/>
                    <a:pt x="3" y="41"/>
                    <a:pt x="5" y="43"/>
                  </a:cubicBezTo>
                  <a:cubicBezTo>
                    <a:pt x="6" y="44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8" y="44"/>
                    <a:pt x="8" y="42"/>
                  </a:cubicBezTo>
                  <a:cubicBezTo>
                    <a:pt x="7" y="40"/>
                    <a:pt x="6" y="38"/>
                    <a:pt x="6" y="35"/>
                  </a:cubicBezTo>
                  <a:cubicBezTo>
                    <a:pt x="6" y="32"/>
                    <a:pt x="6" y="29"/>
                    <a:pt x="8" y="24"/>
                  </a:cubicBezTo>
                  <a:cubicBezTo>
                    <a:pt x="12" y="10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4" y="13"/>
                    <a:pt x="11" y="18"/>
                    <a:pt x="9" y="25"/>
                  </a:cubicBezTo>
                  <a:cubicBezTo>
                    <a:pt x="8" y="29"/>
                    <a:pt x="7" y="32"/>
                    <a:pt x="7" y="35"/>
                  </a:cubicBezTo>
                  <a:cubicBezTo>
                    <a:pt x="7" y="38"/>
                    <a:pt x="8" y="40"/>
                    <a:pt x="9" y="41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46"/>
                    <a:pt x="4" y="43"/>
                  </a:cubicBezTo>
                  <a:cubicBezTo>
                    <a:pt x="2" y="41"/>
                    <a:pt x="0" y="38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8"/>
                    <a:pt x="1" y="26"/>
                  </a:cubicBezTo>
                  <a:cubicBezTo>
                    <a:pt x="3" y="18"/>
                    <a:pt x="6" y="12"/>
                    <a:pt x="9" y="8"/>
                  </a:cubicBezTo>
                  <a:cubicBezTo>
                    <a:pt x="12" y="5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0" name="Freeform 367">
              <a:extLst>
                <a:ext uri="{FF2B5EF4-FFF2-40B4-BE49-F238E27FC236}">
                  <a16:creationId xmlns:a16="http://schemas.microsoft.com/office/drawing/2014/main" xmlns="" id="{E1AF83F7-2BEF-4E4D-B2F9-743C28CEF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8" y="6550025"/>
              <a:ext cx="280988" cy="195262"/>
            </a:xfrm>
            <a:custGeom>
              <a:avLst/>
              <a:gdLst>
                <a:gd name="T0" fmla="*/ 1 w 56"/>
                <a:gd name="T1" fmla="*/ 1 h 38"/>
                <a:gd name="T2" fmla="*/ 1 w 56"/>
                <a:gd name="T3" fmla="*/ 2 h 38"/>
                <a:gd name="T4" fmla="*/ 9 w 56"/>
                <a:gd name="T5" fmla="*/ 8 h 38"/>
                <a:gd name="T6" fmla="*/ 41 w 56"/>
                <a:gd name="T7" fmla="*/ 19 h 38"/>
                <a:gd name="T8" fmla="*/ 55 w 56"/>
                <a:gd name="T9" fmla="*/ 32 h 38"/>
                <a:gd name="T10" fmla="*/ 56 w 56"/>
                <a:gd name="T11" fmla="*/ 31 h 38"/>
                <a:gd name="T12" fmla="*/ 45 w 56"/>
                <a:gd name="T13" fmla="*/ 26 h 38"/>
                <a:gd name="T14" fmla="*/ 43 w 56"/>
                <a:gd name="T15" fmla="*/ 27 h 38"/>
                <a:gd name="T16" fmla="*/ 43 w 56"/>
                <a:gd name="T17" fmla="*/ 28 h 38"/>
                <a:gd name="T18" fmla="*/ 42 w 56"/>
                <a:gd name="T19" fmla="*/ 35 h 38"/>
                <a:gd name="T20" fmla="*/ 43 w 56"/>
                <a:gd name="T21" fmla="*/ 37 h 38"/>
                <a:gd name="T22" fmla="*/ 41 w 56"/>
                <a:gd name="T23" fmla="*/ 30 h 38"/>
                <a:gd name="T24" fmla="*/ 9 w 56"/>
                <a:gd name="T25" fmla="*/ 12 h 38"/>
                <a:gd name="T26" fmla="*/ 2 w 56"/>
                <a:gd name="T27" fmla="*/ 9 h 38"/>
                <a:gd name="T28" fmla="*/ 2 w 56"/>
                <a:gd name="T29" fmla="*/ 10 h 38"/>
                <a:gd name="T30" fmla="*/ 2 w 56"/>
                <a:gd name="T31" fmla="*/ 10 h 38"/>
                <a:gd name="T32" fmla="*/ 2 w 56"/>
                <a:gd name="T33" fmla="*/ 10 h 38"/>
                <a:gd name="T34" fmla="*/ 1 w 56"/>
                <a:gd name="T35" fmla="*/ 5 h 38"/>
                <a:gd name="T36" fmla="*/ 1 w 56"/>
                <a:gd name="T37" fmla="*/ 5 h 38"/>
                <a:gd name="T38" fmla="*/ 2 w 56"/>
                <a:gd name="T39" fmla="*/ 2 h 38"/>
                <a:gd name="T40" fmla="*/ 2 w 56"/>
                <a:gd name="T41" fmla="*/ 2 h 38"/>
                <a:gd name="T42" fmla="*/ 2 w 56"/>
                <a:gd name="T43" fmla="*/ 2 h 38"/>
                <a:gd name="T44" fmla="*/ 2 w 56"/>
                <a:gd name="T45" fmla="*/ 1 h 38"/>
                <a:gd name="T46" fmla="*/ 1 w 56"/>
                <a:gd name="T47" fmla="*/ 1 h 38"/>
                <a:gd name="T48" fmla="*/ 1 w 56"/>
                <a:gd name="T49" fmla="*/ 1 h 38"/>
                <a:gd name="T50" fmla="*/ 0 w 56"/>
                <a:gd name="T51" fmla="*/ 5 h 38"/>
                <a:gd name="T52" fmla="*/ 1 w 56"/>
                <a:gd name="T53" fmla="*/ 11 h 38"/>
                <a:gd name="T54" fmla="*/ 26 w 56"/>
                <a:gd name="T55" fmla="*/ 21 h 38"/>
                <a:gd name="T56" fmla="*/ 42 w 56"/>
                <a:gd name="T57" fmla="*/ 35 h 38"/>
                <a:gd name="T58" fmla="*/ 42 w 56"/>
                <a:gd name="T59" fmla="*/ 37 h 38"/>
                <a:gd name="T60" fmla="*/ 42 w 56"/>
                <a:gd name="T61" fmla="*/ 37 h 38"/>
                <a:gd name="T62" fmla="*/ 42 w 56"/>
                <a:gd name="T63" fmla="*/ 37 h 38"/>
                <a:gd name="T64" fmla="*/ 42 w 56"/>
                <a:gd name="T65" fmla="*/ 37 h 38"/>
                <a:gd name="T66" fmla="*/ 44 w 56"/>
                <a:gd name="T67" fmla="*/ 37 h 38"/>
                <a:gd name="T68" fmla="*/ 45 w 56"/>
                <a:gd name="T69" fmla="*/ 28 h 38"/>
                <a:gd name="T70" fmla="*/ 45 w 56"/>
                <a:gd name="T71" fmla="*/ 27 h 38"/>
                <a:gd name="T72" fmla="*/ 44 w 56"/>
                <a:gd name="T73" fmla="*/ 28 h 38"/>
                <a:gd name="T74" fmla="*/ 55 w 56"/>
                <a:gd name="T75" fmla="*/ 32 h 38"/>
                <a:gd name="T76" fmla="*/ 56 w 56"/>
                <a:gd name="T77" fmla="*/ 31 h 38"/>
                <a:gd name="T78" fmla="*/ 44 w 56"/>
                <a:gd name="T79" fmla="*/ 18 h 38"/>
                <a:gd name="T80" fmla="*/ 15 w 56"/>
                <a:gd name="T81" fmla="*/ 8 h 38"/>
                <a:gd name="T82" fmla="*/ 3 w 56"/>
                <a:gd name="T83" fmla="*/ 3 h 38"/>
                <a:gd name="T84" fmla="*/ 2 w 56"/>
                <a:gd name="T85" fmla="*/ 1 h 38"/>
                <a:gd name="T86" fmla="*/ 2 w 56"/>
                <a:gd name="T87" fmla="*/ 1 h 38"/>
                <a:gd name="T88" fmla="*/ 2 w 56"/>
                <a:gd name="T89" fmla="*/ 1 h 38"/>
                <a:gd name="T90" fmla="*/ 2 w 56"/>
                <a:gd name="T91" fmla="*/ 1 h 38"/>
                <a:gd name="T92" fmla="*/ 1 w 56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3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6" y="7"/>
                    <a:pt x="9" y="8"/>
                  </a:cubicBezTo>
                  <a:cubicBezTo>
                    <a:pt x="11" y="8"/>
                    <a:pt x="15" y="9"/>
                    <a:pt x="19" y="11"/>
                  </a:cubicBezTo>
                  <a:cubicBezTo>
                    <a:pt x="26" y="13"/>
                    <a:pt x="34" y="15"/>
                    <a:pt x="41" y="19"/>
                  </a:cubicBezTo>
                  <a:cubicBezTo>
                    <a:pt x="45" y="20"/>
                    <a:pt x="48" y="22"/>
                    <a:pt x="50" y="24"/>
                  </a:cubicBezTo>
                  <a:cubicBezTo>
                    <a:pt x="53" y="27"/>
                    <a:pt x="54" y="29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2" y="29"/>
                    <a:pt x="50" y="28"/>
                    <a:pt x="48" y="27"/>
                  </a:cubicBezTo>
                  <a:cubicBezTo>
                    <a:pt x="46" y="27"/>
                    <a:pt x="45" y="27"/>
                    <a:pt x="45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32"/>
                    <a:pt x="43" y="33"/>
                  </a:cubicBezTo>
                  <a:cubicBezTo>
                    <a:pt x="43" y="34"/>
                    <a:pt x="43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4"/>
                    <a:pt x="41" y="30"/>
                  </a:cubicBezTo>
                  <a:cubicBezTo>
                    <a:pt x="38" y="27"/>
                    <a:pt x="34" y="23"/>
                    <a:pt x="26" y="20"/>
                  </a:cubicBezTo>
                  <a:cubicBezTo>
                    <a:pt x="19" y="17"/>
                    <a:pt x="13" y="14"/>
                    <a:pt x="9" y="12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1" y="15"/>
                    <a:pt x="26" y="21"/>
                  </a:cubicBezTo>
                  <a:cubicBezTo>
                    <a:pt x="33" y="24"/>
                    <a:pt x="37" y="28"/>
                    <a:pt x="39" y="31"/>
                  </a:cubicBezTo>
                  <a:cubicBezTo>
                    <a:pt x="40" y="33"/>
                    <a:pt x="41" y="34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5"/>
                    <a:pt x="45" y="34"/>
                  </a:cubicBezTo>
                  <a:cubicBezTo>
                    <a:pt x="45" y="32"/>
                    <a:pt x="45" y="3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28"/>
                    <a:pt x="46" y="29"/>
                    <a:pt x="48" y="29"/>
                  </a:cubicBezTo>
                  <a:cubicBezTo>
                    <a:pt x="49" y="30"/>
                    <a:pt x="51" y="31"/>
                    <a:pt x="55" y="32"/>
                  </a:cubicBezTo>
                  <a:cubicBezTo>
                    <a:pt x="55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1"/>
                  </a:cubicBezTo>
                  <a:cubicBezTo>
                    <a:pt x="56" y="29"/>
                    <a:pt x="55" y="27"/>
                    <a:pt x="54" y="26"/>
                  </a:cubicBezTo>
                  <a:cubicBezTo>
                    <a:pt x="51" y="22"/>
                    <a:pt x="48" y="20"/>
                    <a:pt x="44" y="18"/>
                  </a:cubicBezTo>
                  <a:cubicBezTo>
                    <a:pt x="38" y="15"/>
                    <a:pt x="31" y="12"/>
                    <a:pt x="24" y="10"/>
                  </a:cubicBezTo>
                  <a:cubicBezTo>
                    <a:pt x="21" y="9"/>
                    <a:pt x="18" y="8"/>
                    <a:pt x="15" y="8"/>
                  </a:cubicBezTo>
                  <a:cubicBezTo>
                    <a:pt x="13" y="7"/>
                    <a:pt x="11" y="6"/>
                    <a:pt x="9" y="6"/>
                  </a:cubicBezTo>
                  <a:cubicBezTo>
                    <a:pt x="6" y="5"/>
                    <a:pt x="4" y="4"/>
                    <a:pt x="3" y="3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1" name="Freeform 368">
              <a:extLst>
                <a:ext uri="{FF2B5EF4-FFF2-40B4-BE49-F238E27FC236}">
                  <a16:creationId xmlns:a16="http://schemas.microsoft.com/office/drawing/2014/main" xmlns="" id="{9CFE768E-88F3-48EE-A6AD-84A66FDC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6550025"/>
              <a:ext cx="290513" cy="195262"/>
            </a:xfrm>
            <a:custGeom>
              <a:avLst/>
              <a:gdLst>
                <a:gd name="T0" fmla="*/ 1 w 58"/>
                <a:gd name="T1" fmla="*/ 1 h 38"/>
                <a:gd name="T2" fmla="*/ 51 w 58"/>
                <a:gd name="T3" fmla="*/ 25 h 38"/>
                <a:gd name="T4" fmla="*/ 57 w 58"/>
                <a:gd name="T5" fmla="*/ 30 h 38"/>
                <a:gd name="T6" fmla="*/ 44 w 58"/>
                <a:gd name="T7" fmla="*/ 27 h 38"/>
                <a:gd name="T8" fmla="*/ 44 w 58"/>
                <a:gd name="T9" fmla="*/ 33 h 38"/>
                <a:gd name="T10" fmla="*/ 43 w 58"/>
                <a:gd name="T11" fmla="*/ 36 h 38"/>
                <a:gd name="T12" fmla="*/ 45 w 58"/>
                <a:gd name="T13" fmla="*/ 37 h 38"/>
                <a:gd name="T14" fmla="*/ 3 w 58"/>
                <a:gd name="T15" fmla="*/ 9 h 38"/>
                <a:gd name="T16" fmla="*/ 3 w 58"/>
                <a:gd name="T17" fmla="*/ 10 h 38"/>
                <a:gd name="T18" fmla="*/ 4 w 58"/>
                <a:gd name="T19" fmla="*/ 10 h 38"/>
                <a:gd name="T20" fmla="*/ 3 w 58"/>
                <a:gd name="T21" fmla="*/ 5 h 38"/>
                <a:gd name="T22" fmla="*/ 3 w 58"/>
                <a:gd name="T23" fmla="*/ 2 h 38"/>
                <a:gd name="T24" fmla="*/ 3 w 58"/>
                <a:gd name="T25" fmla="*/ 2 h 38"/>
                <a:gd name="T26" fmla="*/ 3 w 58"/>
                <a:gd name="T27" fmla="*/ 1 h 38"/>
                <a:gd name="T28" fmla="*/ 1 w 58"/>
                <a:gd name="T29" fmla="*/ 0 h 38"/>
                <a:gd name="T30" fmla="*/ 2 w 58"/>
                <a:gd name="T31" fmla="*/ 11 h 38"/>
                <a:gd name="T32" fmla="*/ 43 w 58"/>
                <a:gd name="T33" fmla="*/ 37 h 38"/>
                <a:gd name="T34" fmla="*/ 43 w 58"/>
                <a:gd name="T35" fmla="*/ 37 h 38"/>
                <a:gd name="T36" fmla="*/ 43 w 58"/>
                <a:gd name="T37" fmla="*/ 37 h 38"/>
                <a:gd name="T38" fmla="*/ 45 w 58"/>
                <a:gd name="T39" fmla="*/ 37 h 38"/>
                <a:gd name="T40" fmla="*/ 47 w 58"/>
                <a:gd name="T41" fmla="*/ 28 h 38"/>
                <a:gd name="T42" fmla="*/ 45 w 58"/>
                <a:gd name="T43" fmla="*/ 28 h 38"/>
                <a:gd name="T44" fmla="*/ 58 w 58"/>
                <a:gd name="T45" fmla="*/ 31 h 38"/>
                <a:gd name="T46" fmla="*/ 4 w 58"/>
                <a:gd name="T47" fmla="*/ 2 h 38"/>
                <a:gd name="T48" fmla="*/ 4 w 58"/>
                <a:gd name="T49" fmla="*/ 1 h 38"/>
                <a:gd name="T50" fmla="*/ 4 w 58"/>
                <a:gd name="T51" fmla="*/ 1 h 38"/>
                <a:gd name="T52" fmla="*/ 3 w 58"/>
                <a:gd name="T53" fmla="*/ 0 h 38"/>
                <a:gd name="T54" fmla="*/ 2 w 58"/>
                <a:gd name="T55" fmla="*/ 1 h 38"/>
                <a:gd name="T56" fmla="*/ 3 w 58"/>
                <a:gd name="T57" fmla="*/ 1 h 38"/>
                <a:gd name="T58" fmla="*/ 3 w 58"/>
                <a:gd name="T59" fmla="*/ 2 h 38"/>
                <a:gd name="T60" fmla="*/ 3 w 58"/>
                <a:gd name="T61" fmla="*/ 1 h 38"/>
                <a:gd name="T62" fmla="*/ 3 w 58"/>
                <a:gd name="T63" fmla="*/ 2 h 38"/>
                <a:gd name="T64" fmla="*/ 45 w 58"/>
                <a:gd name="T65" fmla="*/ 18 h 38"/>
                <a:gd name="T66" fmla="*/ 49 w 58"/>
                <a:gd name="T67" fmla="*/ 29 h 38"/>
                <a:gd name="T68" fmla="*/ 46 w 58"/>
                <a:gd name="T69" fmla="*/ 28 h 38"/>
                <a:gd name="T70" fmla="*/ 45 w 58"/>
                <a:gd name="T71" fmla="*/ 37 h 38"/>
                <a:gd name="T72" fmla="*/ 44 w 58"/>
                <a:gd name="T73" fmla="*/ 37 h 38"/>
                <a:gd name="T74" fmla="*/ 43 w 58"/>
                <a:gd name="T75" fmla="*/ 37 h 38"/>
                <a:gd name="T76" fmla="*/ 43 w 58"/>
                <a:gd name="T77" fmla="*/ 37 h 38"/>
                <a:gd name="T78" fmla="*/ 44 w 58"/>
                <a:gd name="T79" fmla="*/ 37 h 38"/>
                <a:gd name="T80" fmla="*/ 3 w 58"/>
                <a:gd name="T81" fmla="*/ 11 h 38"/>
                <a:gd name="T82" fmla="*/ 2 w 58"/>
                <a:gd name="T83" fmla="*/ 11 h 38"/>
                <a:gd name="T84" fmla="*/ 2 w 58"/>
                <a:gd name="T85" fmla="*/ 11 h 38"/>
                <a:gd name="T86" fmla="*/ 2 w 58"/>
                <a:gd name="T87" fmla="*/ 11 h 38"/>
                <a:gd name="T88" fmla="*/ 1 w 58"/>
                <a:gd name="T89" fmla="*/ 5 h 38"/>
                <a:gd name="T90" fmla="*/ 2 w 58"/>
                <a:gd name="T91" fmla="*/ 0 h 38"/>
                <a:gd name="T92" fmla="*/ 3 w 58"/>
                <a:gd name="T93" fmla="*/ 2 h 38"/>
                <a:gd name="T94" fmla="*/ 3 w 58"/>
                <a:gd name="T95" fmla="*/ 1 h 38"/>
                <a:gd name="T96" fmla="*/ 3 w 58"/>
                <a:gd name="T97" fmla="*/ 2 h 38"/>
                <a:gd name="T98" fmla="*/ 2 w 58"/>
                <a:gd name="T99" fmla="*/ 5 h 38"/>
                <a:gd name="T100" fmla="*/ 3 w 58"/>
                <a:gd name="T101" fmla="*/ 10 h 38"/>
                <a:gd name="T102" fmla="*/ 3 w 58"/>
                <a:gd name="T103" fmla="*/ 10 h 38"/>
                <a:gd name="T104" fmla="*/ 5 w 58"/>
                <a:gd name="T105" fmla="*/ 11 h 38"/>
                <a:gd name="T106" fmla="*/ 44 w 58"/>
                <a:gd name="T107" fmla="*/ 36 h 38"/>
                <a:gd name="T108" fmla="*/ 43 w 58"/>
                <a:gd name="T109" fmla="*/ 36 h 38"/>
                <a:gd name="T110" fmla="*/ 44 w 58"/>
                <a:gd name="T111" fmla="*/ 36 h 38"/>
                <a:gd name="T112" fmla="*/ 45 w 58"/>
                <a:gd name="T113" fmla="*/ 27 h 38"/>
                <a:gd name="T114" fmla="*/ 49 w 58"/>
                <a:gd name="T115" fmla="*/ 28 h 38"/>
                <a:gd name="T116" fmla="*/ 56 w 58"/>
                <a:gd name="T117" fmla="*/ 31 h 38"/>
                <a:gd name="T118" fmla="*/ 2 w 58"/>
                <a:gd name="T119" fmla="*/ 1 h 38"/>
                <a:gd name="T120" fmla="*/ 3 w 58"/>
                <a:gd name="T12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38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5" y="6"/>
                    <a:pt x="7" y="7"/>
                    <a:pt x="10" y="8"/>
                  </a:cubicBezTo>
                  <a:cubicBezTo>
                    <a:pt x="12" y="9"/>
                    <a:pt x="15" y="10"/>
                    <a:pt x="20" y="11"/>
                  </a:cubicBezTo>
                  <a:cubicBezTo>
                    <a:pt x="27" y="13"/>
                    <a:pt x="35" y="15"/>
                    <a:pt x="42" y="19"/>
                  </a:cubicBezTo>
                  <a:cubicBezTo>
                    <a:pt x="46" y="20"/>
                    <a:pt x="49" y="22"/>
                    <a:pt x="51" y="25"/>
                  </a:cubicBezTo>
                  <a:cubicBezTo>
                    <a:pt x="53" y="27"/>
                    <a:pt x="55" y="29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3" y="29"/>
                    <a:pt x="51" y="28"/>
                    <a:pt x="49" y="27"/>
                  </a:cubicBezTo>
                  <a:cubicBezTo>
                    <a:pt x="48" y="27"/>
                    <a:pt x="47" y="26"/>
                    <a:pt x="46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4" y="31"/>
                    <a:pt x="44" y="33"/>
                  </a:cubicBezTo>
                  <a:cubicBezTo>
                    <a:pt x="43" y="34"/>
                    <a:pt x="43" y="35"/>
                    <a:pt x="43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4" y="33"/>
                    <a:pt x="42" y="30"/>
                  </a:cubicBezTo>
                  <a:cubicBezTo>
                    <a:pt x="39" y="27"/>
                    <a:pt x="35" y="22"/>
                    <a:pt x="27" y="19"/>
                  </a:cubicBezTo>
                  <a:cubicBezTo>
                    <a:pt x="20" y="16"/>
                    <a:pt x="14" y="14"/>
                    <a:pt x="10" y="12"/>
                  </a:cubicBezTo>
                  <a:cubicBezTo>
                    <a:pt x="8" y="11"/>
                    <a:pt x="6" y="10"/>
                    <a:pt x="5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8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2" y="16"/>
                    <a:pt x="26" y="22"/>
                  </a:cubicBezTo>
                  <a:cubicBezTo>
                    <a:pt x="33" y="24"/>
                    <a:pt x="38" y="28"/>
                    <a:pt x="40" y="31"/>
                  </a:cubicBezTo>
                  <a:cubicBezTo>
                    <a:pt x="41" y="33"/>
                    <a:pt x="42" y="34"/>
                    <a:pt x="42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5"/>
                    <a:pt x="46" y="34"/>
                  </a:cubicBezTo>
                  <a:cubicBezTo>
                    <a:pt x="46" y="32"/>
                    <a:pt x="47" y="30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9"/>
                    <a:pt x="47" y="29"/>
                    <a:pt x="48" y="29"/>
                  </a:cubicBezTo>
                  <a:cubicBezTo>
                    <a:pt x="50" y="30"/>
                    <a:pt x="52" y="31"/>
                    <a:pt x="56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29"/>
                    <a:pt x="56" y="27"/>
                    <a:pt x="55" y="25"/>
                  </a:cubicBezTo>
                  <a:cubicBezTo>
                    <a:pt x="53" y="22"/>
                    <a:pt x="49" y="20"/>
                    <a:pt x="45" y="18"/>
                  </a:cubicBezTo>
                  <a:cubicBezTo>
                    <a:pt x="39" y="14"/>
                    <a:pt x="32" y="12"/>
                    <a:pt x="25" y="10"/>
                  </a:cubicBezTo>
                  <a:cubicBezTo>
                    <a:pt x="22" y="9"/>
                    <a:pt x="19" y="8"/>
                    <a:pt x="16" y="7"/>
                  </a:cubicBezTo>
                  <a:cubicBezTo>
                    <a:pt x="14" y="7"/>
                    <a:pt x="12" y="6"/>
                    <a:pt x="10" y="6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4"/>
                    <a:pt x="7" y="5"/>
                    <a:pt x="10" y="6"/>
                  </a:cubicBezTo>
                  <a:cubicBezTo>
                    <a:pt x="11" y="7"/>
                    <a:pt x="14" y="7"/>
                    <a:pt x="16" y="8"/>
                  </a:cubicBezTo>
                  <a:cubicBezTo>
                    <a:pt x="19" y="9"/>
                    <a:pt x="22" y="10"/>
                    <a:pt x="25" y="10"/>
                  </a:cubicBezTo>
                  <a:cubicBezTo>
                    <a:pt x="31" y="12"/>
                    <a:pt x="39" y="15"/>
                    <a:pt x="45" y="18"/>
                  </a:cubicBezTo>
                  <a:cubicBezTo>
                    <a:pt x="49" y="20"/>
                    <a:pt x="52" y="23"/>
                    <a:pt x="55" y="26"/>
                  </a:cubicBezTo>
                  <a:cubicBezTo>
                    <a:pt x="56" y="27"/>
                    <a:pt x="57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3" y="30"/>
                    <a:pt x="50" y="29"/>
                    <a:pt x="49" y="29"/>
                  </a:cubicBezTo>
                  <a:cubicBezTo>
                    <a:pt x="47" y="28"/>
                    <a:pt x="46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0"/>
                    <a:pt x="46" y="32"/>
                    <a:pt x="45" y="34"/>
                  </a:cubicBezTo>
                  <a:cubicBezTo>
                    <a:pt x="45" y="34"/>
                    <a:pt x="45" y="35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2" y="34"/>
                    <a:pt x="42" y="33"/>
                    <a:pt x="40" y="31"/>
                  </a:cubicBezTo>
                  <a:cubicBezTo>
                    <a:pt x="38" y="28"/>
                    <a:pt x="34" y="24"/>
                    <a:pt x="27" y="21"/>
                  </a:cubicBezTo>
                  <a:cubicBezTo>
                    <a:pt x="20" y="18"/>
                    <a:pt x="13" y="16"/>
                    <a:pt x="9" y="14"/>
                  </a:cubicBezTo>
                  <a:cubicBezTo>
                    <a:pt x="7" y="13"/>
                    <a:pt x="5" y="12"/>
                    <a:pt x="4" y="12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9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5" y="11"/>
                  </a:cubicBezTo>
                  <a:cubicBezTo>
                    <a:pt x="6" y="11"/>
                    <a:pt x="7" y="12"/>
                    <a:pt x="10" y="13"/>
                  </a:cubicBezTo>
                  <a:cubicBezTo>
                    <a:pt x="14" y="14"/>
                    <a:pt x="20" y="17"/>
                    <a:pt x="27" y="20"/>
                  </a:cubicBezTo>
                  <a:cubicBezTo>
                    <a:pt x="34" y="23"/>
                    <a:pt x="39" y="27"/>
                    <a:pt x="41" y="30"/>
                  </a:cubicBezTo>
                  <a:cubicBezTo>
                    <a:pt x="44" y="34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4" y="34"/>
                    <a:pt x="44" y="33"/>
                  </a:cubicBezTo>
                  <a:cubicBezTo>
                    <a:pt x="44" y="32"/>
                    <a:pt x="45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7" y="27"/>
                    <a:pt x="49" y="28"/>
                  </a:cubicBezTo>
                  <a:cubicBezTo>
                    <a:pt x="51" y="28"/>
                    <a:pt x="53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29"/>
                    <a:pt x="54" y="26"/>
                    <a:pt x="52" y="24"/>
                  </a:cubicBezTo>
                  <a:cubicBezTo>
                    <a:pt x="49" y="22"/>
                    <a:pt x="46" y="20"/>
                    <a:pt x="43" y="18"/>
                  </a:cubicBezTo>
                  <a:cubicBezTo>
                    <a:pt x="36" y="15"/>
                    <a:pt x="27" y="12"/>
                    <a:pt x="20" y="10"/>
                  </a:cubicBezTo>
                  <a:cubicBezTo>
                    <a:pt x="16" y="9"/>
                    <a:pt x="12" y="8"/>
                    <a:pt x="10" y="7"/>
                  </a:cubicBezTo>
                  <a:cubicBezTo>
                    <a:pt x="7" y="6"/>
                    <a:pt x="5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2" name="Freeform 369">
              <a:extLst>
                <a:ext uri="{FF2B5EF4-FFF2-40B4-BE49-F238E27FC236}">
                  <a16:creationId xmlns:a16="http://schemas.microsoft.com/office/drawing/2014/main" xmlns="" id="{70368A17-A882-4753-9BB2-86644DC4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6483350"/>
              <a:ext cx="74613" cy="112712"/>
            </a:xfrm>
            <a:custGeom>
              <a:avLst/>
              <a:gdLst>
                <a:gd name="T0" fmla="*/ 1 w 15"/>
                <a:gd name="T1" fmla="*/ 9 h 22"/>
                <a:gd name="T2" fmla="*/ 1 w 15"/>
                <a:gd name="T3" fmla="*/ 10 h 22"/>
                <a:gd name="T4" fmla="*/ 1 w 15"/>
                <a:gd name="T5" fmla="*/ 10 h 22"/>
                <a:gd name="T6" fmla="*/ 5 w 15"/>
                <a:gd name="T7" fmla="*/ 6 h 22"/>
                <a:gd name="T8" fmla="*/ 12 w 15"/>
                <a:gd name="T9" fmla="*/ 2 h 22"/>
                <a:gd name="T10" fmla="*/ 12 w 15"/>
                <a:gd name="T11" fmla="*/ 1 h 22"/>
                <a:gd name="T12" fmla="*/ 11 w 15"/>
                <a:gd name="T13" fmla="*/ 1 h 22"/>
                <a:gd name="T14" fmla="*/ 12 w 15"/>
                <a:gd name="T15" fmla="*/ 6 h 22"/>
                <a:gd name="T16" fmla="*/ 14 w 15"/>
                <a:gd name="T17" fmla="*/ 10 h 22"/>
                <a:gd name="T18" fmla="*/ 14 w 15"/>
                <a:gd name="T19" fmla="*/ 10 h 22"/>
                <a:gd name="T20" fmla="*/ 14 w 15"/>
                <a:gd name="T21" fmla="*/ 9 h 22"/>
                <a:gd name="T22" fmla="*/ 13 w 15"/>
                <a:gd name="T23" fmla="*/ 10 h 22"/>
                <a:gd name="T24" fmla="*/ 8 w 15"/>
                <a:gd name="T25" fmla="*/ 15 h 22"/>
                <a:gd name="T26" fmla="*/ 5 w 15"/>
                <a:gd name="T27" fmla="*/ 18 h 22"/>
                <a:gd name="T28" fmla="*/ 3 w 15"/>
                <a:gd name="T29" fmla="*/ 20 h 22"/>
                <a:gd name="T30" fmla="*/ 4 w 15"/>
                <a:gd name="T31" fmla="*/ 21 h 22"/>
                <a:gd name="T32" fmla="*/ 4 w 15"/>
                <a:gd name="T33" fmla="*/ 20 h 22"/>
                <a:gd name="T34" fmla="*/ 3 w 15"/>
                <a:gd name="T35" fmla="*/ 19 h 22"/>
                <a:gd name="T36" fmla="*/ 2 w 15"/>
                <a:gd name="T37" fmla="*/ 17 h 22"/>
                <a:gd name="T38" fmla="*/ 2 w 15"/>
                <a:gd name="T39" fmla="*/ 11 h 22"/>
                <a:gd name="T40" fmla="*/ 2 w 15"/>
                <a:gd name="T41" fmla="*/ 9 h 22"/>
                <a:gd name="T42" fmla="*/ 1 w 15"/>
                <a:gd name="T43" fmla="*/ 9 h 22"/>
                <a:gd name="T44" fmla="*/ 1 w 15"/>
                <a:gd name="T45" fmla="*/ 10 h 22"/>
                <a:gd name="T46" fmla="*/ 1 w 15"/>
                <a:gd name="T47" fmla="*/ 9 h 22"/>
                <a:gd name="T48" fmla="*/ 0 w 15"/>
                <a:gd name="T49" fmla="*/ 9 h 22"/>
                <a:gd name="T50" fmla="*/ 0 w 15"/>
                <a:gd name="T51" fmla="*/ 11 h 22"/>
                <a:gd name="T52" fmla="*/ 1 w 15"/>
                <a:gd name="T53" fmla="*/ 19 h 22"/>
                <a:gd name="T54" fmla="*/ 2 w 15"/>
                <a:gd name="T55" fmla="*/ 20 h 22"/>
                <a:gd name="T56" fmla="*/ 3 w 15"/>
                <a:gd name="T57" fmla="*/ 21 h 22"/>
                <a:gd name="T58" fmla="*/ 4 w 15"/>
                <a:gd name="T59" fmla="*/ 22 h 22"/>
                <a:gd name="T60" fmla="*/ 4 w 15"/>
                <a:gd name="T61" fmla="*/ 21 h 22"/>
                <a:gd name="T62" fmla="*/ 6 w 15"/>
                <a:gd name="T63" fmla="*/ 19 h 22"/>
                <a:gd name="T64" fmla="*/ 12 w 15"/>
                <a:gd name="T65" fmla="*/ 14 h 22"/>
                <a:gd name="T66" fmla="*/ 14 w 15"/>
                <a:gd name="T67" fmla="*/ 12 h 22"/>
                <a:gd name="T68" fmla="*/ 15 w 15"/>
                <a:gd name="T69" fmla="*/ 10 h 22"/>
                <a:gd name="T70" fmla="*/ 15 w 15"/>
                <a:gd name="T71" fmla="*/ 9 h 22"/>
                <a:gd name="T72" fmla="*/ 14 w 15"/>
                <a:gd name="T73" fmla="*/ 5 h 22"/>
                <a:gd name="T74" fmla="*/ 13 w 15"/>
                <a:gd name="T75" fmla="*/ 1 h 22"/>
                <a:gd name="T76" fmla="*/ 12 w 15"/>
                <a:gd name="T77" fmla="*/ 0 h 22"/>
                <a:gd name="T78" fmla="*/ 11 w 15"/>
                <a:gd name="T79" fmla="*/ 0 h 22"/>
                <a:gd name="T80" fmla="*/ 4 w 15"/>
                <a:gd name="T81" fmla="*/ 5 h 22"/>
                <a:gd name="T82" fmla="*/ 0 w 15"/>
                <a:gd name="T83" fmla="*/ 8 h 22"/>
                <a:gd name="T84" fmla="*/ 0 w 15"/>
                <a:gd name="T85" fmla="*/ 9 h 22"/>
                <a:gd name="T86" fmla="*/ 1 w 15"/>
                <a:gd name="T8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22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8"/>
                    <a:pt x="5" y="6"/>
                  </a:cubicBezTo>
                  <a:cubicBezTo>
                    <a:pt x="7" y="5"/>
                    <a:pt x="10" y="3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2" y="4"/>
                    <a:pt x="12" y="6"/>
                  </a:cubicBezTo>
                  <a:cubicBezTo>
                    <a:pt x="12" y="7"/>
                    <a:pt x="13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3" y="9"/>
                    <a:pt x="13" y="10"/>
                  </a:cubicBezTo>
                  <a:cubicBezTo>
                    <a:pt x="12" y="11"/>
                    <a:pt x="10" y="13"/>
                    <a:pt x="8" y="15"/>
                  </a:cubicBezTo>
                  <a:cubicBezTo>
                    <a:pt x="6" y="16"/>
                    <a:pt x="5" y="18"/>
                    <a:pt x="5" y="18"/>
                  </a:cubicBezTo>
                  <a:cubicBezTo>
                    <a:pt x="4" y="19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19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2" y="15"/>
                    <a:pt x="2" y="14"/>
                    <a:pt x="2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0"/>
                    <a:pt x="6" y="19"/>
                  </a:cubicBezTo>
                  <a:cubicBezTo>
                    <a:pt x="8" y="18"/>
                    <a:pt x="10" y="16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5" y="8"/>
                    <a:pt x="14" y="7"/>
                    <a:pt x="14" y="5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6" y="4"/>
                    <a:pt x="4" y="5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3" name="Freeform 370">
              <a:extLst>
                <a:ext uri="{FF2B5EF4-FFF2-40B4-BE49-F238E27FC236}">
                  <a16:creationId xmlns:a16="http://schemas.microsoft.com/office/drawing/2014/main" xmlns="" id="{9D388174-D022-4602-AECE-114F8ACEE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6483350"/>
              <a:ext cx="84138" cy="112712"/>
            </a:xfrm>
            <a:custGeom>
              <a:avLst/>
              <a:gdLst>
                <a:gd name="T0" fmla="*/ 2 w 17"/>
                <a:gd name="T1" fmla="*/ 10 h 22"/>
                <a:gd name="T2" fmla="*/ 6 w 17"/>
                <a:gd name="T3" fmla="*/ 7 h 22"/>
                <a:gd name="T4" fmla="*/ 13 w 17"/>
                <a:gd name="T5" fmla="*/ 1 h 22"/>
                <a:gd name="T6" fmla="*/ 12 w 17"/>
                <a:gd name="T7" fmla="*/ 1 h 22"/>
                <a:gd name="T8" fmla="*/ 14 w 17"/>
                <a:gd name="T9" fmla="*/ 10 h 22"/>
                <a:gd name="T10" fmla="*/ 16 w 17"/>
                <a:gd name="T11" fmla="*/ 10 h 22"/>
                <a:gd name="T12" fmla="*/ 15 w 17"/>
                <a:gd name="T13" fmla="*/ 9 h 22"/>
                <a:gd name="T14" fmla="*/ 5 w 17"/>
                <a:gd name="T15" fmla="*/ 18 h 22"/>
                <a:gd name="T16" fmla="*/ 4 w 17"/>
                <a:gd name="T17" fmla="*/ 21 h 22"/>
                <a:gd name="T18" fmla="*/ 6 w 17"/>
                <a:gd name="T19" fmla="*/ 20 h 22"/>
                <a:gd name="T20" fmla="*/ 3 w 17"/>
                <a:gd name="T21" fmla="*/ 17 h 22"/>
                <a:gd name="T22" fmla="*/ 3 w 17"/>
                <a:gd name="T23" fmla="*/ 9 h 22"/>
                <a:gd name="T24" fmla="*/ 2 w 17"/>
                <a:gd name="T25" fmla="*/ 10 h 22"/>
                <a:gd name="T26" fmla="*/ 2 w 17"/>
                <a:gd name="T27" fmla="*/ 9 h 22"/>
                <a:gd name="T28" fmla="*/ 0 w 17"/>
                <a:gd name="T29" fmla="*/ 9 h 22"/>
                <a:gd name="T30" fmla="*/ 3 w 17"/>
                <a:gd name="T31" fmla="*/ 21 h 22"/>
                <a:gd name="T32" fmla="*/ 4 w 17"/>
                <a:gd name="T33" fmla="*/ 22 h 22"/>
                <a:gd name="T34" fmla="*/ 5 w 17"/>
                <a:gd name="T35" fmla="*/ 22 h 22"/>
                <a:gd name="T36" fmla="*/ 13 w 17"/>
                <a:gd name="T37" fmla="*/ 14 h 22"/>
                <a:gd name="T38" fmla="*/ 17 w 17"/>
                <a:gd name="T39" fmla="*/ 10 h 22"/>
                <a:gd name="T40" fmla="*/ 14 w 17"/>
                <a:gd name="T41" fmla="*/ 1 h 22"/>
                <a:gd name="T42" fmla="*/ 13 w 17"/>
                <a:gd name="T43" fmla="*/ 0 h 22"/>
                <a:gd name="T44" fmla="*/ 12 w 17"/>
                <a:gd name="T45" fmla="*/ 0 h 22"/>
                <a:gd name="T46" fmla="*/ 1 w 17"/>
                <a:gd name="T47" fmla="*/ 8 h 22"/>
                <a:gd name="T48" fmla="*/ 2 w 17"/>
                <a:gd name="T49" fmla="*/ 9 h 22"/>
                <a:gd name="T50" fmla="*/ 2 w 17"/>
                <a:gd name="T51" fmla="*/ 9 h 22"/>
                <a:gd name="T52" fmla="*/ 1 w 17"/>
                <a:gd name="T53" fmla="*/ 9 h 22"/>
                <a:gd name="T54" fmla="*/ 5 w 17"/>
                <a:gd name="T55" fmla="*/ 6 h 22"/>
                <a:gd name="T56" fmla="*/ 12 w 17"/>
                <a:gd name="T57" fmla="*/ 0 h 22"/>
                <a:gd name="T58" fmla="*/ 14 w 17"/>
                <a:gd name="T59" fmla="*/ 1 h 22"/>
                <a:gd name="T60" fmla="*/ 16 w 17"/>
                <a:gd name="T61" fmla="*/ 9 h 22"/>
                <a:gd name="T62" fmla="*/ 15 w 17"/>
                <a:gd name="T63" fmla="*/ 11 h 22"/>
                <a:gd name="T64" fmla="*/ 5 w 17"/>
                <a:gd name="T65" fmla="*/ 21 h 22"/>
                <a:gd name="T66" fmla="*/ 5 w 17"/>
                <a:gd name="T67" fmla="*/ 21 h 22"/>
                <a:gd name="T68" fmla="*/ 4 w 17"/>
                <a:gd name="T69" fmla="*/ 21 h 22"/>
                <a:gd name="T70" fmla="*/ 1 w 17"/>
                <a:gd name="T71" fmla="*/ 11 h 22"/>
                <a:gd name="T72" fmla="*/ 1 w 17"/>
                <a:gd name="T73" fmla="*/ 9 h 22"/>
                <a:gd name="T74" fmla="*/ 3 w 17"/>
                <a:gd name="T75" fmla="*/ 10 h 22"/>
                <a:gd name="T76" fmla="*/ 3 w 17"/>
                <a:gd name="T77" fmla="*/ 9 h 22"/>
                <a:gd name="T78" fmla="*/ 3 w 17"/>
                <a:gd name="T79" fmla="*/ 17 h 22"/>
                <a:gd name="T80" fmla="*/ 5 w 17"/>
                <a:gd name="T81" fmla="*/ 20 h 22"/>
                <a:gd name="T82" fmla="*/ 4 w 17"/>
                <a:gd name="T83" fmla="*/ 20 h 22"/>
                <a:gd name="T84" fmla="*/ 6 w 17"/>
                <a:gd name="T85" fmla="*/ 19 h 22"/>
                <a:gd name="T86" fmla="*/ 15 w 17"/>
                <a:gd name="T87" fmla="*/ 9 h 22"/>
                <a:gd name="T88" fmla="*/ 15 w 17"/>
                <a:gd name="T89" fmla="*/ 10 h 22"/>
                <a:gd name="T90" fmla="*/ 15 w 17"/>
                <a:gd name="T91" fmla="*/ 10 h 22"/>
                <a:gd name="T92" fmla="*/ 12 w 17"/>
                <a:gd name="T93" fmla="*/ 1 h 22"/>
                <a:gd name="T94" fmla="*/ 13 w 17"/>
                <a:gd name="T95" fmla="*/ 2 h 22"/>
                <a:gd name="T96" fmla="*/ 6 w 17"/>
                <a:gd name="T97" fmla="*/ 6 h 22"/>
                <a:gd name="T98" fmla="*/ 2 w 17"/>
                <a:gd name="T99" fmla="*/ 10 h 22"/>
                <a:gd name="T100" fmla="*/ 2 w 17"/>
                <a:gd name="T10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22">
                  <a:moveTo>
                    <a:pt x="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8"/>
                    <a:pt x="6" y="7"/>
                  </a:cubicBezTo>
                  <a:cubicBezTo>
                    <a:pt x="8" y="5"/>
                    <a:pt x="11" y="3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4"/>
                    <a:pt x="13" y="6"/>
                  </a:cubicBezTo>
                  <a:cubicBezTo>
                    <a:pt x="13" y="7"/>
                    <a:pt x="14" y="9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0" y="13"/>
                    <a:pt x="8" y="15"/>
                  </a:cubicBezTo>
                  <a:cubicBezTo>
                    <a:pt x="7" y="16"/>
                    <a:pt x="6" y="17"/>
                    <a:pt x="5" y="18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4" y="19"/>
                    <a:pt x="4" y="18"/>
                    <a:pt x="3" y="17"/>
                  </a:cubicBezTo>
                  <a:cubicBezTo>
                    <a:pt x="3" y="15"/>
                    <a:pt x="3" y="14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1" y="17"/>
                    <a:pt x="2" y="19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8"/>
                    <a:pt x="11" y="16"/>
                    <a:pt x="13" y="14"/>
                  </a:cubicBezTo>
                  <a:cubicBezTo>
                    <a:pt x="14" y="13"/>
                    <a:pt x="14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7"/>
                    <a:pt x="15" y="5"/>
                  </a:cubicBezTo>
                  <a:cubicBezTo>
                    <a:pt x="15" y="3"/>
                    <a:pt x="14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7" y="3"/>
                    <a:pt x="4" y="5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3" y="7"/>
                    <a:pt x="5" y="6"/>
                  </a:cubicBezTo>
                  <a:cubicBezTo>
                    <a:pt x="7" y="4"/>
                    <a:pt x="10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cubicBezTo>
                    <a:pt x="15" y="7"/>
                    <a:pt x="15" y="8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1"/>
                    <a:pt x="15" y="11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5"/>
                    <a:pt x="9" y="17"/>
                    <a:pt x="7" y="19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3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2" y="17"/>
                    <a:pt x="1" y="15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4"/>
                    <a:pt x="3" y="15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19"/>
                    <a:pt x="6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1" y="13"/>
                    <a:pt x="13" y="11"/>
                    <a:pt x="14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7"/>
                    <a:pt x="13" y="5"/>
                  </a:cubicBezTo>
                  <a:cubicBezTo>
                    <a:pt x="13" y="4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3"/>
                    <a:pt x="8" y="4"/>
                    <a:pt x="6" y="6"/>
                  </a:cubicBezTo>
                  <a:cubicBezTo>
                    <a:pt x="4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4" name="Freeform 371">
              <a:extLst>
                <a:ext uri="{FF2B5EF4-FFF2-40B4-BE49-F238E27FC236}">
                  <a16:creationId xmlns:a16="http://schemas.microsoft.com/office/drawing/2014/main" xmlns="" id="{7A4E580C-720F-4B08-900C-F1DA45D7B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6559550"/>
              <a:ext cx="65088" cy="103187"/>
            </a:xfrm>
            <a:custGeom>
              <a:avLst/>
              <a:gdLst>
                <a:gd name="T0" fmla="*/ 3 w 13"/>
                <a:gd name="T1" fmla="*/ 19 h 20"/>
                <a:gd name="T2" fmla="*/ 4 w 13"/>
                <a:gd name="T3" fmla="*/ 19 h 20"/>
                <a:gd name="T4" fmla="*/ 4 w 13"/>
                <a:gd name="T5" fmla="*/ 19 h 20"/>
                <a:gd name="T6" fmla="*/ 4 w 13"/>
                <a:gd name="T7" fmla="*/ 19 h 20"/>
                <a:gd name="T8" fmla="*/ 4 w 13"/>
                <a:gd name="T9" fmla="*/ 19 h 20"/>
                <a:gd name="T10" fmla="*/ 4 w 13"/>
                <a:gd name="T11" fmla="*/ 19 h 20"/>
                <a:gd name="T12" fmla="*/ 4 w 13"/>
                <a:gd name="T13" fmla="*/ 19 h 20"/>
                <a:gd name="T14" fmla="*/ 2 w 13"/>
                <a:gd name="T15" fmla="*/ 13 h 20"/>
                <a:gd name="T16" fmla="*/ 7 w 13"/>
                <a:gd name="T17" fmla="*/ 1 h 20"/>
                <a:gd name="T18" fmla="*/ 6 w 13"/>
                <a:gd name="T19" fmla="*/ 0 h 20"/>
                <a:gd name="T20" fmla="*/ 5 w 13"/>
                <a:gd name="T21" fmla="*/ 1 h 20"/>
                <a:gd name="T22" fmla="*/ 7 w 13"/>
                <a:gd name="T23" fmla="*/ 4 h 20"/>
                <a:gd name="T24" fmla="*/ 11 w 13"/>
                <a:gd name="T25" fmla="*/ 8 h 20"/>
                <a:gd name="T26" fmla="*/ 12 w 13"/>
                <a:gd name="T27" fmla="*/ 8 h 20"/>
                <a:gd name="T28" fmla="*/ 11 w 13"/>
                <a:gd name="T29" fmla="*/ 7 h 20"/>
                <a:gd name="T30" fmla="*/ 9 w 13"/>
                <a:gd name="T31" fmla="*/ 9 h 20"/>
                <a:gd name="T32" fmla="*/ 6 w 13"/>
                <a:gd name="T33" fmla="*/ 14 h 20"/>
                <a:gd name="T34" fmla="*/ 2 w 13"/>
                <a:gd name="T35" fmla="*/ 19 h 20"/>
                <a:gd name="T36" fmla="*/ 3 w 13"/>
                <a:gd name="T37" fmla="*/ 19 h 20"/>
                <a:gd name="T38" fmla="*/ 4 w 13"/>
                <a:gd name="T39" fmla="*/ 19 h 20"/>
                <a:gd name="T40" fmla="*/ 3 w 13"/>
                <a:gd name="T41" fmla="*/ 19 h 20"/>
                <a:gd name="T42" fmla="*/ 4 w 13"/>
                <a:gd name="T43" fmla="*/ 20 h 20"/>
                <a:gd name="T44" fmla="*/ 6 w 13"/>
                <a:gd name="T45" fmla="*/ 17 h 20"/>
                <a:gd name="T46" fmla="*/ 10 w 13"/>
                <a:gd name="T47" fmla="*/ 12 h 20"/>
                <a:gd name="T48" fmla="*/ 11 w 13"/>
                <a:gd name="T49" fmla="*/ 10 h 20"/>
                <a:gd name="T50" fmla="*/ 12 w 13"/>
                <a:gd name="T51" fmla="*/ 8 h 20"/>
                <a:gd name="T52" fmla="*/ 12 w 13"/>
                <a:gd name="T53" fmla="*/ 7 h 20"/>
                <a:gd name="T54" fmla="*/ 8 w 13"/>
                <a:gd name="T55" fmla="*/ 3 h 20"/>
                <a:gd name="T56" fmla="*/ 7 w 13"/>
                <a:gd name="T57" fmla="*/ 0 h 20"/>
                <a:gd name="T58" fmla="*/ 6 w 13"/>
                <a:gd name="T59" fmla="*/ 0 h 20"/>
                <a:gd name="T60" fmla="*/ 5 w 13"/>
                <a:gd name="T61" fmla="*/ 0 h 20"/>
                <a:gd name="T62" fmla="*/ 0 w 13"/>
                <a:gd name="T63" fmla="*/ 13 h 20"/>
                <a:gd name="T64" fmla="*/ 2 w 13"/>
                <a:gd name="T65" fmla="*/ 20 h 20"/>
                <a:gd name="T66" fmla="*/ 3 w 13"/>
                <a:gd name="T67" fmla="*/ 20 h 20"/>
                <a:gd name="T68" fmla="*/ 4 w 13"/>
                <a:gd name="T69" fmla="*/ 20 h 20"/>
                <a:gd name="T70" fmla="*/ 3 w 13"/>
                <a:gd name="T7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20">
                  <a:moveTo>
                    <a:pt x="3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2" y="16"/>
                    <a:pt x="2" y="13"/>
                  </a:cubicBezTo>
                  <a:cubicBezTo>
                    <a:pt x="2" y="10"/>
                    <a:pt x="3" y="6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9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4" y="16"/>
                    <a:pt x="3" y="17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5" y="18"/>
                    <a:pt x="6" y="17"/>
                  </a:cubicBezTo>
                  <a:cubicBezTo>
                    <a:pt x="7" y="15"/>
                    <a:pt x="8" y="13"/>
                    <a:pt x="10" y="12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0" y="5"/>
                    <a:pt x="9" y="4"/>
                    <a:pt x="8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5"/>
                    <a:pt x="0" y="9"/>
                    <a:pt x="0" y="13"/>
                  </a:cubicBezTo>
                  <a:cubicBezTo>
                    <a:pt x="0" y="17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5" name="Freeform 372">
              <a:extLst>
                <a:ext uri="{FF2B5EF4-FFF2-40B4-BE49-F238E27FC236}">
                  <a16:creationId xmlns:a16="http://schemas.microsoft.com/office/drawing/2014/main" xmlns="" id="{F751679A-ED93-4E91-BCD8-39F8EF7DC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6554788"/>
              <a:ext cx="65088" cy="112712"/>
            </a:xfrm>
            <a:custGeom>
              <a:avLst/>
              <a:gdLst>
                <a:gd name="T0" fmla="*/ 4 w 13"/>
                <a:gd name="T1" fmla="*/ 20 h 22"/>
                <a:gd name="T2" fmla="*/ 4 w 13"/>
                <a:gd name="T3" fmla="*/ 20 h 22"/>
                <a:gd name="T4" fmla="*/ 4 w 13"/>
                <a:gd name="T5" fmla="*/ 20 h 22"/>
                <a:gd name="T6" fmla="*/ 4 w 13"/>
                <a:gd name="T7" fmla="*/ 20 h 22"/>
                <a:gd name="T8" fmla="*/ 4 w 13"/>
                <a:gd name="T9" fmla="*/ 20 h 22"/>
                <a:gd name="T10" fmla="*/ 2 w 13"/>
                <a:gd name="T11" fmla="*/ 14 h 22"/>
                <a:gd name="T12" fmla="*/ 2 w 13"/>
                <a:gd name="T13" fmla="*/ 14 h 22"/>
                <a:gd name="T14" fmla="*/ 7 w 13"/>
                <a:gd name="T15" fmla="*/ 2 h 22"/>
                <a:gd name="T16" fmla="*/ 6 w 13"/>
                <a:gd name="T17" fmla="*/ 1 h 22"/>
                <a:gd name="T18" fmla="*/ 5 w 13"/>
                <a:gd name="T19" fmla="*/ 2 h 22"/>
                <a:gd name="T20" fmla="*/ 11 w 13"/>
                <a:gd name="T21" fmla="*/ 10 h 22"/>
                <a:gd name="T22" fmla="*/ 11 w 13"/>
                <a:gd name="T23" fmla="*/ 8 h 22"/>
                <a:gd name="T24" fmla="*/ 9 w 13"/>
                <a:gd name="T25" fmla="*/ 10 h 22"/>
                <a:gd name="T26" fmla="*/ 2 w 13"/>
                <a:gd name="T27" fmla="*/ 20 h 22"/>
                <a:gd name="T28" fmla="*/ 4 w 13"/>
                <a:gd name="T29" fmla="*/ 20 h 22"/>
                <a:gd name="T30" fmla="*/ 3 w 13"/>
                <a:gd name="T31" fmla="*/ 20 h 22"/>
                <a:gd name="T32" fmla="*/ 4 w 13"/>
                <a:gd name="T33" fmla="*/ 21 h 22"/>
                <a:gd name="T34" fmla="*/ 12 w 13"/>
                <a:gd name="T35" fmla="*/ 11 h 22"/>
                <a:gd name="T36" fmla="*/ 12 w 13"/>
                <a:gd name="T37" fmla="*/ 8 h 22"/>
                <a:gd name="T38" fmla="*/ 6 w 13"/>
                <a:gd name="T39" fmla="*/ 0 h 22"/>
                <a:gd name="T40" fmla="*/ 0 w 13"/>
                <a:gd name="T41" fmla="*/ 14 h 22"/>
                <a:gd name="T42" fmla="*/ 0 w 13"/>
                <a:gd name="T43" fmla="*/ 14 h 22"/>
                <a:gd name="T44" fmla="*/ 3 w 13"/>
                <a:gd name="T45" fmla="*/ 22 h 22"/>
                <a:gd name="T46" fmla="*/ 3 w 13"/>
                <a:gd name="T47" fmla="*/ 20 h 22"/>
                <a:gd name="T48" fmla="*/ 3 w 13"/>
                <a:gd name="T49" fmla="*/ 20 h 22"/>
                <a:gd name="T50" fmla="*/ 4 w 13"/>
                <a:gd name="T51" fmla="*/ 21 h 22"/>
                <a:gd name="T52" fmla="*/ 3 w 13"/>
                <a:gd name="T53" fmla="*/ 21 h 22"/>
                <a:gd name="T54" fmla="*/ 1 w 13"/>
                <a:gd name="T55" fmla="*/ 14 h 22"/>
                <a:gd name="T56" fmla="*/ 1 w 13"/>
                <a:gd name="T57" fmla="*/ 14 h 22"/>
                <a:gd name="T58" fmla="*/ 1 w 13"/>
                <a:gd name="T59" fmla="*/ 14 h 22"/>
                <a:gd name="T60" fmla="*/ 6 w 13"/>
                <a:gd name="T61" fmla="*/ 1 h 22"/>
                <a:gd name="T62" fmla="*/ 8 w 13"/>
                <a:gd name="T63" fmla="*/ 4 h 22"/>
                <a:gd name="T64" fmla="*/ 12 w 13"/>
                <a:gd name="T65" fmla="*/ 9 h 22"/>
                <a:gd name="T66" fmla="*/ 6 w 13"/>
                <a:gd name="T67" fmla="*/ 18 h 22"/>
                <a:gd name="T68" fmla="*/ 4 w 13"/>
                <a:gd name="T69" fmla="*/ 20 h 22"/>
                <a:gd name="T70" fmla="*/ 4 w 13"/>
                <a:gd name="T71" fmla="*/ 20 h 22"/>
                <a:gd name="T72" fmla="*/ 2 w 13"/>
                <a:gd name="T73" fmla="*/ 20 h 22"/>
                <a:gd name="T74" fmla="*/ 10 w 13"/>
                <a:gd name="T75" fmla="*/ 10 h 22"/>
                <a:gd name="T76" fmla="*/ 11 w 13"/>
                <a:gd name="T77" fmla="*/ 8 h 22"/>
                <a:gd name="T78" fmla="*/ 11 w 13"/>
                <a:gd name="T79" fmla="*/ 9 h 22"/>
                <a:gd name="T80" fmla="*/ 5 w 13"/>
                <a:gd name="T81" fmla="*/ 2 h 22"/>
                <a:gd name="T82" fmla="*/ 6 w 13"/>
                <a:gd name="T83" fmla="*/ 2 h 22"/>
                <a:gd name="T84" fmla="*/ 6 w 13"/>
                <a:gd name="T85" fmla="*/ 2 h 22"/>
                <a:gd name="T86" fmla="*/ 2 w 13"/>
                <a:gd name="T87" fmla="*/ 14 h 22"/>
                <a:gd name="T88" fmla="*/ 4 w 13"/>
                <a:gd name="T89" fmla="*/ 20 h 22"/>
                <a:gd name="T90" fmla="*/ 4 w 13"/>
                <a:gd name="T91" fmla="*/ 20 h 22"/>
                <a:gd name="T92" fmla="*/ 4 w 13"/>
                <a:gd name="T93" fmla="*/ 20 h 22"/>
                <a:gd name="T94" fmla="*/ 4 w 13"/>
                <a:gd name="T95" fmla="*/ 20 h 22"/>
                <a:gd name="T96" fmla="*/ 4 w 13"/>
                <a:gd name="T97" fmla="*/ 20 h 22"/>
                <a:gd name="T98" fmla="*/ 4 w 13"/>
                <a:gd name="T99" fmla="*/ 20 h 22"/>
                <a:gd name="T100" fmla="*/ 3 w 13"/>
                <a:gd name="T10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22">
                  <a:moveTo>
                    <a:pt x="3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3" y="7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7" y="7"/>
                    <a:pt x="9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8" y="11"/>
                    <a:pt x="7" y="13"/>
                    <a:pt x="5" y="15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7" y="16"/>
                    <a:pt x="9" y="14"/>
                    <a:pt x="10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8" y="3"/>
                    <a:pt x="7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" y="18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0"/>
                    <a:pt x="2" y="6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9" y="5"/>
                    <a:pt x="10" y="7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1"/>
                    <a:pt x="10" y="12"/>
                    <a:pt x="9" y="12"/>
                  </a:cubicBezTo>
                  <a:cubicBezTo>
                    <a:pt x="8" y="14"/>
                    <a:pt x="7" y="16"/>
                    <a:pt x="6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4" y="17"/>
                    <a:pt x="6" y="15"/>
                  </a:cubicBezTo>
                  <a:cubicBezTo>
                    <a:pt x="7" y="13"/>
                    <a:pt x="9" y="12"/>
                    <a:pt x="10" y="10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8" y="6"/>
                    <a:pt x="7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7"/>
                    <a:pt x="2" y="11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6" name="Freeform 373">
              <a:extLst>
                <a:ext uri="{FF2B5EF4-FFF2-40B4-BE49-F238E27FC236}">
                  <a16:creationId xmlns:a16="http://schemas.microsoft.com/office/drawing/2014/main" xmlns="" id="{AEE9FA79-35E7-4DA7-AE6F-38583CE2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0" y="6391275"/>
              <a:ext cx="234950" cy="466725"/>
            </a:xfrm>
            <a:custGeom>
              <a:avLst/>
              <a:gdLst>
                <a:gd name="T0" fmla="*/ 3 w 47"/>
                <a:gd name="T1" fmla="*/ 1 h 91"/>
                <a:gd name="T2" fmla="*/ 0 w 47"/>
                <a:gd name="T3" fmla="*/ 19 h 91"/>
                <a:gd name="T4" fmla="*/ 9 w 47"/>
                <a:gd name="T5" fmla="*/ 39 h 91"/>
                <a:gd name="T6" fmla="*/ 15 w 47"/>
                <a:gd name="T7" fmla="*/ 46 h 91"/>
                <a:gd name="T8" fmla="*/ 27 w 47"/>
                <a:gd name="T9" fmla="*/ 62 h 91"/>
                <a:gd name="T10" fmla="*/ 32 w 47"/>
                <a:gd name="T11" fmla="*/ 90 h 91"/>
                <a:gd name="T12" fmla="*/ 34 w 47"/>
                <a:gd name="T13" fmla="*/ 91 h 91"/>
                <a:gd name="T14" fmla="*/ 40 w 47"/>
                <a:gd name="T15" fmla="*/ 84 h 91"/>
                <a:gd name="T16" fmla="*/ 40 w 47"/>
                <a:gd name="T17" fmla="*/ 82 h 91"/>
                <a:gd name="T18" fmla="*/ 42 w 47"/>
                <a:gd name="T19" fmla="*/ 87 h 91"/>
                <a:gd name="T20" fmla="*/ 45 w 47"/>
                <a:gd name="T21" fmla="*/ 90 h 91"/>
                <a:gd name="T22" fmla="*/ 47 w 47"/>
                <a:gd name="T23" fmla="*/ 81 h 91"/>
                <a:gd name="T24" fmla="*/ 26 w 47"/>
                <a:gd name="T25" fmla="*/ 45 h 91"/>
                <a:gd name="T26" fmla="*/ 10 w 47"/>
                <a:gd name="T27" fmla="*/ 23 h 91"/>
                <a:gd name="T28" fmla="*/ 7 w 47"/>
                <a:gd name="T29" fmla="*/ 2 h 91"/>
                <a:gd name="T30" fmla="*/ 5 w 47"/>
                <a:gd name="T31" fmla="*/ 0 h 91"/>
                <a:gd name="T32" fmla="*/ 4 w 47"/>
                <a:gd name="T33" fmla="*/ 0 h 91"/>
                <a:gd name="T34" fmla="*/ 3 w 47"/>
                <a:gd name="T35" fmla="*/ 1 h 91"/>
                <a:gd name="T36" fmla="*/ 3 w 47"/>
                <a:gd name="T37" fmla="*/ 2 h 91"/>
                <a:gd name="T38" fmla="*/ 6 w 47"/>
                <a:gd name="T39" fmla="*/ 3 h 91"/>
                <a:gd name="T40" fmla="*/ 5 w 47"/>
                <a:gd name="T41" fmla="*/ 2 h 91"/>
                <a:gd name="T42" fmla="*/ 8 w 47"/>
                <a:gd name="T43" fmla="*/ 23 h 91"/>
                <a:gd name="T44" fmla="*/ 24 w 47"/>
                <a:gd name="T45" fmla="*/ 46 h 91"/>
                <a:gd name="T46" fmla="*/ 45 w 47"/>
                <a:gd name="T47" fmla="*/ 81 h 91"/>
                <a:gd name="T48" fmla="*/ 44 w 47"/>
                <a:gd name="T49" fmla="*/ 88 h 91"/>
                <a:gd name="T50" fmla="*/ 44 w 47"/>
                <a:gd name="T51" fmla="*/ 89 h 91"/>
                <a:gd name="T52" fmla="*/ 45 w 47"/>
                <a:gd name="T53" fmla="*/ 89 h 91"/>
                <a:gd name="T54" fmla="*/ 41 w 47"/>
                <a:gd name="T55" fmla="*/ 82 h 91"/>
                <a:gd name="T56" fmla="*/ 39 w 47"/>
                <a:gd name="T57" fmla="*/ 82 h 91"/>
                <a:gd name="T58" fmla="*/ 33 w 47"/>
                <a:gd name="T59" fmla="*/ 90 h 91"/>
                <a:gd name="T60" fmla="*/ 34 w 47"/>
                <a:gd name="T61" fmla="*/ 91 h 91"/>
                <a:gd name="T62" fmla="*/ 27 w 47"/>
                <a:gd name="T63" fmla="*/ 58 h 91"/>
                <a:gd name="T64" fmla="*/ 17 w 47"/>
                <a:gd name="T65" fmla="*/ 46 h 91"/>
                <a:gd name="T66" fmla="*/ 13 w 47"/>
                <a:gd name="T67" fmla="*/ 41 h 91"/>
                <a:gd name="T68" fmla="*/ 2 w 47"/>
                <a:gd name="T69" fmla="*/ 19 h 91"/>
                <a:gd name="T70" fmla="*/ 3 w 47"/>
                <a:gd name="T71" fmla="*/ 5 h 91"/>
                <a:gd name="T72" fmla="*/ 4 w 47"/>
                <a:gd name="T73" fmla="*/ 2 h 91"/>
                <a:gd name="T74" fmla="*/ 4 w 47"/>
                <a:gd name="T75" fmla="*/ 1 h 91"/>
                <a:gd name="T76" fmla="*/ 3 w 47"/>
                <a:gd name="T77" fmla="*/ 1 h 91"/>
                <a:gd name="T78" fmla="*/ 3 w 47"/>
                <a:gd name="T7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9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7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22"/>
                    <a:pt x="1" y="25"/>
                    <a:pt x="2" y="28"/>
                  </a:cubicBezTo>
                  <a:cubicBezTo>
                    <a:pt x="4" y="32"/>
                    <a:pt x="7" y="36"/>
                    <a:pt x="9" y="39"/>
                  </a:cubicBezTo>
                  <a:cubicBezTo>
                    <a:pt x="10" y="41"/>
                    <a:pt x="12" y="42"/>
                    <a:pt x="13" y="43"/>
                  </a:cubicBezTo>
                  <a:cubicBezTo>
                    <a:pt x="13" y="45"/>
                    <a:pt x="14" y="45"/>
                    <a:pt x="15" y="46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8" y="49"/>
                    <a:pt x="23" y="55"/>
                    <a:pt x="27" y="62"/>
                  </a:cubicBezTo>
                  <a:cubicBezTo>
                    <a:pt x="31" y="69"/>
                    <a:pt x="33" y="71"/>
                    <a:pt x="33" y="81"/>
                  </a:cubicBezTo>
                  <a:cubicBezTo>
                    <a:pt x="33" y="84"/>
                    <a:pt x="33" y="87"/>
                    <a:pt x="32" y="90"/>
                  </a:cubicBezTo>
                  <a:cubicBezTo>
                    <a:pt x="32" y="91"/>
                    <a:pt x="32" y="91"/>
                    <a:pt x="33" y="91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6" y="90"/>
                    <a:pt x="37" y="88"/>
                    <a:pt x="39" y="87"/>
                  </a:cubicBezTo>
                  <a:cubicBezTo>
                    <a:pt x="39" y="86"/>
                    <a:pt x="40" y="85"/>
                    <a:pt x="40" y="84"/>
                  </a:cubicBezTo>
                  <a:cubicBezTo>
                    <a:pt x="40" y="84"/>
                    <a:pt x="41" y="83"/>
                    <a:pt x="41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0" y="84"/>
                    <a:pt x="41" y="86"/>
                    <a:pt x="42" y="87"/>
                  </a:cubicBezTo>
                  <a:cubicBezTo>
                    <a:pt x="43" y="88"/>
                    <a:pt x="44" y="89"/>
                    <a:pt x="44" y="89"/>
                  </a:cubicBezTo>
                  <a:cubicBezTo>
                    <a:pt x="44" y="90"/>
                    <a:pt x="44" y="90"/>
                    <a:pt x="45" y="90"/>
                  </a:cubicBezTo>
                  <a:cubicBezTo>
                    <a:pt x="45" y="90"/>
                    <a:pt x="45" y="90"/>
                    <a:pt x="46" y="89"/>
                  </a:cubicBezTo>
                  <a:cubicBezTo>
                    <a:pt x="46" y="89"/>
                    <a:pt x="47" y="86"/>
                    <a:pt x="47" y="81"/>
                  </a:cubicBezTo>
                  <a:cubicBezTo>
                    <a:pt x="47" y="74"/>
                    <a:pt x="46" y="72"/>
                    <a:pt x="40" y="63"/>
                  </a:cubicBezTo>
                  <a:cubicBezTo>
                    <a:pt x="33" y="54"/>
                    <a:pt x="29" y="49"/>
                    <a:pt x="26" y="45"/>
                  </a:cubicBezTo>
                  <a:cubicBezTo>
                    <a:pt x="22" y="41"/>
                    <a:pt x="20" y="39"/>
                    <a:pt x="17" y="34"/>
                  </a:cubicBezTo>
                  <a:cubicBezTo>
                    <a:pt x="14" y="30"/>
                    <a:pt x="12" y="27"/>
                    <a:pt x="10" y="23"/>
                  </a:cubicBezTo>
                  <a:cubicBezTo>
                    <a:pt x="8" y="18"/>
                    <a:pt x="7" y="13"/>
                    <a:pt x="7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5" y="14"/>
                    <a:pt x="6" y="19"/>
                    <a:pt x="8" y="23"/>
                  </a:cubicBezTo>
                  <a:cubicBezTo>
                    <a:pt x="10" y="28"/>
                    <a:pt x="13" y="31"/>
                    <a:pt x="15" y="35"/>
                  </a:cubicBezTo>
                  <a:cubicBezTo>
                    <a:pt x="18" y="40"/>
                    <a:pt x="21" y="43"/>
                    <a:pt x="24" y="46"/>
                  </a:cubicBezTo>
                  <a:cubicBezTo>
                    <a:pt x="28" y="50"/>
                    <a:pt x="32" y="55"/>
                    <a:pt x="38" y="64"/>
                  </a:cubicBezTo>
                  <a:cubicBezTo>
                    <a:pt x="45" y="73"/>
                    <a:pt x="45" y="75"/>
                    <a:pt x="45" y="81"/>
                  </a:cubicBezTo>
                  <a:cubicBezTo>
                    <a:pt x="45" y="83"/>
                    <a:pt x="45" y="85"/>
                    <a:pt x="44" y="87"/>
                  </a:cubicBezTo>
                  <a:cubicBezTo>
                    <a:pt x="44" y="87"/>
                    <a:pt x="44" y="88"/>
                    <a:pt x="44" y="88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3" y="84"/>
                    <a:pt x="41" y="82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2"/>
                    <a:pt x="39" y="83"/>
                    <a:pt x="38" y="84"/>
                  </a:cubicBezTo>
                  <a:cubicBezTo>
                    <a:pt x="38" y="86"/>
                    <a:pt x="35" y="88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87"/>
                    <a:pt x="35" y="84"/>
                    <a:pt x="35" y="81"/>
                  </a:cubicBezTo>
                  <a:cubicBezTo>
                    <a:pt x="35" y="69"/>
                    <a:pt x="32" y="65"/>
                    <a:pt x="27" y="58"/>
                  </a:cubicBezTo>
                  <a:cubicBezTo>
                    <a:pt x="24" y="54"/>
                    <a:pt x="22" y="51"/>
                    <a:pt x="20" y="49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5" y="44"/>
                    <a:pt x="14" y="43"/>
                    <a:pt x="13" y="41"/>
                  </a:cubicBezTo>
                  <a:cubicBezTo>
                    <a:pt x="11" y="39"/>
                    <a:pt x="8" y="35"/>
                    <a:pt x="6" y="31"/>
                  </a:cubicBezTo>
                  <a:cubicBezTo>
                    <a:pt x="4" y="27"/>
                    <a:pt x="2" y="23"/>
                    <a:pt x="2" y="19"/>
                  </a:cubicBezTo>
                  <a:cubicBezTo>
                    <a:pt x="2" y="18"/>
                    <a:pt x="1" y="16"/>
                    <a:pt x="1" y="15"/>
                  </a:cubicBezTo>
                  <a:cubicBezTo>
                    <a:pt x="1" y="11"/>
                    <a:pt x="2" y="8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7" name="Freeform 374">
              <a:extLst>
                <a:ext uri="{FF2B5EF4-FFF2-40B4-BE49-F238E27FC236}">
                  <a16:creationId xmlns:a16="http://schemas.microsoft.com/office/drawing/2014/main" xmlns="" id="{3A19BE83-93AB-4513-8136-1C45CE708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0" y="6391275"/>
              <a:ext cx="241300" cy="471487"/>
            </a:xfrm>
            <a:custGeom>
              <a:avLst/>
              <a:gdLst>
                <a:gd name="T0" fmla="*/ 3 w 48"/>
                <a:gd name="T1" fmla="*/ 0 h 92"/>
                <a:gd name="T2" fmla="*/ 13 w 48"/>
                <a:gd name="T3" fmla="*/ 44 h 92"/>
                <a:gd name="T4" fmla="*/ 33 w 48"/>
                <a:gd name="T5" fmla="*/ 90 h 92"/>
                <a:gd name="T6" fmla="*/ 40 w 48"/>
                <a:gd name="T7" fmla="*/ 87 h 92"/>
                <a:gd name="T8" fmla="*/ 41 w 48"/>
                <a:gd name="T9" fmla="*/ 82 h 92"/>
                <a:gd name="T10" fmla="*/ 44 w 48"/>
                <a:gd name="T11" fmla="*/ 89 h 92"/>
                <a:gd name="T12" fmla="*/ 45 w 48"/>
                <a:gd name="T13" fmla="*/ 90 h 92"/>
                <a:gd name="T14" fmla="*/ 46 w 48"/>
                <a:gd name="T15" fmla="*/ 90 h 92"/>
                <a:gd name="T16" fmla="*/ 48 w 48"/>
                <a:gd name="T17" fmla="*/ 80 h 92"/>
                <a:gd name="T18" fmla="*/ 8 w 48"/>
                <a:gd name="T19" fmla="*/ 7 h 92"/>
                <a:gd name="T20" fmla="*/ 5 w 48"/>
                <a:gd name="T21" fmla="*/ 0 h 92"/>
                <a:gd name="T22" fmla="*/ 3 w 48"/>
                <a:gd name="T23" fmla="*/ 1 h 92"/>
                <a:gd name="T24" fmla="*/ 5 w 48"/>
                <a:gd name="T25" fmla="*/ 2 h 92"/>
                <a:gd name="T26" fmla="*/ 6 w 48"/>
                <a:gd name="T27" fmla="*/ 1 h 92"/>
                <a:gd name="T28" fmla="*/ 16 w 48"/>
                <a:gd name="T29" fmla="*/ 35 h 92"/>
                <a:gd name="T30" fmla="*/ 45 w 48"/>
                <a:gd name="T31" fmla="*/ 88 h 92"/>
                <a:gd name="T32" fmla="*/ 45 w 48"/>
                <a:gd name="T33" fmla="*/ 88 h 92"/>
                <a:gd name="T34" fmla="*/ 44 w 48"/>
                <a:gd name="T35" fmla="*/ 89 h 92"/>
                <a:gd name="T36" fmla="*/ 47 w 48"/>
                <a:gd name="T37" fmla="*/ 88 h 92"/>
                <a:gd name="T38" fmla="*/ 39 w 48"/>
                <a:gd name="T39" fmla="*/ 84 h 92"/>
                <a:gd name="T40" fmla="*/ 35 w 48"/>
                <a:gd name="T41" fmla="*/ 91 h 92"/>
                <a:gd name="T42" fmla="*/ 21 w 48"/>
                <a:gd name="T43" fmla="*/ 48 h 92"/>
                <a:gd name="T44" fmla="*/ 3 w 48"/>
                <a:gd name="T45" fmla="*/ 19 h 92"/>
                <a:gd name="T46" fmla="*/ 5 w 48"/>
                <a:gd name="T47" fmla="*/ 2 h 92"/>
                <a:gd name="T48" fmla="*/ 6 w 48"/>
                <a:gd name="T49" fmla="*/ 1 h 92"/>
                <a:gd name="T50" fmla="*/ 4 w 48"/>
                <a:gd name="T51" fmla="*/ 2 h 92"/>
                <a:gd name="T52" fmla="*/ 4 w 48"/>
                <a:gd name="T53" fmla="*/ 1 h 92"/>
                <a:gd name="T54" fmla="*/ 5 w 48"/>
                <a:gd name="T55" fmla="*/ 1 h 92"/>
                <a:gd name="T56" fmla="*/ 5 w 48"/>
                <a:gd name="T57" fmla="*/ 1 h 92"/>
                <a:gd name="T58" fmla="*/ 2 w 48"/>
                <a:gd name="T59" fmla="*/ 19 h 92"/>
                <a:gd name="T60" fmla="*/ 21 w 48"/>
                <a:gd name="T61" fmla="*/ 49 h 92"/>
                <a:gd name="T62" fmla="*/ 35 w 48"/>
                <a:gd name="T63" fmla="*/ 90 h 92"/>
                <a:gd name="T64" fmla="*/ 40 w 48"/>
                <a:gd name="T65" fmla="*/ 84 h 92"/>
                <a:gd name="T66" fmla="*/ 46 w 48"/>
                <a:gd name="T67" fmla="*/ 89 h 92"/>
                <a:gd name="T68" fmla="*/ 45 w 48"/>
                <a:gd name="T69" fmla="*/ 89 h 92"/>
                <a:gd name="T70" fmla="*/ 45 w 48"/>
                <a:gd name="T71" fmla="*/ 88 h 92"/>
                <a:gd name="T72" fmla="*/ 26 w 48"/>
                <a:gd name="T73" fmla="*/ 46 h 92"/>
                <a:gd name="T74" fmla="*/ 6 w 48"/>
                <a:gd name="T75" fmla="*/ 2 h 92"/>
                <a:gd name="T76" fmla="*/ 7 w 48"/>
                <a:gd name="T77" fmla="*/ 2 h 92"/>
                <a:gd name="T78" fmla="*/ 5 w 48"/>
                <a:gd name="T79" fmla="*/ 1 h 92"/>
                <a:gd name="T80" fmla="*/ 4 w 48"/>
                <a:gd name="T81" fmla="*/ 0 h 92"/>
                <a:gd name="T82" fmla="*/ 7 w 48"/>
                <a:gd name="T83" fmla="*/ 1 h 92"/>
                <a:gd name="T84" fmla="*/ 18 w 48"/>
                <a:gd name="T85" fmla="*/ 34 h 92"/>
                <a:gd name="T86" fmla="*/ 46 w 48"/>
                <a:gd name="T87" fmla="*/ 89 h 92"/>
                <a:gd name="T88" fmla="*/ 45 w 48"/>
                <a:gd name="T89" fmla="*/ 89 h 92"/>
                <a:gd name="T90" fmla="*/ 40 w 48"/>
                <a:gd name="T91" fmla="*/ 83 h 92"/>
                <a:gd name="T92" fmla="*/ 42 w 48"/>
                <a:gd name="T93" fmla="*/ 82 h 92"/>
                <a:gd name="T94" fmla="*/ 34 w 48"/>
                <a:gd name="T95" fmla="*/ 91 h 92"/>
                <a:gd name="T96" fmla="*/ 28 w 48"/>
                <a:gd name="T97" fmla="*/ 61 h 92"/>
                <a:gd name="T98" fmla="*/ 4 w 48"/>
                <a:gd name="T99" fmla="*/ 27 h 92"/>
                <a:gd name="T100" fmla="*/ 4 w 48"/>
                <a:gd name="T10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92"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6"/>
                    <a:pt x="0" y="15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1" y="22"/>
                    <a:pt x="2" y="25"/>
                    <a:pt x="3" y="28"/>
                  </a:cubicBezTo>
                  <a:cubicBezTo>
                    <a:pt x="5" y="32"/>
                    <a:pt x="8" y="36"/>
                    <a:pt x="10" y="39"/>
                  </a:cubicBezTo>
                  <a:cubicBezTo>
                    <a:pt x="11" y="41"/>
                    <a:pt x="12" y="43"/>
                    <a:pt x="13" y="44"/>
                  </a:cubicBezTo>
                  <a:cubicBezTo>
                    <a:pt x="14" y="45"/>
                    <a:pt x="15" y="46"/>
                    <a:pt x="15" y="46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9" y="50"/>
                    <a:pt x="24" y="55"/>
                    <a:pt x="28" y="62"/>
                  </a:cubicBezTo>
                  <a:cubicBezTo>
                    <a:pt x="32" y="69"/>
                    <a:pt x="34" y="71"/>
                    <a:pt x="34" y="81"/>
                  </a:cubicBezTo>
                  <a:cubicBezTo>
                    <a:pt x="34" y="84"/>
                    <a:pt x="34" y="87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7" y="90"/>
                    <a:pt x="39" y="89"/>
                    <a:pt x="40" y="87"/>
                  </a:cubicBezTo>
                  <a:cubicBezTo>
                    <a:pt x="40" y="86"/>
                    <a:pt x="41" y="85"/>
                    <a:pt x="41" y="85"/>
                  </a:cubicBezTo>
                  <a:cubicBezTo>
                    <a:pt x="42" y="84"/>
                    <a:pt x="42" y="83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4"/>
                    <a:pt x="42" y="86"/>
                    <a:pt x="43" y="87"/>
                  </a:cubicBezTo>
                  <a:cubicBezTo>
                    <a:pt x="44" y="88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7" y="90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8" y="86"/>
                    <a:pt x="48" y="8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4"/>
                    <a:pt x="48" y="72"/>
                    <a:pt x="41" y="63"/>
                  </a:cubicBezTo>
                  <a:cubicBezTo>
                    <a:pt x="35" y="54"/>
                    <a:pt x="30" y="49"/>
                    <a:pt x="27" y="45"/>
                  </a:cubicBezTo>
                  <a:cubicBezTo>
                    <a:pt x="24" y="41"/>
                    <a:pt x="21" y="38"/>
                    <a:pt x="18" y="34"/>
                  </a:cubicBezTo>
                  <a:cubicBezTo>
                    <a:pt x="16" y="30"/>
                    <a:pt x="13" y="27"/>
                    <a:pt x="11" y="22"/>
                  </a:cubicBezTo>
                  <a:cubicBezTo>
                    <a:pt x="9" y="18"/>
                    <a:pt x="8" y="13"/>
                    <a:pt x="8" y="7"/>
                  </a:cubicBezTo>
                  <a:cubicBezTo>
                    <a:pt x="8" y="5"/>
                    <a:pt x="8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14"/>
                    <a:pt x="7" y="19"/>
                    <a:pt x="9" y="23"/>
                  </a:cubicBezTo>
                  <a:cubicBezTo>
                    <a:pt x="11" y="28"/>
                    <a:pt x="14" y="32"/>
                    <a:pt x="16" y="35"/>
                  </a:cubicBezTo>
                  <a:cubicBezTo>
                    <a:pt x="19" y="40"/>
                    <a:pt x="22" y="43"/>
                    <a:pt x="25" y="47"/>
                  </a:cubicBezTo>
                  <a:cubicBezTo>
                    <a:pt x="29" y="51"/>
                    <a:pt x="33" y="55"/>
                    <a:pt x="39" y="64"/>
                  </a:cubicBezTo>
                  <a:cubicBezTo>
                    <a:pt x="45" y="73"/>
                    <a:pt x="45" y="75"/>
                    <a:pt x="46" y="81"/>
                  </a:cubicBezTo>
                  <a:cubicBezTo>
                    <a:pt x="46" y="83"/>
                    <a:pt x="45" y="85"/>
                    <a:pt x="45" y="86"/>
                  </a:cubicBezTo>
                  <a:cubicBezTo>
                    <a:pt x="45" y="87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4" y="84"/>
                    <a:pt x="42" y="82"/>
                  </a:cubicBezTo>
                  <a:cubicBezTo>
                    <a:pt x="42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1"/>
                    <a:pt x="40" y="82"/>
                    <a:pt x="40" y="82"/>
                  </a:cubicBezTo>
                  <a:cubicBezTo>
                    <a:pt x="40" y="82"/>
                    <a:pt x="40" y="83"/>
                    <a:pt x="39" y="84"/>
                  </a:cubicBezTo>
                  <a:cubicBezTo>
                    <a:pt x="38" y="85"/>
                    <a:pt x="36" y="88"/>
                    <a:pt x="34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87"/>
                    <a:pt x="36" y="84"/>
                    <a:pt x="36" y="81"/>
                  </a:cubicBezTo>
                  <a:cubicBezTo>
                    <a:pt x="36" y="69"/>
                    <a:pt x="33" y="65"/>
                    <a:pt x="28" y="57"/>
                  </a:cubicBezTo>
                  <a:cubicBezTo>
                    <a:pt x="26" y="54"/>
                    <a:pt x="23" y="51"/>
                    <a:pt x="21" y="48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8" y="45"/>
                    <a:pt x="17" y="45"/>
                    <a:pt x="17" y="44"/>
                  </a:cubicBezTo>
                  <a:cubicBezTo>
                    <a:pt x="17" y="44"/>
                    <a:pt x="16" y="43"/>
                    <a:pt x="14" y="41"/>
                  </a:cubicBezTo>
                  <a:cubicBezTo>
                    <a:pt x="12" y="38"/>
                    <a:pt x="10" y="35"/>
                    <a:pt x="7" y="31"/>
                  </a:cubicBezTo>
                  <a:cubicBezTo>
                    <a:pt x="5" y="27"/>
                    <a:pt x="3" y="22"/>
                    <a:pt x="3" y="19"/>
                  </a:cubicBezTo>
                  <a:cubicBezTo>
                    <a:pt x="3" y="18"/>
                    <a:pt x="3" y="16"/>
                    <a:pt x="3" y="15"/>
                  </a:cubicBezTo>
                  <a:cubicBezTo>
                    <a:pt x="3" y="11"/>
                    <a:pt x="3" y="8"/>
                    <a:pt x="4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3" y="8"/>
                    <a:pt x="2" y="11"/>
                    <a:pt x="2" y="15"/>
                  </a:cubicBezTo>
                  <a:cubicBezTo>
                    <a:pt x="2" y="16"/>
                    <a:pt x="2" y="18"/>
                    <a:pt x="2" y="19"/>
                  </a:cubicBezTo>
                  <a:cubicBezTo>
                    <a:pt x="3" y="23"/>
                    <a:pt x="5" y="27"/>
                    <a:pt x="7" y="31"/>
                  </a:cubicBezTo>
                  <a:cubicBezTo>
                    <a:pt x="9" y="35"/>
                    <a:pt x="12" y="39"/>
                    <a:pt x="14" y="41"/>
                  </a:cubicBezTo>
                  <a:cubicBezTo>
                    <a:pt x="15" y="43"/>
                    <a:pt x="16" y="44"/>
                    <a:pt x="17" y="45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9" y="47"/>
                    <a:pt x="20" y="48"/>
                    <a:pt x="21" y="49"/>
                  </a:cubicBezTo>
                  <a:cubicBezTo>
                    <a:pt x="23" y="51"/>
                    <a:pt x="25" y="54"/>
                    <a:pt x="28" y="58"/>
                  </a:cubicBezTo>
                  <a:cubicBezTo>
                    <a:pt x="32" y="65"/>
                    <a:pt x="36" y="69"/>
                    <a:pt x="36" y="81"/>
                  </a:cubicBezTo>
                  <a:cubicBezTo>
                    <a:pt x="36" y="84"/>
                    <a:pt x="35" y="87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7" y="88"/>
                    <a:pt x="39" y="86"/>
                    <a:pt x="40" y="84"/>
                  </a:cubicBezTo>
                  <a:cubicBezTo>
                    <a:pt x="40" y="83"/>
                    <a:pt x="40" y="83"/>
                    <a:pt x="40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3" y="85"/>
                    <a:pt x="46" y="89"/>
                    <a:pt x="46" y="89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7"/>
                    <a:pt x="46" y="87"/>
                  </a:cubicBezTo>
                  <a:cubicBezTo>
                    <a:pt x="46" y="85"/>
                    <a:pt x="46" y="83"/>
                    <a:pt x="46" y="81"/>
                  </a:cubicBezTo>
                  <a:cubicBezTo>
                    <a:pt x="46" y="75"/>
                    <a:pt x="46" y="73"/>
                    <a:pt x="39" y="64"/>
                  </a:cubicBezTo>
                  <a:cubicBezTo>
                    <a:pt x="33" y="55"/>
                    <a:pt x="29" y="50"/>
                    <a:pt x="26" y="46"/>
                  </a:cubicBezTo>
                  <a:cubicBezTo>
                    <a:pt x="22" y="42"/>
                    <a:pt x="20" y="39"/>
                    <a:pt x="17" y="35"/>
                  </a:cubicBezTo>
                  <a:cubicBezTo>
                    <a:pt x="14" y="31"/>
                    <a:pt x="11" y="28"/>
                    <a:pt x="10" y="23"/>
                  </a:cubicBezTo>
                  <a:cubicBezTo>
                    <a:pt x="8" y="19"/>
                    <a:pt x="6" y="14"/>
                    <a:pt x="6" y="7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8" y="13"/>
                    <a:pt x="9" y="18"/>
                    <a:pt x="11" y="23"/>
                  </a:cubicBezTo>
                  <a:cubicBezTo>
                    <a:pt x="13" y="27"/>
                    <a:pt x="15" y="31"/>
                    <a:pt x="18" y="34"/>
                  </a:cubicBezTo>
                  <a:cubicBezTo>
                    <a:pt x="21" y="39"/>
                    <a:pt x="23" y="42"/>
                    <a:pt x="26" y="46"/>
                  </a:cubicBezTo>
                  <a:cubicBezTo>
                    <a:pt x="30" y="49"/>
                    <a:pt x="34" y="54"/>
                    <a:pt x="40" y="63"/>
                  </a:cubicBezTo>
                  <a:cubicBezTo>
                    <a:pt x="47" y="72"/>
                    <a:pt x="47" y="74"/>
                    <a:pt x="47" y="80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6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4" y="88"/>
                    <a:pt x="44" y="87"/>
                  </a:cubicBezTo>
                  <a:cubicBezTo>
                    <a:pt x="43" y="86"/>
                    <a:pt x="41" y="84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4"/>
                    <a:pt x="41" y="84"/>
                  </a:cubicBezTo>
                  <a:cubicBezTo>
                    <a:pt x="40" y="85"/>
                    <a:pt x="40" y="86"/>
                    <a:pt x="39" y="87"/>
                  </a:cubicBezTo>
                  <a:cubicBezTo>
                    <a:pt x="38" y="88"/>
                    <a:pt x="36" y="90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7"/>
                    <a:pt x="35" y="84"/>
                    <a:pt x="35" y="81"/>
                  </a:cubicBezTo>
                  <a:cubicBezTo>
                    <a:pt x="35" y="71"/>
                    <a:pt x="32" y="68"/>
                    <a:pt x="28" y="61"/>
                  </a:cubicBezTo>
                  <a:cubicBezTo>
                    <a:pt x="24" y="54"/>
                    <a:pt x="19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4"/>
                    <a:pt x="14" y="43"/>
                  </a:cubicBezTo>
                  <a:cubicBezTo>
                    <a:pt x="13" y="42"/>
                    <a:pt x="12" y="41"/>
                    <a:pt x="11" y="39"/>
                  </a:cubicBezTo>
                  <a:cubicBezTo>
                    <a:pt x="8" y="36"/>
                    <a:pt x="5" y="32"/>
                    <a:pt x="4" y="27"/>
                  </a:cubicBezTo>
                  <a:cubicBezTo>
                    <a:pt x="2" y="25"/>
                    <a:pt x="1" y="22"/>
                    <a:pt x="1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7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8" name="Freeform 375">
              <a:extLst>
                <a:ext uri="{FF2B5EF4-FFF2-40B4-BE49-F238E27FC236}">
                  <a16:creationId xmlns:a16="http://schemas.microsoft.com/office/drawing/2014/main" xmlns="" id="{F161C17F-C2F9-4235-AE5C-2ED0CA96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642100"/>
              <a:ext cx="146050" cy="133350"/>
            </a:xfrm>
            <a:custGeom>
              <a:avLst/>
              <a:gdLst>
                <a:gd name="T0" fmla="*/ 1 w 29"/>
                <a:gd name="T1" fmla="*/ 2 h 26"/>
                <a:gd name="T2" fmla="*/ 1 w 29"/>
                <a:gd name="T3" fmla="*/ 1 h 26"/>
                <a:gd name="T4" fmla="*/ 1 w 29"/>
                <a:gd name="T5" fmla="*/ 2 h 26"/>
                <a:gd name="T6" fmla="*/ 1 w 29"/>
                <a:gd name="T7" fmla="*/ 2 h 26"/>
                <a:gd name="T8" fmla="*/ 1 w 29"/>
                <a:gd name="T9" fmla="*/ 1 h 26"/>
                <a:gd name="T10" fmla="*/ 1 w 29"/>
                <a:gd name="T11" fmla="*/ 2 h 26"/>
                <a:gd name="T12" fmla="*/ 3 w 29"/>
                <a:gd name="T13" fmla="*/ 2 h 26"/>
                <a:gd name="T14" fmla="*/ 13 w 29"/>
                <a:gd name="T15" fmla="*/ 5 h 26"/>
                <a:gd name="T16" fmla="*/ 27 w 29"/>
                <a:gd name="T17" fmla="*/ 26 h 26"/>
                <a:gd name="T18" fmla="*/ 28 w 29"/>
                <a:gd name="T19" fmla="*/ 26 h 26"/>
                <a:gd name="T20" fmla="*/ 28 w 29"/>
                <a:gd name="T21" fmla="*/ 25 h 26"/>
                <a:gd name="T22" fmla="*/ 14 w 29"/>
                <a:gd name="T23" fmla="*/ 4 h 26"/>
                <a:gd name="T24" fmla="*/ 3 w 29"/>
                <a:gd name="T25" fmla="*/ 0 h 26"/>
                <a:gd name="T26" fmla="*/ 1 w 29"/>
                <a:gd name="T27" fmla="*/ 0 h 26"/>
                <a:gd name="T28" fmla="*/ 0 w 29"/>
                <a:gd name="T29" fmla="*/ 1 h 26"/>
                <a:gd name="T30" fmla="*/ 1 w 29"/>
                <a:gd name="T3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2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8" y="2"/>
                    <a:pt x="13" y="5"/>
                  </a:cubicBezTo>
                  <a:cubicBezTo>
                    <a:pt x="17" y="9"/>
                    <a:pt x="22" y="15"/>
                    <a:pt x="27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8" y="26"/>
                    <a:pt x="29" y="26"/>
                    <a:pt x="28" y="25"/>
                  </a:cubicBezTo>
                  <a:cubicBezTo>
                    <a:pt x="24" y="14"/>
                    <a:pt x="18" y="7"/>
                    <a:pt x="14" y="4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9" name="Freeform 376">
              <a:extLst>
                <a:ext uri="{FF2B5EF4-FFF2-40B4-BE49-F238E27FC236}">
                  <a16:creationId xmlns:a16="http://schemas.microsoft.com/office/drawing/2014/main" xmlns="" id="{435CF0FE-B6C9-4C5C-A4D9-C41006F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637338"/>
              <a:ext cx="146050" cy="144462"/>
            </a:xfrm>
            <a:custGeom>
              <a:avLst/>
              <a:gdLst>
                <a:gd name="T0" fmla="*/ 1 w 29"/>
                <a:gd name="T1" fmla="*/ 3 h 28"/>
                <a:gd name="T2" fmla="*/ 1 w 29"/>
                <a:gd name="T3" fmla="*/ 2 h 28"/>
                <a:gd name="T4" fmla="*/ 1 w 29"/>
                <a:gd name="T5" fmla="*/ 3 h 28"/>
                <a:gd name="T6" fmla="*/ 1 w 29"/>
                <a:gd name="T7" fmla="*/ 3 h 28"/>
                <a:gd name="T8" fmla="*/ 1 w 29"/>
                <a:gd name="T9" fmla="*/ 2 h 28"/>
                <a:gd name="T10" fmla="*/ 1 w 29"/>
                <a:gd name="T11" fmla="*/ 3 h 28"/>
                <a:gd name="T12" fmla="*/ 3 w 29"/>
                <a:gd name="T13" fmla="*/ 3 h 28"/>
                <a:gd name="T14" fmla="*/ 27 w 29"/>
                <a:gd name="T15" fmla="*/ 27 h 28"/>
                <a:gd name="T16" fmla="*/ 28 w 29"/>
                <a:gd name="T17" fmla="*/ 28 h 28"/>
                <a:gd name="T18" fmla="*/ 29 w 29"/>
                <a:gd name="T19" fmla="*/ 26 h 28"/>
                <a:gd name="T20" fmla="*/ 3 w 29"/>
                <a:gd name="T21" fmla="*/ 0 h 28"/>
                <a:gd name="T22" fmla="*/ 3 w 29"/>
                <a:gd name="T23" fmla="*/ 1 h 28"/>
                <a:gd name="T24" fmla="*/ 1 w 29"/>
                <a:gd name="T25" fmla="*/ 1 h 28"/>
                <a:gd name="T26" fmla="*/ 0 w 29"/>
                <a:gd name="T27" fmla="*/ 2 h 28"/>
                <a:gd name="T28" fmla="*/ 0 w 29"/>
                <a:gd name="T29" fmla="*/ 2 h 28"/>
                <a:gd name="T30" fmla="*/ 1 w 29"/>
                <a:gd name="T31" fmla="*/ 3 h 28"/>
                <a:gd name="T32" fmla="*/ 1 w 29"/>
                <a:gd name="T33" fmla="*/ 3 h 28"/>
                <a:gd name="T34" fmla="*/ 1 w 29"/>
                <a:gd name="T35" fmla="*/ 2 h 28"/>
                <a:gd name="T36" fmla="*/ 0 w 29"/>
                <a:gd name="T37" fmla="*/ 2 h 28"/>
                <a:gd name="T38" fmla="*/ 0 w 29"/>
                <a:gd name="T39" fmla="*/ 2 h 28"/>
                <a:gd name="T40" fmla="*/ 1 w 29"/>
                <a:gd name="T41" fmla="*/ 1 h 28"/>
                <a:gd name="T42" fmla="*/ 3 w 29"/>
                <a:gd name="T43" fmla="*/ 1 h 28"/>
                <a:gd name="T44" fmla="*/ 3 w 29"/>
                <a:gd name="T45" fmla="*/ 1 h 28"/>
                <a:gd name="T46" fmla="*/ 3 w 29"/>
                <a:gd name="T47" fmla="*/ 1 h 28"/>
                <a:gd name="T48" fmla="*/ 3 w 29"/>
                <a:gd name="T49" fmla="*/ 1 h 28"/>
                <a:gd name="T50" fmla="*/ 28 w 29"/>
                <a:gd name="T51" fmla="*/ 26 h 28"/>
                <a:gd name="T52" fmla="*/ 28 w 29"/>
                <a:gd name="T53" fmla="*/ 27 h 28"/>
                <a:gd name="T54" fmla="*/ 27 w 29"/>
                <a:gd name="T55" fmla="*/ 27 h 28"/>
                <a:gd name="T56" fmla="*/ 3 w 29"/>
                <a:gd name="T57" fmla="*/ 2 h 28"/>
                <a:gd name="T58" fmla="*/ 1 w 29"/>
                <a:gd name="T59" fmla="*/ 3 h 28"/>
                <a:gd name="T60" fmla="*/ 1 w 29"/>
                <a:gd name="T61" fmla="*/ 2 h 28"/>
                <a:gd name="T62" fmla="*/ 1 w 29"/>
                <a:gd name="T63" fmla="*/ 3 h 28"/>
                <a:gd name="T64" fmla="*/ 1 w 29"/>
                <a:gd name="T65" fmla="*/ 2 h 28"/>
                <a:gd name="T66" fmla="*/ 1 w 29"/>
                <a:gd name="T67" fmla="*/ 3 h 28"/>
                <a:gd name="T68" fmla="*/ 1 w 29"/>
                <a:gd name="T69" fmla="*/ 2 h 28"/>
                <a:gd name="T70" fmla="*/ 1 w 29"/>
                <a:gd name="T71" fmla="*/ 3 h 28"/>
                <a:gd name="T72" fmla="*/ 1 w 29"/>
                <a:gd name="T7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8" y="3"/>
                    <a:pt x="12" y="7"/>
                  </a:cubicBezTo>
                  <a:cubicBezTo>
                    <a:pt x="17" y="10"/>
                    <a:pt x="22" y="16"/>
                    <a:pt x="27" y="27"/>
                  </a:cubicBezTo>
                  <a:cubicBezTo>
                    <a:pt x="27" y="27"/>
                    <a:pt x="27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7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15"/>
                    <a:pt x="19" y="8"/>
                    <a:pt x="14" y="5"/>
                  </a:cubicBezTo>
                  <a:cubicBezTo>
                    <a:pt x="9" y="1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2"/>
                    <a:pt x="14" y="5"/>
                  </a:cubicBezTo>
                  <a:cubicBezTo>
                    <a:pt x="18" y="9"/>
                    <a:pt x="24" y="1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2" y="15"/>
                    <a:pt x="17" y="9"/>
                    <a:pt x="13" y="6"/>
                  </a:cubicBezTo>
                  <a:cubicBezTo>
                    <a:pt x="8" y="3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0" name="Freeform 377">
              <a:extLst>
                <a:ext uri="{FF2B5EF4-FFF2-40B4-BE49-F238E27FC236}">
                  <a16:creationId xmlns:a16="http://schemas.microsoft.com/office/drawing/2014/main" xmlns="" id="{8AB6E223-8FAB-48DB-B7DB-97DB2F566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6600825"/>
              <a:ext cx="195263" cy="103187"/>
            </a:xfrm>
            <a:custGeom>
              <a:avLst/>
              <a:gdLst>
                <a:gd name="T0" fmla="*/ 1 w 39"/>
                <a:gd name="T1" fmla="*/ 2 h 20"/>
                <a:gd name="T2" fmla="*/ 1 w 39"/>
                <a:gd name="T3" fmla="*/ 2 h 20"/>
                <a:gd name="T4" fmla="*/ 37 w 39"/>
                <a:gd name="T5" fmla="*/ 19 h 20"/>
                <a:gd name="T6" fmla="*/ 39 w 39"/>
                <a:gd name="T7" fmla="*/ 19 h 20"/>
                <a:gd name="T8" fmla="*/ 39 w 39"/>
                <a:gd name="T9" fmla="*/ 18 h 20"/>
                <a:gd name="T10" fmla="*/ 1 w 39"/>
                <a:gd name="T11" fmla="*/ 0 h 20"/>
                <a:gd name="T12" fmla="*/ 0 w 39"/>
                <a:gd name="T13" fmla="*/ 1 h 20"/>
                <a:gd name="T14" fmla="*/ 1 w 39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6" y="3"/>
                    <a:pt x="37" y="19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16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1" name="Freeform 378">
              <a:extLst>
                <a:ext uri="{FF2B5EF4-FFF2-40B4-BE49-F238E27FC236}">
                  <a16:creationId xmlns:a16="http://schemas.microsoft.com/office/drawing/2014/main" xmlns="" id="{FD6066C5-5357-48A4-B68C-1A565530D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6600825"/>
              <a:ext cx="200025" cy="103187"/>
            </a:xfrm>
            <a:custGeom>
              <a:avLst/>
              <a:gdLst>
                <a:gd name="T0" fmla="*/ 2 w 40"/>
                <a:gd name="T1" fmla="*/ 2 h 20"/>
                <a:gd name="T2" fmla="*/ 2 w 40"/>
                <a:gd name="T3" fmla="*/ 2 h 20"/>
                <a:gd name="T4" fmla="*/ 2 w 40"/>
                <a:gd name="T5" fmla="*/ 2 h 20"/>
                <a:gd name="T6" fmla="*/ 2 w 40"/>
                <a:gd name="T7" fmla="*/ 2 h 20"/>
                <a:gd name="T8" fmla="*/ 2 w 40"/>
                <a:gd name="T9" fmla="*/ 2 h 20"/>
                <a:gd name="T10" fmla="*/ 38 w 40"/>
                <a:gd name="T11" fmla="*/ 20 h 20"/>
                <a:gd name="T12" fmla="*/ 39 w 40"/>
                <a:gd name="T13" fmla="*/ 20 h 20"/>
                <a:gd name="T14" fmla="*/ 40 w 40"/>
                <a:gd name="T15" fmla="*/ 19 h 20"/>
                <a:gd name="T16" fmla="*/ 40 w 40"/>
                <a:gd name="T17" fmla="*/ 19 h 20"/>
                <a:gd name="T18" fmla="*/ 40 w 40"/>
                <a:gd name="T19" fmla="*/ 18 h 20"/>
                <a:gd name="T20" fmla="*/ 2 w 40"/>
                <a:gd name="T21" fmla="*/ 0 h 20"/>
                <a:gd name="T22" fmla="*/ 2 w 40"/>
                <a:gd name="T23" fmla="*/ 0 h 20"/>
                <a:gd name="T24" fmla="*/ 2 w 40"/>
                <a:gd name="T25" fmla="*/ 0 h 20"/>
                <a:gd name="T26" fmla="*/ 2 w 40"/>
                <a:gd name="T27" fmla="*/ 0 h 20"/>
                <a:gd name="T28" fmla="*/ 0 w 40"/>
                <a:gd name="T29" fmla="*/ 1 h 20"/>
                <a:gd name="T30" fmla="*/ 1 w 40"/>
                <a:gd name="T31" fmla="*/ 1 h 20"/>
                <a:gd name="T32" fmla="*/ 0 w 40"/>
                <a:gd name="T33" fmla="*/ 1 h 20"/>
                <a:gd name="T34" fmla="*/ 0 w 40"/>
                <a:gd name="T35" fmla="*/ 1 h 20"/>
                <a:gd name="T36" fmla="*/ 2 w 40"/>
                <a:gd name="T37" fmla="*/ 2 h 20"/>
                <a:gd name="T38" fmla="*/ 2 w 40"/>
                <a:gd name="T39" fmla="*/ 2 h 20"/>
                <a:gd name="T40" fmla="*/ 2 w 40"/>
                <a:gd name="T41" fmla="*/ 2 h 20"/>
                <a:gd name="T42" fmla="*/ 1 w 40"/>
                <a:gd name="T43" fmla="*/ 1 h 20"/>
                <a:gd name="T44" fmla="*/ 1 w 40"/>
                <a:gd name="T45" fmla="*/ 1 h 20"/>
                <a:gd name="T46" fmla="*/ 1 w 40"/>
                <a:gd name="T47" fmla="*/ 1 h 20"/>
                <a:gd name="T48" fmla="*/ 1 w 40"/>
                <a:gd name="T49" fmla="*/ 1 h 20"/>
                <a:gd name="T50" fmla="*/ 1 w 40"/>
                <a:gd name="T51" fmla="*/ 1 h 20"/>
                <a:gd name="T52" fmla="*/ 1 w 40"/>
                <a:gd name="T53" fmla="*/ 1 h 20"/>
                <a:gd name="T54" fmla="*/ 1 w 40"/>
                <a:gd name="T55" fmla="*/ 1 h 20"/>
                <a:gd name="T56" fmla="*/ 1 w 40"/>
                <a:gd name="T57" fmla="*/ 1 h 20"/>
                <a:gd name="T58" fmla="*/ 2 w 40"/>
                <a:gd name="T59" fmla="*/ 1 h 20"/>
                <a:gd name="T60" fmla="*/ 2 w 40"/>
                <a:gd name="T61" fmla="*/ 1 h 20"/>
                <a:gd name="T62" fmla="*/ 2 w 40"/>
                <a:gd name="T63" fmla="*/ 1 h 20"/>
                <a:gd name="T64" fmla="*/ 2 w 40"/>
                <a:gd name="T65" fmla="*/ 1 h 20"/>
                <a:gd name="T66" fmla="*/ 39 w 40"/>
                <a:gd name="T67" fmla="*/ 18 h 20"/>
                <a:gd name="T68" fmla="*/ 40 w 40"/>
                <a:gd name="T69" fmla="*/ 19 h 20"/>
                <a:gd name="T70" fmla="*/ 39 w 40"/>
                <a:gd name="T71" fmla="*/ 19 h 20"/>
                <a:gd name="T72" fmla="*/ 39 w 40"/>
                <a:gd name="T73" fmla="*/ 19 h 20"/>
                <a:gd name="T74" fmla="*/ 39 w 40"/>
                <a:gd name="T75" fmla="*/ 19 h 20"/>
                <a:gd name="T76" fmla="*/ 2 w 40"/>
                <a:gd name="T77" fmla="*/ 2 h 20"/>
                <a:gd name="T78" fmla="*/ 2 w 40"/>
                <a:gd name="T79" fmla="*/ 2 h 20"/>
                <a:gd name="T80" fmla="*/ 2 w 40"/>
                <a:gd name="T8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2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7" y="3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17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7" y="1"/>
                    <a:pt x="39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2" name="Freeform 379">
              <a:extLst>
                <a:ext uri="{FF2B5EF4-FFF2-40B4-BE49-F238E27FC236}">
                  <a16:creationId xmlns:a16="http://schemas.microsoft.com/office/drawing/2014/main" xmlns="" id="{4CAD6F25-F39F-4704-8EAE-6524B3BAF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25" y="6580188"/>
              <a:ext cx="119063" cy="52387"/>
            </a:xfrm>
            <a:custGeom>
              <a:avLst/>
              <a:gdLst>
                <a:gd name="T0" fmla="*/ 1 w 24"/>
                <a:gd name="T1" fmla="*/ 2 h 10"/>
                <a:gd name="T2" fmla="*/ 1 w 24"/>
                <a:gd name="T3" fmla="*/ 2 h 10"/>
                <a:gd name="T4" fmla="*/ 23 w 24"/>
                <a:gd name="T5" fmla="*/ 10 h 10"/>
                <a:gd name="T6" fmla="*/ 24 w 24"/>
                <a:gd name="T7" fmla="*/ 10 h 10"/>
                <a:gd name="T8" fmla="*/ 24 w 24"/>
                <a:gd name="T9" fmla="*/ 8 h 10"/>
                <a:gd name="T10" fmla="*/ 1 w 24"/>
                <a:gd name="T11" fmla="*/ 0 h 10"/>
                <a:gd name="T12" fmla="*/ 0 w 24"/>
                <a:gd name="T13" fmla="*/ 0 h 10"/>
                <a:gd name="T14" fmla="*/ 1 w 24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11" y="4"/>
                    <a:pt x="23" y="10"/>
                  </a:cubicBez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11" y="2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3" name="Freeform 380">
              <a:extLst>
                <a:ext uri="{FF2B5EF4-FFF2-40B4-BE49-F238E27FC236}">
                  <a16:creationId xmlns:a16="http://schemas.microsoft.com/office/drawing/2014/main" xmlns="" id="{26AF0134-4AB0-491F-A2CE-C88C828DD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5" y="6575425"/>
              <a:ext cx="125413" cy="57150"/>
            </a:xfrm>
            <a:custGeom>
              <a:avLst/>
              <a:gdLst>
                <a:gd name="T0" fmla="*/ 2 w 25"/>
                <a:gd name="T1" fmla="*/ 3 h 11"/>
                <a:gd name="T2" fmla="*/ 1 w 25"/>
                <a:gd name="T3" fmla="*/ 3 h 11"/>
                <a:gd name="T4" fmla="*/ 2 w 25"/>
                <a:gd name="T5" fmla="*/ 3 h 11"/>
                <a:gd name="T6" fmla="*/ 24 w 25"/>
                <a:gd name="T7" fmla="*/ 11 h 11"/>
                <a:gd name="T8" fmla="*/ 24 w 25"/>
                <a:gd name="T9" fmla="*/ 11 h 11"/>
                <a:gd name="T10" fmla="*/ 25 w 25"/>
                <a:gd name="T11" fmla="*/ 11 h 11"/>
                <a:gd name="T12" fmla="*/ 25 w 25"/>
                <a:gd name="T13" fmla="*/ 10 h 11"/>
                <a:gd name="T14" fmla="*/ 25 w 25"/>
                <a:gd name="T15" fmla="*/ 9 h 11"/>
                <a:gd name="T16" fmla="*/ 2 w 25"/>
                <a:gd name="T17" fmla="*/ 0 h 11"/>
                <a:gd name="T18" fmla="*/ 2 w 25"/>
                <a:gd name="T19" fmla="*/ 0 h 11"/>
                <a:gd name="T20" fmla="*/ 2 w 25"/>
                <a:gd name="T21" fmla="*/ 0 h 11"/>
                <a:gd name="T22" fmla="*/ 2 w 25"/>
                <a:gd name="T23" fmla="*/ 0 h 11"/>
                <a:gd name="T24" fmla="*/ 0 w 25"/>
                <a:gd name="T25" fmla="*/ 1 h 11"/>
                <a:gd name="T26" fmla="*/ 0 w 25"/>
                <a:gd name="T27" fmla="*/ 2 h 11"/>
                <a:gd name="T28" fmla="*/ 1 w 25"/>
                <a:gd name="T29" fmla="*/ 3 h 11"/>
                <a:gd name="T30" fmla="*/ 2 w 25"/>
                <a:gd name="T31" fmla="*/ 3 h 11"/>
                <a:gd name="T32" fmla="*/ 2 w 25"/>
                <a:gd name="T33" fmla="*/ 2 h 11"/>
                <a:gd name="T34" fmla="*/ 1 w 25"/>
                <a:gd name="T35" fmla="*/ 2 h 11"/>
                <a:gd name="T36" fmla="*/ 1 w 25"/>
                <a:gd name="T37" fmla="*/ 2 h 11"/>
                <a:gd name="T38" fmla="*/ 2 w 25"/>
                <a:gd name="T39" fmla="*/ 1 h 11"/>
                <a:gd name="T40" fmla="*/ 2 w 25"/>
                <a:gd name="T41" fmla="*/ 1 h 11"/>
                <a:gd name="T42" fmla="*/ 2 w 25"/>
                <a:gd name="T43" fmla="*/ 1 h 11"/>
                <a:gd name="T44" fmla="*/ 2 w 25"/>
                <a:gd name="T45" fmla="*/ 1 h 11"/>
                <a:gd name="T46" fmla="*/ 24 w 25"/>
                <a:gd name="T47" fmla="*/ 10 h 11"/>
                <a:gd name="T48" fmla="*/ 25 w 25"/>
                <a:gd name="T49" fmla="*/ 10 h 11"/>
                <a:gd name="T50" fmla="*/ 25 w 25"/>
                <a:gd name="T51" fmla="*/ 10 h 11"/>
                <a:gd name="T52" fmla="*/ 24 w 25"/>
                <a:gd name="T53" fmla="*/ 11 h 11"/>
                <a:gd name="T54" fmla="*/ 24 w 25"/>
                <a:gd name="T55" fmla="*/ 11 h 11"/>
                <a:gd name="T56" fmla="*/ 2 w 25"/>
                <a:gd name="T57" fmla="*/ 2 h 11"/>
                <a:gd name="T58" fmla="*/ 2 w 25"/>
                <a:gd name="T59" fmla="*/ 2 h 11"/>
                <a:gd name="T60" fmla="*/ 2 w 25"/>
                <a:gd name="T6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11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2" y="5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12" y="2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2" y="3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2" y="5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4" name="Freeform 381">
              <a:extLst>
                <a:ext uri="{FF2B5EF4-FFF2-40B4-BE49-F238E27FC236}">
                  <a16:creationId xmlns:a16="http://schemas.microsoft.com/office/drawing/2014/main" xmlns="" id="{B68FFBE8-3AD9-488C-AFDC-559A07AC7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559550"/>
              <a:ext cx="185738" cy="107950"/>
            </a:xfrm>
            <a:custGeom>
              <a:avLst/>
              <a:gdLst>
                <a:gd name="T0" fmla="*/ 0 w 37"/>
                <a:gd name="T1" fmla="*/ 3 h 21"/>
                <a:gd name="T2" fmla="*/ 14 w 37"/>
                <a:gd name="T3" fmla="*/ 5 h 21"/>
                <a:gd name="T4" fmla="*/ 34 w 37"/>
                <a:gd name="T5" fmla="*/ 21 h 21"/>
                <a:gd name="T6" fmla="*/ 37 w 37"/>
                <a:gd name="T7" fmla="*/ 19 h 21"/>
                <a:gd name="T8" fmla="*/ 15 w 37"/>
                <a:gd name="T9" fmla="*/ 2 h 21"/>
                <a:gd name="T10" fmla="*/ 0 w 37"/>
                <a:gd name="T11" fmla="*/ 0 h 21"/>
                <a:gd name="T12" fmla="*/ 0 w 37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0" y="3"/>
                  </a:moveTo>
                  <a:cubicBezTo>
                    <a:pt x="0" y="3"/>
                    <a:pt x="6" y="3"/>
                    <a:pt x="14" y="5"/>
                  </a:cubicBezTo>
                  <a:cubicBezTo>
                    <a:pt x="21" y="8"/>
                    <a:pt x="30" y="12"/>
                    <a:pt x="34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2" y="10"/>
                    <a:pt x="23" y="5"/>
                    <a:pt x="15" y="2"/>
                  </a:cubicBezTo>
                  <a:cubicBezTo>
                    <a:pt x="7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5" name="Freeform 382">
              <a:extLst>
                <a:ext uri="{FF2B5EF4-FFF2-40B4-BE49-F238E27FC236}">
                  <a16:creationId xmlns:a16="http://schemas.microsoft.com/office/drawing/2014/main" xmlns="" id="{AA4B4FB0-AF5F-4850-A4F9-636F2199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0" y="6667500"/>
              <a:ext cx="787400" cy="103187"/>
            </a:xfrm>
            <a:custGeom>
              <a:avLst/>
              <a:gdLst>
                <a:gd name="T0" fmla="*/ 0 w 157"/>
                <a:gd name="T1" fmla="*/ 2 h 20"/>
                <a:gd name="T2" fmla="*/ 0 w 157"/>
                <a:gd name="T3" fmla="*/ 6 h 20"/>
                <a:gd name="T4" fmla="*/ 14 w 157"/>
                <a:gd name="T5" fmla="*/ 20 h 20"/>
                <a:gd name="T6" fmla="*/ 156 w 157"/>
                <a:gd name="T7" fmla="*/ 20 h 20"/>
                <a:gd name="T8" fmla="*/ 157 w 157"/>
                <a:gd name="T9" fmla="*/ 19 h 20"/>
                <a:gd name="T10" fmla="*/ 156 w 157"/>
                <a:gd name="T11" fmla="*/ 17 h 20"/>
                <a:gd name="T12" fmla="*/ 14 w 157"/>
                <a:gd name="T13" fmla="*/ 17 h 20"/>
                <a:gd name="T14" fmla="*/ 3 w 157"/>
                <a:gd name="T15" fmla="*/ 6 h 20"/>
                <a:gd name="T16" fmla="*/ 3 w 157"/>
                <a:gd name="T17" fmla="*/ 2 h 20"/>
                <a:gd name="T18" fmla="*/ 1 w 157"/>
                <a:gd name="T19" fmla="*/ 0 h 20"/>
                <a:gd name="T20" fmla="*/ 0 w 157"/>
                <a:gd name="T2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0">
                  <a:moveTo>
                    <a:pt x="0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4"/>
                    <a:pt x="6" y="20"/>
                    <a:pt x="14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7" y="19"/>
                    <a:pt x="157" y="19"/>
                  </a:cubicBezTo>
                  <a:cubicBezTo>
                    <a:pt x="157" y="18"/>
                    <a:pt x="156" y="17"/>
                    <a:pt x="15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8" y="17"/>
                    <a:pt x="3" y="12"/>
                    <a:pt x="3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6" name="Freeform 383">
              <a:extLst>
                <a:ext uri="{FF2B5EF4-FFF2-40B4-BE49-F238E27FC236}">
                  <a16:creationId xmlns:a16="http://schemas.microsoft.com/office/drawing/2014/main" xmlns="" id="{614688BD-AB73-449F-B1A4-277E8A2A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6646863"/>
              <a:ext cx="250825" cy="107950"/>
            </a:xfrm>
            <a:custGeom>
              <a:avLst/>
              <a:gdLst>
                <a:gd name="T0" fmla="*/ 2 w 50"/>
                <a:gd name="T1" fmla="*/ 21 h 21"/>
                <a:gd name="T2" fmla="*/ 2 w 50"/>
                <a:gd name="T3" fmla="*/ 21 h 21"/>
                <a:gd name="T4" fmla="*/ 14 w 50"/>
                <a:gd name="T5" fmla="*/ 19 h 21"/>
                <a:gd name="T6" fmla="*/ 22 w 50"/>
                <a:gd name="T7" fmla="*/ 13 h 21"/>
                <a:gd name="T8" fmla="*/ 26 w 50"/>
                <a:gd name="T9" fmla="*/ 2 h 21"/>
                <a:gd name="T10" fmla="*/ 24 w 50"/>
                <a:gd name="T11" fmla="*/ 2 h 21"/>
                <a:gd name="T12" fmla="*/ 24 w 50"/>
                <a:gd name="T13" fmla="*/ 3 h 21"/>
                <a:gd name="T14" fmla="*/ 48 w 50"/>
                <a:gd name="T15" fmla="*/ 3 h 21"/>
                <a:gd name="T16" fmla="*/ 50 w 50"/>
                <a:gd name="T17" fmla="*/ 2 h 21"/>
                <a:gd name="T18" fmla="*/ 48 w 50"/>
                <a:gd name="T19" fmla="*/ 0 h 21"/>
                <a:gd name="T20" fmla="*/ 24 w 50"/>
                <a:gd name="T21" fmla="*/ 0 h 21"/>
                <a:gd name="T22" fmla="*/ 23 w 50"/>
                <a:gd name="T23" fmla="*/ 1 h 21"/>
                <a:gd name="T24" fmla="*/ 23 w 50"/>
                <a:gd name="T25" fmla="*/ 2 h 21"/>
                <a:gd name="T26" fmla="*/ 20 w 50"/>
                <a:gd name="T27" fmla="*/ 11 h 21"/>
                <a:gd name="T28" fmla="*/ 9 w 50"/>
                <a:gd name="T29" fmla="*/ 17 h 21"/>
                <a:gd name="T30" fmla="*/ 2 w 50"/>
                <a:gd name="T31" fmla="*/ 18 h 21"/>
                <a:gd name="T32" fmla="*/ 2 w 50"/>
                <a:gd name="T33" fmla="*/ 18 h 21"/>
                <a:gd name="T34" fmla="*/ 0 w 50"/>
                <a:gd name="T35" fmla="*/ 20 h 21"/>
                <a:gd name="T36" fmla="*/ 2 w 50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21"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9" y="21"/>
                    <a:pt x="14" y="19"/>
                  </a:cubicBezTo>
                  <a:cubicBezTo>
                    <a:pt x="17" y="17"/>
                    <a:pt x="20" y="16"/>
                    <a:pt x="22" y="13"/>
                  </a:cubicBezTo>
                  <a:cubicBezTo>
                    <a:pt x="24" y="10"/>
                    <a:pt x="26" y="7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8" y="0"/>
                    <a:pt x="37" y="0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6"/>
                    <a:pt x="21" y="9"/>
                    <a:pt x="20" y="11"/>
                  </a:cubicBezTo>
                  <a:cubicBezTo>
                    <a:pt x="17" y="14"/>
                    <a:pt x="13" y="16"/>
                    <a:pt x="9" y="17"/>
                  </a:cubicBezTo>
                  <a:cubicBezTo>
                    <a:pt x="6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1" y="21"/>
                    <a:pt x="2" y="2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4E39CA11-899D-4328-92F3-904FB31EA7CA}"/>
              </a:ext>
            </a:extLst>
          </p:cNvPr>
          <p:cNvSpPr/>
          <p:nvPr/>
        </p:nvSpPr>
        <p:spPr>
          <a:xfrm>
            <a:off x="3565003" y="5949387"/>
            <a:ext cx="8626997" cy="90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xmlns="" id="{BC0FF207-DC64-48AD-ACD1-44FBA1F1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21561" y="1979512"/>
            <a:ext cx="5916689" cy="4959948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xmlns="" id="{9A480585-45CB-4992-95C8-7FBDF3919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AF5E2D66-A80B-458D-91DA-1D2DCEA87125}"/>
              </a:ext>
            </a:extLst>
          </p:cNvPr>
          <p:cNvSpPr/>
          <p:nvPr/>
        </p:nvSpPr>
        <p:spPr>
          <a:xfrm>
            <a:off x="503845" y="77867"/>
            <a:ext cx="4313872" cy="4290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6600" b="1"/>
              <a:t>Головні і другорядні члени речення</a:t>
            </a:r>
          </a:p>
        </p:txBody>
      </p:sp>
      <p:pic>
        <p:nvPicPr>
          <p:cNvPr id="9" name="Графіка 8">
            <a:extLst>
              <a:ext uri="{FF2B5EF4-FFF2-40B4-BE49-F238E27FC236}">
                <a16:creationId xmlns:a16="http://schemas.microsoft.com/office/drawing/2014/main" xmlns="" id="{034BAC8B-D400-4491-89A8-F9A8305F65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779594" y="2787498"/>
            <a:ext cx="50006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0E2317FC-8D3D-40F0-93BB-F96FD586036E}"/>
              </a:ext>
            </a:extLst>
          </p:cNvPr>
          <p:cNvSpPr/>
          <p:nvPr/>
        </p:nvSpPr>
        <p:spPr>
          <a:xfrm>
            <a:off x="0" y="541139"/>
            <a:ext cx="12192000" cy="1475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ea typeface="Calibri" panose="020F0502020204030204" pitchFamily="34" charset="0"/>
                <a:cs typeface="Times New Roman" panose="02020603050405020304" pitchFamily="18" charset="0"/>
              </a:rPr>
              <a:t>Новина </a:t>
            </a:r>
            <a:endParaRPr lang="uk-UA" sz="5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97280" y="2366416"/>
            <a:ext cx="10162902" cy="3212581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/>
              <a:t>– це коректна і зрозуміла інформація про факти, які, по-перше, для читача або слухача нові </a:t>
            </a:r>
            <a:r>
              <a:rPr lang="uk-UA" sz="4000" dirty="0" smtClean="0"/>
              <a:t>й, </a:t>
            </a:r>
            <a:r>
              <a:rPr lang="uk-UA" sz="4000" dirty="0"/>
              <a:t>по-друге, або важливі, або цікаві, навіть якщо подія </a:t>
            </a:r>
            <a:r>
              <a:rPr lang="uk-UA" sz="4000" dirty="0" smtClean="0"/>
              <a:t>читача безпосередньо</a:t>
            </a:r>
            <a:r>
              <a:rPr lang="uk-UA" sz="4000" dirty="0" smtClean="0"/>
              <a:t> </a:t>
            </a:r>
            <a:r>
              <a:rPr lang="uk-UA" sz="4000" dirty="0"/>
              <a:t>не стосується, наприклад, завірюха у Флориді. </a:t>
            </a:r>
          </a:p>
        </p:txBody>
      </p:sp>
    </p:spTree>
    <p:extLst>
      <p:ext uri="{BB962C8B-B14F-4D97-AF65-F5344CB8AC3E}">
        <p14:creationId xmlns:p14="http://schemas.microsoft.com/office/powerpoint/2010/main" val="71050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91A86F00-B2F2-47AA-8A94-0501EA184E3E}"/>
              </a:ext>
            </a:extLst>
          </p:cNvPr>
          <p:cNvSpPr/>
          <p:nvPr/>
        </p:nvSpPr>
        <p:spPr>
          <a:xfrm>
            <a:off x="0" y="541139"/>
            <a:ext cx="12192000" cy="1475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6000" b="1" dirty="0">
                <a:ea typeface="Calibri" panose="020F0502020204030204" pitchFamily="34" charset="0"/>
                <a:cs typeface="Times New Roman" panose="02020603050405020304" pitchFamily="18" charset="0"/>
              </a:rPr>
              <a:t>Заголовок</a:t>
            </a:r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64" y="2185525"/>
            <a:ext cx="9651614" cy="1047312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/>
              <a:t>– це концентрований зміст того, що сталося</a:t>
            </a:r>
            <a:r>
              <a:rPr lang="ru-RU" sz="3600" dirty="0"/>
              <a:t>, </a:t>
            </a:r>
            <a:endParaRPr lang="en-US" sz="3600" dirty="0"/>
          </a:p>
          <a:p>
            <a:pPr marL="0" indent="0" algn="ctr">
              <a:buNone/>
            </a:pPr>
            <a:r>
              <a:rPr lang="ru-RU" sz="3600" dirty="0"/>
              <a:t>— у 5–7 словах.</a:t>
            </a:r>
            <a:endParaRPr lang="uk-UA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7349" y="390237"/>
            <a:ext cx="11295016" cy="1360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AD6F5CFE-FEA5-4477-8F83-235A0252BF0E}"/>
              </a:ext>
            </a:extLst>
          </p:cNvPr>
          <p:cNvSpPr txBox="1">
            <a:spLocks/>
          </p:cNvSpPr>
          <p:nvPr/>
        </p:nvSpPr>
        <p:spPr>
          <a:xfrm>
            <a:off x="661956" y="3771610"/>
            <a:ext cx="11190409" cy="21390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indent="-504000"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2400" dirty="0"/>
              <a:t>Із заголовку читач має одразу зрозуміти, що сталося.</a:t>
            </a:r>
          </a:p>
          <a:p>
            <a:pPr marL="504000" indent="-504000"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2400" dirty="0"/>
              <a:t>Заголовки в новинах — це, як правило, прості речення (мають одну граматичну основу).</a:t>
            </a:r>
          </a:p>
          <a:p>
            <a:pPr marL="504000" indent="-504000"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2400" dirty="0"/>
              <a:t>Порядок слів у заголовках прямий (спочатку підмет, потім присудок).</a:t>
            </a:r>
          </a:p>
          <a:p>
            <a:pPr marL="504000" indent="-504000"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2400" dirty="0"/>
              <a:t>Часто вони є поширеними реченнями, тобто містять і другорядні члени.</a:t>
            </a:r>
          </a:p>
        </p:txBody>
      </p:sp>
    </p:spTree>
    <p:extLst>
      <p:ext uri="{BB962C8B-B14F-4D97-AF65-F5344CB8AC3E}">
        <p14:creationId xmlns:p14="http://schemas.microsoft.com/office/powerpoint/2010/main" val="136936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71852" y="2379088"/>
            <a:ext cx="10244831" cy="3213187"/>
          </a:xfrm>
        </p:spPr>
        <p:txBody>
          <a:bodyPr wrap="square">
            <a:spAutoFit/>
          </a:bodyPr>
          <a:lstStyle/>
          <a:p>
            <a:pPr marL="504000" indent="-504000">
              <a:spcBef>
                <a:spcPts val="1800"/>
              </a:spcBef>
              <a:buClr>
                <a:schemeClr val="accent2"/>
              </a:buClr>
              <a:buSzPct val="129000"/>
              <a:buChar char="●"/>
            </a:pPr>
            <a:r>
              <a:rPr lang="uk-UA" sz="3200" dirty="0"/>
              <a:t>які з них можуть бути заголовками новин з інтернет-сайтів, а які — статей, блогів, авторських колонок;</a:t>
            </a:r>
          </a:p>
          <a:p>
            <a:pPr marL="504000" indent="-504000">
              <a:spcBef>
                <a:spcPts val="1800"/>
              </a:spcBef>
              <a:buClr>
                <a:schemeClr val="accent2"/>
              </a:buClr>
              <a:buSzPct val="129000"/>
              <a:buChar char="●"/>
            </a:pPr>
            <a:r>
              <a:rPr lang="uk-UA" sz="3200" dirty="0"/>
              <a:t>де в них головні і другорядні члени речення (означення, додаток чи обставини);</a:t>
            </a:r>
          </a:p>
          <a:p>
            <a:pPr marL="504000" indent="-504000">
              <a:spcBef>
                <a:spcPts val="1800"/>
              </a:spcBef>
              <a:buClr>
                <a:schemeClr val="accent2"/>
              </a:buClr>
              <a:buSzPct val="129000"/>
              <a:buChar char="●"/>
            </a:pPr>
            <a:r>
              <a:rPr lang="uk-UA" sz="3200" dirty="0"/>
              <a:t>які з цих речень є односкладними (мають лише один головний член — підмет або присудок).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7383" y="364112"/>
            <a:ext cx="11704320" cy="749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82AFA8BC-3989-438B-9E04-EF5EE3AB8505}"/>
              </a:ext>
            </a:extLst>
          </p:cNvPr>
          <p:cNvSpPr/>
          <p:nvPr/>
        </p:nvSpPr>
        <p:spPr>
          <a:xfrm>
            <a:off x="0" y="541139"/>
            <a:ext cx="12192000" cy="1475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4800" b="1">
                <a:ea typeface="Calibri" panose="020F0502020204030204" pitchFamily="34" charset="0"/>
                <a:cs typeface="Times New Roman" panose="02020603050405020304" pitchFamily="18" charset="0"/>
              </a:rPr>
              <a:t>Подивіться на ці речення і визначте:</a:t>
            </a:r>
          </a:p>
        </p:txBody>
      </p:sp>
    </p:spTree>
    <p:extLst>
      <p:ext uri="{BB962C8B-B14F-4D97-AF65-F5344CB8AC3E}">
        <p14:creationId xmlns:p14="http://schemas.microsoft.com/office/powerpoint/2010/main" val="122242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D6A6D22B-FA7E-4577-9A07-079DBA5B0137}"/>
              </a:ext>
            </a:extLst>
          </p:cNvPr>
          <p:cNvSpPr/>
          <p:nvPr/>
        </p:nvSpPr>
        <p:spPr>
          <a:xfrm>
            <a:off x="332908" y="216708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/>
              <a:t>1</a:t>
            </a:r>
            <a:endParaRPr lang="uk-UA" sz="2000" b="1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AF4D20A6-D67D-4426-B4CC-FDED5747684F}"/>
              </a:ext>
            </a:extLst>
          </p:cNvPr>
          <p:cNvSpPr/>
          <p:nvPr/>
        </p:nvSpPr>
        <p:spPr>
          <a:xfrm>
            <a:off x="332908" y="685141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/>
              <a:t>2</a:t>
            </a:r>
            <a:endParaRPr lang="uk-UA" sz="2000" b="1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737481F8-1C77-449A-B425-5D2D7DB53BA2}"/>
              </a:ext>
            </a:extLst>
          </p:cNvPr>
          <p:cNvSpPr/>
          <p:nvPr/>
        </p:nvSpPr>
        <p:spPr>
          <a:xfrm>
            <a:off x="972273" y="154115"/>
            <a:ext cx="11219727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800" dirty="0"/>
              <a:t>Український боксер </a:t>
            </a:r>
            <a:r>
              <a:rPr lang="uk-UA" sz="2800" dirty="0" err="1"/>
              <a:t>Шелестюк</a:t>
            </a:r>
            <a:r>
              <a:rPr lang="uk-UA" sz="2800" dirty="0"/>
              <a:t> переміг мексиканця у США</a:t>
            </a:r>
          </a:p>
          <a:p>
            <a:pPr>
              <a:spcBef>
                <a:spcPts val="600"/>
              </a:spcBef>
            </a:pPr>
            <a:r>
              <a:rPr lang="uk-UA" sz="2800" dirty="0"/>
              <a:t>Російські тролі впроваджують нову стратегію втручання в американські вибори</a:t>
            </a:r>
          </a:p>
          <a:p>
            <a:pPr>
              <a:spcBef>
                <a:spcPts val="600"/>
              </a:spcBef>
            </a:pPr>
            <a:r>
              <a:rPr lang="uk-UA" sz="2800" dirty="0"/>
              <a:t>Невидимі виборці</a:t>
            </a:r>
          </a:p>
          <a:p>
            <a:pPr>
              <a:spcBef>
                <a:spcPts val="600"/>
              </a:spcBef>
            </a:pPr>
            <a:r>
              <a:rPr lang="uk-UA" sz="2800" dirty="0"/>
              <a:t>Навіщо пити гранатовий сік?</a:t>
            </a:r>
          </a:p>
          <a:p>
            <a:pPr>
              <a:spcBef>
                <a:spcPts val="600"/>
              </a:spcBef>
            </a:pPr>
            <a:r>
              <a:rPr lang="uk-UA" sz="2800" dirty="0"/>
              <a:t>У сховищах музею знайдено щоглу мініатюрного човна </a:t>
            </a:r>
            <a:r>
              <a:rPr lang="uk-UA" sz="2800" dirty="0" err="1"/>
              <a:t>Тутанхамона</a:t>
            </a:r>
            <a:endParaRPr lang="uk-UA" sz="2800" dirty="0"/>
          </a:p>
          <a:p>
            <a:pPr>
              <a:spcBef>
                <a:spcPts val="600"/>
              </a:spcBef>
            </a:pPr>
            <a:r>
              <a:rPr lang="uk-UA" sz="2800" dirty="0"/>
              <a:t>США виділять до мільйона доларів на просування свободи інтернету в Україні</a:t>
            </a:r>
          </a:p>
          <a:p>
            <a:pPr>
              <a:spcBef>
                <a:spcPts val="600"/>
              </a:spcBef>
            </a:pPr>
            <a:r>
              <a:rPr lang="uk-UA" sz="2800" dirty="0"/>
              <a:t>Це місто — наше з тобою...</a:t>
            </a:r>
          </a:p>
          <a:p>
            <a:pPr>
              <a:spcBef>
                <a:spcPts val="600"/>
              </a:spcBef>
            </a:pPr>
            <a:r>
              <a:rPr lang="uk-UA" sz="2800" dirty="0"/>
              <a:t>СБУ пояснила заборону на в'їзд австрійському журналісту</a:t>
            </a:r>
          </a:p>
          <a:p>
            <a:pPr>
              <a:spcBef>
                <a:spcPts val="600"/>
              </a:spcBef>
            </a:pPr>
            <a:r>
              <a:rPr lang="uk-UA" sz="2800" dirty="0"/>
              <a:t>В Ірані заарештували пару за заручини в торговому центрі</a:t>
            </a:r>
          </a:p>
          <a:p>
            <a:pPr>
              <a:spcBef>
                <a:spcPts val="600"/>
              </a:spcBef>
            </a:pPr>
            <a:r>
              <a:rPr lang="uk-UA" sz="2800" dirty="0"/>
              <a:t>Неповторний досвід. Американська школа очима старшокласниці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C2B1B39F-FC41-4AE0-B072-5FA5174B62A8}"/>
              </a:ext>
            </a:extLst>
          </p:cNvPr>
          <p:cNvSpPr/>
          <p:nvPr/>
        </p:nvSpPr>
        <p:spPr>
          <a:xfrm>
            <a:off x="332908" y="1630021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3</a:t>
            </a:r>
            <a:endParaRPr lang="uk-UA" sz="2000" b="1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4DBC927-D41E-429B-AA77-77E032565C93}"/>
              </a:ext>
            </a:extLst>
          </p:cNvPr>
          <p:cNvSpPr/>
          <p:nvPr/>
        </p:nvSpPr>
        <p:spPr>
          <a:xfrm>
            <a:off x="332908" y="2141086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4</a:t>
            </a:r>
            <a:endParaRPr lang="uk-UA" sz="2000" b="1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DFC579AC-ED81-4FFA-B567-31A9A48C29D8}"/>
              </a:ext>
            </a:extLst>
          </p:cNvPr>
          <p:cNvSpPr/>
          <p:nvPr/>
        </p:nvSpPr>
        <p:spPr>
          <a:xfrm>
            <a:off x="332908" y="2652151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5</a:t>
            </a:r>
            <a:endParaRPr lang="uk-UA" sz="2000" b="1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8BE389F0-EF85-4A4D-81E5-1ABF4AD14792}"/>
              </a:ext>
            </a:extLst>
          </p:cNvPr>
          <p:cNvSpPr/>
          <p:nvPr/>
        </p:nvSpPr>
        <p:spPr>
          <a:xfrm>
            <a:off x="332908" y="3163216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6</a:t>
            </a:r>
            <a:endParaRPr lang="uk-UA" sz="2000" b="1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64154B5B-F6C7-470B-BAFC-DAAB1555C195}"/>
              </a:ext>
            </a:extLst>
          </p:cNvPr>
          <p:cNvSpPr/>
          <p:nvPr/>
        </p:nvSpPr>
        <p:spPr>
          <a:xfrm>
            <a:off x="332908" y="4092894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7</a:t>
            </a:r>
            <a:endParaRPr lang="uk-UA" sz="2000" b="1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EC6A2C85-FB37-4511-9839-F2743EC9F042}"/>
              </a:ext>
            </a:extLst>
          </p:cNvPr>
          <p:cNvSpPr/>
          <p:nvPr/>
        </p:nvSpPr>
        <p:spPr>
          <a:xfrm>
            <a:off x="332908" y="4594418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8</a:t>
            </a:r>
            <a:endParaRPr lang="uk-UA" sz="2000" b="1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BA5238BB-7FD0-4AD1-AF88-5F269D10BFE9}"/>
              </a:ext>
            </a:extLst>
          </p:cNvPr>
          <p:cNvSpPr/>
          <p:nvPr/>
        </p:nvSpPr>
        <p:spPr>
          <a:xfrm>
            <a:off x="332908" y="5095942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9</a:t>
            </a:r>
            <a:endParaRPr lang="uk-UA" sz="2000" b="1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B95DEE8F-881D-47E4-A859-9E81903AA5AE}"/>
              </a:ext>
            </a:extLst>
          </p:cNvPr>
          <p:cNvSpPr/>
          <p:nvPr/>
        </p:nvSpPr>
        <p:spPr>
          <a:xfrm>
            <a:off x="332908" y="5597466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10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36223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BA16B842-8276-470B-99A6-145BA8BF3083}"/>
              </a:ext>
            </a:extLst>
          </p:cNvPr>
          <p:cNvSpPr/>
          <p:nvPr/>
        </p:nvSpPr>
        <p:spPr>
          <a:xfrm>
            <a:off x="929640" y="138488"/>
            <a:ext cx="11262360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uk-UA" sz="2800" dirty="0"/>
              <a:t>«Жовті жилети» знову повернулися на вулиці Франції</a:t>
            </a:r>
          </a:p>
          <a:p>
            <a:pPr>
              <a:spcBef>
                <a:spcPts val="800"/>
              </a:spcBef>
            </a:pPr>
            <a:r>
              <a:rPr lang="uk-UA" sz="2800" dirty="0"/>
              <a:t>Голлівудська </a:t>
            </a:r>
            <a:r>
              <a:rPr lang="uk-UA" sz="2800" dirty="0" err="1"/>
              <a:t>режисерка</a:t>
            </a:r>
            <a:r>
              <a:rPr lang="uk-UA" sz="2800" dirty="0"/>
              <a:t> </a:t>
            </a:r>
            <a:r>
              <a:rPr lang="uk-UA" sz="2800" dirty="0" err="1"/>
              <a:t>зніме</a:t>
            </a:r>
            <a:r>
              <a:rPr lang="uk-UA" sz="2800" dirty="0"/>
              <a:t> фільм про Тимошенко</a:t>
            </a:r>
          </a:p>
          <a:p>
            <a:pPr>
              <a:spcBef>
                <a:spcPts val="800"/>
              </a:spcBef>
            </a:pPr>
            <a:r>
              <a:rPr lang="uk-UA" sz="2800" dirty="0"/>
              <a:t>Від фейків до зомбі-чуток</a:t>
            </a:r>
          </a:p>
          <a:p>
            <a:pPr>
              <a:spcBef>
                <a:spcPts val="800"/>
              </a:spcBef>
            </a:pPr>
            <a:r>
              <a:rPr lang="uk-UA" sz="2800" dirty="0"/>
              <a:t>Індія і Пакистан за крок до ядерної війни</a:t>
            </a:r>
          </a:p>
          <a:p>
            <a:pPr>
              <a:spcBef>
                <a:spcPts val="800"/>
              </a:spcBef>
            </a:pPr>
            <a:r>
              <a:rPr lang="uk-UA" sz="2800" dirty="0"/>
              <a:t>Інноваційний шлях України. Три </a:t>
            </a:r>
            <a:r>
              <a:rPr lang="uk-UA" sz="2800" dirty="0" err="1"/>
              <a:t>уроки</a:t>
            </a:r>
            <a:r>
              <a:rPr lang="uk-UA" sz="2800" dirty="0"/>
              <a:t> світових лідерів</a:t>
            </a:r>
          </a:p>
          <a:p>
            <a:pPr>
              <a:spcBef>
                <a:spcPts val="800"/>
              </a:spcBef>
            </a:pPr>
            <a:r>
              <a:rPr lang="uk-UA" sz="2800" dirty="0"/>
              <a:t>Великим містам України необхідно більше повноважень</a:t>
            </a:r>
          </a:p>
          <a:p>
            <a:pPr>
              <a:spcBef>
                <a:spcPts val="800"/>
              </a:spcBef>
            </a:pPr>
            <a:r>
              <a:rPr lang="uk-UA" sz="2800" dirty="0"/>
              <a:t>«Садок вишневий…» як стратегія національної ідеї</a:t>
            </a:r>
          </a:p>
          <a:p>
            <a:pPr>
              <a:spcBef>
                <a:spcPts val="800"/>
              </a:spcBef>
            </a:pPr>
            <a:r>
              <a:rPr lang="uk-UA" sz="2800" dirty="0"/>
              <a:t>Євросоюз готовий посилити санкції проти Венесуели, — МЗС Німеччини</a:t>
            </a:r>
          </a:p>
          <a:p>
            <a:pPr>
              <a:spcBef>
                <a:spcPts val="800"/>
              </a:spcBef>
            </a:pPr>
            <a:r>
              <a:rPr lang="uk-UA" sz="2800" dirty="0"/>
              <a:t>В Японії схвалили перше клінічне випробування з пересадки рогівки ока</a:t>
            </a:r>
          </a:p>
          <a:p>
            <a:pPr>
              <a:spcBef>
                <a:spcPts val="800"/>
              </a:spcBef>
            </a:pPr>
            <a:r>
              <a:rPr lang="uk-UA" sz="2800" dirty="0"/>
              <a:t>«Навколо таких проектів мають об’єднуватися найкращі сили»</a:t>
            </a:r>
          </a:p>
          <a:p>
            <a:pPr>
              <a:spcBef>
                <a:spcPts val="800"/>
              </a:spcBef>
            </a:pPr>
            <a:r>
              <a:rPr lang="uk-UA" sz="2800" dirty="0"/>
              <a:t>Бійтеся пиріжків із кошенятами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8A479F51-43EA-42E0-8EBF-2CBF06F95F90}"/>
              </a:ext>
            </a:extLst>
          </p:cNvPr>
          <p:cNvSpPr/>
          <p:nvPr/>
        </p:nvSpPr>
        <p:spPr>
          <a:xfrm>
            <a:off x="332908" y="216708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1</a:t>
            </a:r>
            <a:r>
              <a:rPr lang="ru-RU" sz="2000" b="1" dirty="0"/>
              <a:t>1</a:t>
            </a:r>
            <a:endParaRPr lang="uk-UA" sz="2000" b="1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35BF704D-DEC1-498D-A302-DBB69CE0E58A}"/>
              </a:ext>
            </a:extLst>
          </p:cNvPr>
          <p:cNvSpPr/>
          <p:nvPr/>
        </p:nvSpPr>
        <p:spPr>
          <a:xfrm>
            <a:off x="332908" y="744787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1</a:t>
            </a:r>
            <a:r>
              <a:rPr lang="ru-RU" sz="2000" b="1" dirty="0"/>
              <a:t>2</a:t>
            </a:r>
            <a:endParaRPr lang="uk-UA" sz="2000" b="1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870A2DA5-5B2D-4317-B4E6-0C153D0CC5D0}"/>
              </a:ext>
            </a:extLst>
          </p:cNvPr>
          <p:cNvSpPr/>
          <p:nvPr/>
        </p:nvSpPr>
        <p:spPr>
          <a:xfrm>
            <a:off x="332908" y="1800945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14</a:t>
            </a:r>
            <a:endParaRPr lang="uk-UA" sz="2000" b="1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0DC1CDF7-8D41-466B-84A4-9BBEB476F484}"/>
              </a:ext>
            </a:extLst>
          </p:cNvPr>
          <p:cNvSpPr/>
          <p:nvPr/>
        </p:nvSpPr>
        <p:spPr>
          <a:xfrm>
            <a:off x="332908" y="2329024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15</a:t>
            </a:r>
            <a:endParaRPr lang="uk-UA" sz="2000" b="1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41746972-6EB0-48D3-8A49-315B496C01A1}"/>
              </a:ext>
            </a:extLst>
          </p:cNvPr>
          <p:cNvSpPr/>
          <p:nvPr/>
        </p:nvSpPr>
        <p:spPr>
          <a:xfrm>
            <a:off x="332908" y="2857103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16</a:t>
            </a:r>
            <a:endParaRPr lang="uk-UA" sz="2000" b="1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C512AC3D-64FE-458D-9A72-0AAD3298CA34}"/>
              </a:ext>
            </a:extLst>
          </p:cNvPr>
          <p:cNvSpPr/>
          <p:nvPr/>
        </p:nvSpPr>
        <p:spPr>
          <a:xfrm>
            <a:off x="332908" y="3385182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17</a:t>
            </a:r>
            <a:endParaRPr lang="uk-UA" sz="2000" b="1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A0922881-2242-4107-87BC-167D387202C9}"/>
              </a:ext>
            </a:extLst>
          </p:cNvPr>
          <p:cNvSpPr/>
          <p:nvPr/>
        </p:nvSpPr>
        <p:spPr>
          <a:xfrm>
            <a:off x="332908" y="4441340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19</a:t>
            </a:r>
            <a:endParaRPr lang="uk-UA" sz="2000" b="1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C1863EB0-2A13-40E2-9513-C24BEDE4FDC9}"/>
              </a:ext>
            </a:extLst>
          </p:cNvPr>
          <p:cNvSpPr/>
          <p:nvPr/>
        </p:nvSpPr>
        <p:spPr>
          <a:xfrm>
            <a:off x="332908" y="4969419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20</a:t>
            </a:r>
            <a:endParaRPr lang="uk-UA" sz="2000" b="1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55D49610-18F4-42D4-B30C-862E569E922D}"/>
              </a:ext>
            </a:extLst>
          </p:cNvPr>
          <p:cNvSpPr/>
          <p:nvPr/>
        </p:nvSpPr>
        <p:spPr>
          <a:xfrm>
            <a:off x="332908" y="5497500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21</a:t>
            </a:r>
            <a:endParaRPr lang="uk-UA" sz="2000" b="1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AF0B950F-7711-4576-93C8-C7DBF8F45A3B}"/>
              </a:ext>
            </a:extLst>
          </p:cNvPr>
          <p:cNvSpPr/>
          <p:nvPr/>
        </p:nvSpPr>
        <p:spPr>
          <a:xfrm>
            <a:off x="332908" y="1272866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13</a:t>
            </a:r>
            <a:endParaRPr lang="uk-UA" sz="2000" b="1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39E01EB9-0AB2-4526-9AA5-B6A9169B0F5F}"/>
              </a:ext>
            </a:extLst>
          </p:cNvPr>
          <p:cNvSpPr/>
          <p:nvPr/>
        </p:nvSpPr>
        <p:spPr>
          <a:xfrm>
            <a:off x="332908" y="3913261"/>
            <a:ext cx="413852" cy="413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/>
              <a:t>18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72902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 flipV="1">
            <a:off x="0" y="2526"/>
            <a:ext cx="12192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65D4BB33-CA8D-4CD4-8E86-F53BFA53B1B0}"/>
              </a:ext>
            </a:extLst>
          </p:cNvPr>
          <p:cNvSpPr/>
          <p:nvPr/>
        </p:nvSpPr>
        <p:spPr>
          <a:xfrm>
            <a:off x="0" y="38526"/>
            <a:ext cx="12192000" cy="1301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Критерії відбору новин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9A0A7FA7-6747-43DF-8BFF-17FBF68CA3E8}"/>
              </a:ext>
            </a:extLst>
          </p:cNvPr>
          <p:cNvSpPr/>
          <p:nvPr/>
        </p:nvSpPr>
        <p:spPr>
          <a:xfrm>
            <a:off x="4389" y="1341534"/>
            <a:ext cx="2828500" cy="453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xmlns="" id="{151FD439-3228-4AA8-A226-D1C1530664F3}"/>
              </a:ext>
            </a:extLst>
          </p:cNvPr>
          <p:cNvSpPr txBox="1">
            <a:spLocks/>
          </p:cNvSpPr>
          <p:nvPr/>
        </p:nvSpPr>
        <p:spPr>
          <a:xfrm>
            <a:off x="240124" y="2438615"/>
            <a:ext cx="2357030" cy="162403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>
                <a:solidFill>
                  <a:schemeClr val="tx1"/>
                </a:solidFill>
                <a:latin typeface="+mj-lt"/>
              </a:rPr>
              <a:t>Значущість</a:t>
            </a:r>
            <a:r>
              <a:rPr lang="uk-UA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(культурна 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близькість / важливість) — новина має зачіпати інтереси аудиторії.</a:t>
            </a:r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xmlns="" id="{0C7808A9-B7E0-47E1-A702-0051EDD5B24F}"/>
              </a:ext>
            </a:extLst>
          </p:cNvPr>
          <p:cNvSpPr/>
          <p:nvPr/>
        </p:nvSpPr>
        <p:spPr>
          <a:xfrm>
            <a:off x="3124092" y="1341534"/>
            <a:ext cx="2828500" cy="453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xmlns="" id="{C0E5FA56-D684-4CE1-9D2D-D4B5E1F84BEF}"/>
              </a:ext>
            </a:extLst>
          </p:cNvPr>
          <p:cNvSpPr txBox="1">
            <a:spLocks/>
          </p:cNvSpPr>
          <p:nvPr/>
        </p:nvSpPr>
        <p:spPr>
          <a:xfrm>
            <a:off x="3102880" y="2438615"/>
            <a:ext cx="2849712" cy="107003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>
                <a:solidFill>
                  <a:schemeClr val="tx1"/>
                </a:solidFill>
                <a:latin typeface="+mj-lt"/>
              </a:rPr>
              <a:t>Подив</a:t>
            </a:r>
            <a:r>
              <a:rPr lang="uk-UA" b="1" dirty="0">
                <a:solidFill>
                  <a:schemeClr val="tx1"/>
                </a:solidFill>
                <a:latin typeface="+mj-lt"/>
              </a:rPr>
              <a:t> </a:t>
            </a: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uk-UA" sz="2000" dirty="0">
                <a:solidFill>
                  <a:schemeClr val="tx1"/>
                </a:solidFill>
                <a:latin typeface="+mj-lt"/>
              </a:rPr>
              <a:t>(непередбачуваність, рідкість).</a:t>
            </a:r>
            <a:endParaRPr lang="uk-UA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76">
            <a:extLst>
              <a:ext uri="{FF2B5EF4-FFF2-40B4-BE49-F238E27FC236}">
                <a16:creationId xmlns:a16="http://schemas.microsoft.com/office/drawing/2014/main" xmlns="" id="{6506C179-008D-40C1-9AA5-99CFCF3732D6}"/>
              </a:ext>
            </a:extLst>
          </p:cNvPr>
          <p:cNvSpPr/>
          <p:nvPr/>
        </p:nvSpPr>
        <p:spPr>
          <a:xfrm>
            <a:off x="6243796" y="1341534"/>
            <a:ext cx="2828500" cy="453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xmlns="" id="{B5C68E75-2F2E-4C64-9A20-97568737789F}"/>
              </a:ext>
            </a:extLst>
          </p:cNvPr>
          <p:cNvSpPr txBox="1">
            <a:spLocks/>
          </p:cNvSpPr>
          <p:nvPr/>
        </p:nvSpPr>
        <p:spPr>
          <a:xfrm>
            <a:off x="6485516" y="2438615"/>
            <a:ext cx="2351046" cy="32306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>
                <a:solidFill>
                  <a:schemeClr val="tx1"/>
                </a:solidFill>
                <a:latin typeface="+mj-lt"/>
              </a:rPr>
              <a:t>Зв’язок з елітною державою 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uk-UA" sz="2000" dirty="0">
                <a:solidFill>
                  <a:schemeClr val="tx1"/>
                </a:solidFill>
                <a:latin typeface="+mj-lt"/>
              </a:rPr>
              <a:t>(тобто новини про США чи Францію зі значно більшою ймовірністю потраплять у випуск, ніж про Непал чи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Парагвай).</a:t>
            </a:r>
            <a:r>
              <a:rPr lang="uk-UA" sz="2000" dirty="0"/>
              <a:t>.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xmlns="" id="{B19D2D70-65C3-498D-B502-DDF08C888BD1}"/>
              </a:ext>
            </a:extLst>
          </p:cNvPr>
          <p:cNvGrpSpPr/>
          <p:nvPr/>
        </p:nvGrpSpPr>
        <p:grpSpPr>
          <a:xfrm>
            <a:off x="718745" y="1130515"/>
            <a:ext cx="1399787" cy="1179707"/>
            <a:chOff x="4089267" y="925823"/>
            <a:chExt cx="936056" cy="788887"/>
          </a:xfrm>
        </p:grpSpPr>
        <p:grpSp>
          <p:nvGrpSpPr>
            <p:cNvPr id="13" name="Group 71">
              <a:extLst>
                <a:ext uri="{FF2B5EF4-FFF2-40B4-BE49-F238E27FC236}">
                  <a16:creationId xmlns:a16="http://schemas.microsoft.com/office/drawing/2014/main" xmlns="" id="{7EBCD96A-BAC1-41D9-882B-A2180B3ED01C}"/>
                </a:ext>
              </a:extLst>
            </p:cNvPr>
            <p:cNvGrpSpPr/>
            <p:nvPr/>
          </p:nvGrpSpPr>
          <p:grpSpPr>
            <a:xfrm>
              <a:off x="4089267" y="925823"/>
              <a:ext cx="936056" cy="608436"/>
              <a:chOff x="914400" y="3028950"/>
              <a:chExt cx="1524000" cy="990600"/>
            </a:xfrm>
          </p:grpSpPr>
          <p:sp>
            <p:nvSpPr>
              <p:cNvPr id="15" name="Trapezoid 73">
                <a:extLst>
                  <a:ext uri="{FF2B5EF4-FFF2-40B4-BE49-F238E27FC236}">
                    <a16:creationId xmlns:a16="http://schemas.microsoft.com/office/drawing/2014/main" xmlns="" id="{4086B42A-EDB0-4C5D-991E-5F8D4D49A3AC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6" name="Pentagon 74">
                <a:extLst>
                  <a:ext uri="{FF2B5EF4-FFF2-40B4-BE49-F238E27FC236}">
                    <a16:creationId xmlns:a16="http://schemas.microsoft.com/office/drawing/2014/main" xmlns="" id="{BEA3C773-9C0B-4C5A-81E7-87251BC64336}"/>
                  </a:ext>
                </a:extLst>
              </p:cNvPr>
              <p:cNvSpPr/>
              <p:nvPr/>
            </p:nvSpPr>
            <p:spPr>
              <a:xfrm rot="5400000">
                <a:off x="1181100" y="2952750"/>
                <a:ext cx="990600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4" name="Oval 92">
              <a:extLst>
                <a:ext uri="{FF2B5EF4-FFF2-40B4-BE49-F238E27FC236}">
                  <a16:creationId xmlns:a16="http://schemas.microsoft.com/office/drawing/2014/main" xmlns="" id="{D8646BB9-61A6-486A-BC4C-20535BF3C456}"/>
                </a:ext>
              </a:extLst>
            </p:cNvPr>
            <p:cNvSpPr/>
            <p:nvPr/>
          </p:nvSpPr>
          <p:spPr>
            <a:xfrm>
              <a:off x="4287891" y="1175902"/>
              <a:ext cx="538808" cy="53880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xmlns="" id="{BABA8FBA-39B4-46DE-85B3-F42539366D1A}"/>
              </a:ext>
            </a:extLst>
          </p:cNvPr>
          <p:cNvGrpSpPr/>
          <p:nvPr/>
        </p:nvGrpSpPr>
        <p:grpSpPr>
          <a:xfrm>
            <a:off x="6961145" y="1130515"/>
            <a:ext cx="1399787" cy="1245331"/>
            <a:chOff x="6287239" y="1517903"/>
            <a:chExt cx="772822" cy="687547"/>
          </a:xfrm>
        </p:grpSpPr>
        <p:grpSp>
          <p:nvGrpSpPr>
            <p:cNvPr id="18" name="Group 77">
              <a:extLst>
                <a:ext uri="{FF2B5EF4-FFF2-40B4-BE49-F238E27FC236}">
                  <a16:creationId xmlns:a16="http://schemas.microsoft.com/office/drawing/2014/main" xmlns="" id="{919CC11A-7C5C-4E16-BB58-C337B6A21C69}"/>
                </a:ext>
              </a:extLst>
            </p:cNvPr>
            <p:cNvGrpSpPr/>
            <p:nvPr/>
          </p:nvGrpSpPr>
          <p:grpSpPr>
            <a:xfrm>
              <a:off x="6287239" y="1517903"/>
              <a:ext cx="772822" cy="502334"/>
              <a:chOff x="914400" y="3028950"/>
              <a:chExt cx="1524000" cy="990600"/>
            </a:xfrm>
            <a:solidFill>
              <a:schemeClr val="accent2"/>
            </a:solidFill>
          </p:grpSpPr>
          <p:sp>
            <p:nvSpPr>
              <p:cNvPr id="20" name="Trapezoid 79">
                <a:extLst>
                  <a:ext uri="{FF2B5EF4-FFF2-40B4-BE49-F238E27FC236}">
                    <a16:creationId xmlns:a16="http://schemas.microsoft.com/office/drawing/2014/main" xmlns="" id="{3AE58BCF-1198-43E7-AD22-1C4A3CB46C9F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1" name="Pentagon 80">
                <a:extLst>
                  <a:ext uri="{FF2B5EF4-FFF2-40B4-BE49-F238E27FC236}">
                    <a16:creationId xmlns:a16="http://schemas.microsoft.com/office/drawing/2014/main" xmlns="" id="{0AF08A82-54AE-49DD-B1E8-AE6B251E4E8F}"/>
                  </a:ext>
                </a:extLst>
              </p:cNvPr>
              <p:cNvSpPr/>
              <p:nvPr/>
            </p:nvSpPr>
            <p:spPr>
              <a:xfrm rot="5400000">
                <a:off x="1181100" y="2952750"/>
                <a:ext cx="990600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9" name="Oval 93">
              <a:extLst>
                <a:ext uri="{FF2B5EF4-FFF2-40B4-BE49-F238E27FC236}">
                  <a16:creationId xmlns:a16="http://schemas.microsoft.com/office/drawing/2014/main" xmlns="" id="{9F85CFDB-7923-4556-BDFD-FDA55CF2FEAF}"/>
                </a:ext>
              </a:extLst>
            </p:cNvPr>
            <p:cNvSpPr/>
            <p:nvPr/>
          </p:nvSpPr>
          <p:spPr>
            <a:xfrm>
              <a:off x="6451226" y="1760602"/>
              <a:ext cx="444848" cy="4448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xmlns="" id="{500F4A3D-43C0-4253-948D-14F2D144267E}"/>
              </a:ext>
            </a:extLst>
          </p:cNvPr>
          <p:cNvGrpSpPr/>
          <p:nvPr/>
        </p:nvGrpSpPr>
        <p:grpSpPr>
          <a:xfrm>
            <a:off x="3838449" y="1130515"/>
            <a:ext cx="1399787" cy="1179707"/>
            <a:chOff x="1972912" y="925823"/>
            <a:chExt cx="936056" cy="788887"/>
          </a:xfrm>
        </p:grpSpPr>
        <p:grpSp>
          <p:nvGrpSpPr>
            <p:cNvPr id="23" name="Group 62">
              <a:extLst>
                <a:ext uri="{FF2B5EF4-FFF2-40B4-BE49-F238E27FC236}">
                  <a16:creationId xmlns:a16="http://schemas.microsoft.com/office/drawing/2014/main" xmlns="" id="{A9587B4B-E140-454E-A669-B5CD92BBB2E4}"/>
                </a:ext>
              </a:extLst>
            </p:cNvPr>
            <p:cNvGrpSpPr/>
            <p:nvPr/>
          </p:nvGrpSpPr>
          <p:grpSpPr>
            <a:xfrm>
              <a:off x="1972912" y="925823"/>
              <a:ext cx="936056" cy="608436"/>
              <a:chOff x="914400" y="3028950"/>
              <a:chExt cx="1524000" cy="990600"/>
            </a:xfrm>
          </p:grpSpPr>
          <p:sp>
            <p:nvSpPr>
              <p:cNvPr id="25" name="Trapezoid 63">
                <a:extLst>
                  <a:ext uri="{FF2B5EF4-FFF2-40B4-BE49-F238E27FC236}">
                    <a16:creationId xmlns:a16="http://schemas.microsoft.com/office/drawing/2014/main" xmlns="" id="{E1A4098F-07F4-44AA-B98A-328346E481DC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6" name="Pentagon 64">
                <a:extLst>
                  <a:ext uri="{FF2B5EF4-FFF2-40B4-BE49-F238E27FC236}">
                    <a16:creationId xmlns:a16="http://schemas.microsoft.com/office/drawing/2014/main" xmlns="" id="{C8076D15-6DE1-49D9-A92D-88FD048E0036}"/>
                  </a:ext>
                </a:extLst>
              </p:cNvPr>
              <p:cNvSpPr/>
              <p:nvPr/>
            </p:nvSpPr>
            <p:spPr>
              <a:xfrm rot="5400000">
                <a:off x="1181100" y="2952750"/>
                <a:ext cx="990600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4" name="Oval 88">
              <a:extLst>
                <a:ext uri="{FF2B5EF4-FFF2-40B4-BE49-F238E27FC236}">
                  <a16:creationId xmlns:a16="http://schemas.microsoft.com/office/drawing/2014/main" xmlns="" id="{01EF2B8F-1BE4-4F2B-B118-C5F3BC255181}"/>
                </a:ext>
              </a:extLst>
            </p:cNvPr>
            <p:cNvSpPr/>
            <p:nvPr/>
          </p:nvSpPr>
          <p:spPr>
            <a:xfrm>
              <a:off x="2171536" y="1175902"/>
              <a:ext cx="538808" cy="53880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27" name="Rectangle 76">
            <a:extLst>
              <a:ext uri="{FF2B5EF4-FFF2-40B4-BE49-F238E27FC236}">
                <a16:creationId xmlns:a16="http://schemas.microsoft.com/office/drawing/2014/main" xmlns="" id="{7409736A-2B8C-4195-92F4-E68A2A9CF827}"/>
              </a:ext>
            </a:extLst>
          </p:cNvPr>
          <p:cNvSpPr/>
          <p:nvPr/>
        </p:nvSpPr>
        <p:spPr>
          <a:xfrm>
            <a:off x="9363500" y="1341534"/>
            <a:ext cx="2828500" cy="453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xmlns="" id="{4BD3070E-D8ED-4105-B0AD-AA3D2820F2F6}"/>
              </a:ext>
            </a:extLst>
          </p:cNvPr>
          <p:cNvSpPr txBox="1">
            <a:spLocks/>
          </p:cNvSpPr>
          <p:nvPr/>
        </p:nvSpPr>
        <p:spPr>
          <a:xfrm>
            <a:off x="9521886" y="2438615"/>
            <a:ext cx="2517714" cy="295362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>
                <a:solidFill>
                  <a:schemeClr val="tx1"/>
                </a:solidFill>
                <a:latin typeface="+mj-lt"/>
              </a:rPr>
              <a:t>Зв’язок з елітною персоною  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uk-UA" sz="2000" dirty="0">
                <a:solidFill>
                  <a:schemeClr val="tx1"/>
                </a:solidFill>
                <a:latin typeface="+mj-lt"/>
              </a:rPr>
              <a:t>(відома особа — політик або зірка — теж із більшою ймовірністю потрапить у випуск, ніж нікому невідома особистість).</a:t>
            </a:r>
            <a:endParaRPr lang="en-US" sz="11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xmlns="" id="{B960CCD6-06E7-4CF3-8DA0-3DC9EE2CE4D6}"/>
              </a:ext>
            </a:extLst>
          </p:cNvPr>
          <p:cNvGrpSpPr/>
          <p:nvPr/>
        </p:nvGrpSpPr>
        <p:grpSpPr>
          <a:xfrm>
            <a:off x="10080849" y="1130515"/>
            <a:ext cx="1399787" cy="1245331"/>
            <a:chOff x="6287239" y="1517903"/>
            <a:chExt cx="772822" cy="687547"/>
          </a:xfrm>
        </p:grpSpPr>
        <p:grpSp>
          <p:nvGrpSpPr>
            <p:cNvPr id="30" name="Group 77">
              <a:extLst>
                <a:ext uri="{FF2B5EF4-FFF2-40B4-BE49-F238E27FC236}">
                  <a16:creationId xmlns:a16="http://schemas.microsoft.com/office/drawing/2014/main" xmlns="" id="{0F5B000F-E951-4F61-B532-771C02C02A99}"/>
                </a:ext>
              </a:extLst>
            </p:cNvPr>
            <p:cNvGrpSpPr/>
            <p:nvPr/>
          </p:nvGrpSpPr>
          <p:grpSpPr>
            <a:xfrm>
              <a:off x="6287239" y="1517903"/>
              <a:ext cx="772822" cy="502334"/>
              <a:chOff x="914400" y="3028950"/>
              <a:chExt cx="1524000" cy="990600"/>
            </a:xfrm>
            <a:solidFill>
              <a:schemeClr val="accent2"/>
            </a:solidFill>
          </p:grpSpPr>
          <p:sp>
            <p:nvSpPr>
              <p:cNvPr id="32" name="Trapezoid 79">
                <a:extLst>
                  <a:ext uri="{FF2B5EF4-FFF2-40B4-BE49-F238E27FC236}">
                    <a16:creationId xmlns:a16="http://schemas.microsoft.com/office/drawing/2014/main" xmlns="" id="{0F8CBA36-FA90-46AA-8A8A-989A1038BAD2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3" name="Pentagon 80">
                <a:extLst>
                  <a:ext uri="{FF2B5EF4-FFF2-40B4-BE49-F238E27FC236}">
                    <a16:creationId xmlns:a16="http://schemas.microsoft.com/office/drawing/2014/main" xmlns="" id="{ABB6D3EB-E1C4-4AC9-BAB9-1516BA519A8A}"/>
                  </a:ext>
                </a:extLst>
              </p:cNvPr>
              <p:cNvSpPr/>
              <p:nvPr/>
            </p:nvSpPr>
            <p:spPr>
              <a:xfrm rot="5400000">
                <a:off x="1181100" y="2952750"/>
                <a:ext cx="990600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31" name="Oval 93">
              <a:extLst>
                <a:ext uri="{FF2B5EF4-FFF2-40B4-BE49-F238E27FC236}">
                  <a16:creationId xmlns:a16="http://schemas.microsoft.com/office/drawing/2014/main" xmlns="" id="{BDA5E1B0-9328-41AC-B264-21DB52395268}"/>
                </a:ext>
              </a:extLst>
            </p:cNvPr>
            <p:cNvSpPr/>
            <p:nvPr/>
          </p:nvSpPr>
          <p:spPr>
            <a:xfrm>
              <a:off x="6451226" y="1760602"/>
              <a:ext cx="444848" cy="4448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4</a:t>
              </a:r>
            </a:p>
          </p:txBody>
        </p:sp>
      </p:grpSp>
      <p:sp>
        <p:nvSpPr>
          <p:cNvPr id="34" name="Rectangle 46">
            <a:extLst>
              <a:ext uri="{FF2B5EF4-FFF2-40B4-BE49-F238E27FC236}">
                <a16:creationId xmlns:a16="http://schemas.microsoft.com/office/drawing/2014/main" xmlns="" id="{3D38F993-9774-4362-A416-02FE5F4A995A}"/>
              </a:ext>
            </a:extLst>
          </p:cNvPr>
          <p:cNvSpPr/>
          <p:nvPr/>
        </p:nvSpPr>
        <p:spPr>
          <a:xfrm>
            <a:off x="0" y="5872481"/>
            <a:ext cx="2832888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Rectangle 46">
            <a:extLst>
              <a:ext uri="{FF2B5EF4-FFF2-40B4-BE49-F238E27FC236}">
                <a16:creationId xmlns:a16="http://schemas.microsoft.com/office/drawing/2014/main" xmlns="" id="{B8E24379-C7DE-417F-9E98-4D7E4ADDE085}"/>
              </a:ext>
            </a:extLst>
          </p:cNvPr>
          <p:cNvSpPr/>
          <p:nvPr/>
        </p:nvSpPr>
        <p:spPr>
          <a:xfrm>
            <a:off x="3128481" y="5872481"/>
            <a:ext cx="282411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Rectangle 46">
            <a:extLst>
              <a:ext uri="{FF2B5EF4-FFF2-40B4-BE49-F238E27FC236}">
                <a16:creationId xmlns:a16="http://schemas.microsoft.com/office/drawing/2014/main" xmlns="" id="{35E1783F-2367-48EC-BE69-8B0DBDE502DD}"/>
              </a:ext>
            </a:extLst>
          </p:cNvPr>
          <p:cNvSpPr/>
          <p:nvPr/>
        </p:nvSpPr>
        <p:spPr>
          <a:xfrm>
            <a:off x="6243795" y="5872481"/>
            <a:ext cx="282850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Rectangle 46">
            <a:extLst>
              <a:ext uri="{FF2B5EF4-FFF2-40B4-BE49-F238E27FC236}">
                <a16:creationId xmlns:a16="http://schemas.microsoft.com/office/drawing/2014/main" xmlns="" id="{98AF215A-6F23-4F5B-9275-55300EF76EAF}"/>
              </a:ext>
            </a:extLst>
          </p:cNvPr>
          <p:cNvSpPr/>
          <p:nvPr/>
        </p:nvSpPr>
        <p:spPr>
          <a:xfrm>
            <a:off x="9363499" y="5872481"/>
            <a:ext cx="282850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38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7">
            <a:extLst>
              <a:ext uri="{FF2B5EF4-FFF2-40B4-BE49-F238E27FC236}">
                <a16:creationId xmlns:a16="http://schemas.microsoft.com/office/drawing/2014/main" xmlns="" id="{58C49318-1091-4682-A991-5FFB131153F3}"/>
              </a:ext>
            </a:extLst>
          </p:cNvPr>
          <p:cNvSpPr/>
          <p:nvPr/>
        </p:nvSpPr>
        <p:spPr>
          <a:xfrm>
            <a:off x="4388" y="2203493"/>
            <a:ext cx="12187611" cy="12230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xmlns="" id="{35A178AC-F12B-417E-A5FB-326D7CC23FCB}"/>
              </a:ext>
            </a:extLst>
          </p:cNvPr>
          <p:cNvSpPr/>
          <p:nvPr/>
        </p:nvSpPr>
        <p:spPr>
          <a:xfrm>
            <a:off x="4388" y="3519876"/>
            <a:ext cx="12187611" cy="12230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3" name="Rectangle 7">
            <a:extLst>
              <a:ext uri="{FF2B5EF4-FFF2-40B4-BE49-F238E27FC236}">
                <a16:creationId xmlns:a16="http://schemas.microsoft.com/office/drawing/2014/main" xmlns="" id="{90CB0DEC-7009-4B69-9166-9E8E0A7BFC2A}"/>
              </a:ext>
            </a:extLst>
          </p:cNvPr>
          <p:cNvSpPr/>
          <p:nvPr/>
        </p:nvSpPr>
        <p:spPr>
          <a:xfrm>
            <a:off x="4388" y="4836260"/>
            <a:ext cx="12187611" cy="12230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4FDA5B5D-C5D2-4AE5-A4A5-8357EE6ED10C}"/>
              </a:ext>
            </a:extLst>
          </p:cNvPr>
          <p:cNvSpPr/>
          <p:nvPr/>
        </p:nvSpPr>
        <p:spPr>
          <a:xfrm>
            <a:off x="0" y="44872"/>
            <a:ext cx="12192000" cy="794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48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Правила наближення інтересів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4AE965D2-DE1B-466E-AD7A-F178030B05D5}"/>
              </a:ext>
            </a:extLst>
          </p:cNvPr>
          <p:cNvSpPr/>
          <p:nvPr/>
        </p:nvSpPr>
        <p:spPr>
          <a:xfrm>
            <a:off x="4388" y="887110"/>
            <a:ext cx="12187611" cy="12230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xmlns="" id="{D19729EC-B33B-411B-B1A6-64907F17EE3F}"/>
              </a:ext>
            </a:extLst>
          </p:cNvPr>
          <p:cNvSpPr txBox="1">
            <a:spLocks/>
          </p:cNvSpPr>
          <p:nvPr/>
        </p:nvSpPr>
        <p:spPr>
          <a:xfrm>
            <a:off x="3952100" y="1079920"/>
            <a:ext cx="7995050" cy="8309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чим далі від представника потенційної аудиторії розгортаються події, тим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вони для 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нього менш цікаві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). </a:t>
            </a:r>
            <a:r>
              <a:rPr lang="uk-UA" sz="2000" b="1" dirty="0">
                <a:solidFill>
                  <a:schemeClr val="accent1"/>
                </a:solidFill>
                <a:latin typeface="+mj-lt"/>
              </a:rPr>
              <a:t>Це правило називається правилом географічного наближення.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xmlns="" id="{9A31A354-6A36-4FD9-8501-CC100907933E}"/>
              </a:ext>
            </a:extLst>
          </p:cNvPr>
          <p:cNvSpPr/>
          <p:nvPr/>
        </p:nvSpPr>
        <p:spPr>
          <a:xfrm>
            <a:off x="1" y="893532"/>
            <a:ext cx="668040" cy="5165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uk-UA" sz="4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92">
            <a:extLst>
              <a:ext uri="{FF2B5EF4-FFF2-40B4-BE49-F238E27FC236}">
                <a16:creationId xmlns:a16="http://schemas.microsoft.com/office/drawing/2014/main" xmlns="" id="{761D19F9-371D-4A7B-B9AE-4DF45A15EB27}"/>
              </a:ext>
            </a:extLst>
          </p:cNvPr>
          <p:cNvSpPr/>
          <p:nvPr/>
        </p:nvSpPr>
        <p:spPr>
          <a:xfrm rot="16200000">
            <a:off x="167875" y="998482"/>
            <a:ext cx="1000334" cy="10003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5B850E-6BE7-43F5-AF07-19E0AC616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8" y="1194541"/>
            <a:ext cx="608214" cy="608214"/>
          </a:xfrm>
          <a:prstGeom prst="rect">
            <a:avLst/>
          </a:prstGeom>
        </p:spPr>
      </p:pic>
      <p:sp>
        <p:nvSpPr>
          <p:cNvPr id="47" name="Прямокутник 46">
            <a:extLst>
              <a:ext uri="{FF2B5EF4-FFF2-40B4-BE49-F238E27FC236}">
                <a16:creationId xmlns:a16="http://schemas.microsoft.com/office/drawing/2014/main" xmlns="" id="{94EE2D03-D155-4F20-8888-49BEDB02F85D}"/>
              </a:ext>
            </a:extLst>
          </p:cNvPr>
          <p:cNvSpPr/>
          <p:nvPr/>
        </p:nvSpPr>
        <p:spPr>
          <a:xfrm>
            <a:off x="1306689" y="1238634"/>
            <a:ext cx="1521250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uk-UA" sz="2800" b="1" dirty="0"/>
              <a:t>Відстань</a:t>
            </a:r>
            <a:endParaRPr lang="uk-UA" sz="2800" dirty="0"/>
          </a:p>
        </p:txBody>
      </p:sp>
      <p:sp>
        <p:nvSpPr>
          <p:cNvPr id="65" name="Oval 92">
            <a:extLst>
              <a:ext uri="{FF2B5EF4-FFF2-40B4-BE49-F238E27FC236}">
                <a16:creationId xmlns:a16="http://schemas.microsoft.com/office/drawing/2014/main" xmlns="" id="{54C0BC8D-D8C6-4FF4-96B6-318BEDA992AD}"/>
              </a:ext>
            </a:extLst>
          </p:cNvPr>
          <p:cNvSpPr/>
          <p:nvPr/>
        </p:nvSpPr>
        <p:spPr>
          <a:xfrm rot="16200000">
            <a:off x="167875" y="2314747"/>
            <a:ext cx="1000334" cy="10003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7" name="Прямокутник 66">
            <a:extLst>
              <a:ext uri="{FF2B5EF4-FFF2-40B4-BE49-F238E27FC236}">
                <a16:creationId xmlns:a16="http://schemas.microsoft.com/office/drawing/2014/main" xmlns="" id="{AA67DE78-D224-4CEB-8FDB-718E6C82A53F}"/>
              </a:ext>
            </a:extLst>
          </p:cNvPr>
          <p:cNvSpPr/>
          <p:nvPr/>
        </p:nvSpPr>
        <p:spPr>
          <a:xfrm>
            <a:off x="1306689" y="2595728"/>
            <a:ext cx="800219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uk-UA" sz="2800" b="1" dirty="0"/>
              <a:t>Час </a:t>
            </a:r>
            <a:endParaRPr lang="uk-UA" sz="2800" dirty="0"/>
          </a:p>
        </p:txBody>
      </p:sp>
      <p:sp>
        <p:nvSpPr>
          <p:cNvPr id="70" name="Oval 92">
            <a:extLst>
              <a:ext uri="{FF2B5EF4-FFF2-40B4-BE49-F238E27FC236}">
                <a16:creationId xmlns:a16="http://schemas.microsoft.com/office/drawing/2014/main" xmlns="" id="{424C9AB1-CD75-4DFB-BA9C-0290D1836DED}"/>
              </a:ext>
            </a:extLst>
          </p:cNvPr>
          <p:cNvSpPr/>
          <p:nvPr/>
        </p:nvSpPr>
        <p:spPr>
          <a:xfrm rot="16200000">
            <a:off x="167875" y="3634359"/>
            <a:ext cx="1000334" cy="10003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2" name="Прямокутник 71">
            <a:extLst>
              <a:ext uri="{FF2B5EF4-FFF2-40B4-BE49-F238E27FC236}">
                <a16:creationId xmlns:a16="http://schemas.microsoft.com/office/drawing/2014/main" xmlns="" id="{D5B6FEED-EB13-4B6C-8564-7888879FDC52}"/>
              </a:ext>
            </a:extLst>
          </p:cNvPr>
          <p:cNvSpPr/>
          <p:nvPr/>
        </p:nvSpPr>
        <p:spPr>
          <a:xfrm>
            <a:off x="1306689" y="3872915"/>
            <a:ext cx="148688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uk-UA" sz="2800" b="1" dirty="0"/>
              <a:t>Почуття </a:t>
            </a:r>
            <a:endParaRPr lang="uk-UA" sz="2800" dirty="0"/>
          </a:p>
        </p:txBody>
      </p:sp>
      <p:sp>
        <p:nvSpPr>
          <p:cNvPr id="75" name="Oval 92">
            <a:extLst>
              <a:ext uri="{FF2B5EF4-FFF2-40B4-BE49-F238E27FC236}">
                <a16:creationId xmlns:a16="http://schemas.microsoft.com/office/drawing/2014/main" xmlns="" id="{6A08F239-D85F-414E-8FC3-EB433A9CB1AA}"/>
              </a:ext>
            </a:extLst>
          </p:cNvPr>
          <p:cNvSpPr/>
          <p:nvPr/>
        </p:nvSpPr>
        <p:spPr>
          <a:xfrm rot="16200000">
            <a:off x="167875" y="4947632"/>
            <a:ext cx="1000334" cy="10003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7" name="Прямокутник 76">
            <a:extLst>
              <a:ext uri="{FF2B5EF4-FFF2-40B4-BE49-F238E27FC236}">
                <a16:creationId xmlns:a16="http://schemas.microsoft.com/office/drawing/2014/main" xmlns="" id="{79FDD346-A140-42C2-AF4C-0B7E69E90283}"/>
              </a:ext>
            </a:extLst>
          </p:cNvPr>
          <p:cNvSpPr/>
          <p:nvPr/>
        </p:nvSpPr>
        <p:spPr>
          <a:xfrm>
            <a:off x="1306689" y="4896472"/>
            <a:ext cx="2434834" cy="11350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uk-UA" sz="2800" b="1" dirty="0"/>
              <a:t>Індивідуальні </a:t>
            </a:r>
            <a:endParaRPr lang="en-US" sz="2800" b="1" dirty="0"/>
          </a:p>
          <a:p>
            <a:pPr>
              <a:lnSpc>
                <a:spcPct val="80000"/>
              </a:lnSpc>
            </a:pPr>
            <a:r>
              <a:rPr lang="uk-UA" sz="2800" b="1" dirty="0"/>
              <a:t>специфічні </a:t>
            </a:r>
            <a:endParaRPr lang="en-US" sz="2800" b="1" dirty="0"/>
          </a:p>
          <a:p>
            <a:pPr>
              <a:lnSpc>
                <a:spcPct val="80000"/>
              </a:lnSpc>
            </a:pPr>
            <a:r>
              <a:rPr lang="uk-UA" sz="2800" b="1" dirty="0"/>
              <a:t>інтереси </a:t>
            </a:r>
            <a:endParaRPr lang="uk-UA" sz="2800" dirty="0"/>
          </a:p>
        </p:txBody>
      </p:sp>
      <p:sp>
        <p:nvSpPr>
          <p:cNvPr id="41" name="Rectangle 46">
            <a:extLst>
              <a:ext uri="{FF2B5EF4-FFF2-40B4-BE49-F238E27FC236}">
                <a16:creationId xmlns:a16="http://schemas.microsoft.com/office/drawing/2014/main" xmlns="" id="{07A88528-8EA3-4532-9C6F-24F8660464EC}"/>
              </a:ext>
            </a:extLst>
          </p:cNvPr>
          <p:cNvSpPr/>
          <p:nvPr/>
        </p:nvSpPr>
        <p:spPr>
          <a:xfrm>
            <a:off x="12100560" y="883881"/>
            <a:ext cx="95826" cy="12230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Rectangle 46">
            <a:extLst>
              <a:ext uri="{FF2B5EF4-FFF2-40B4-BE49-F238E27FC236}">
                <a16:creationId xmlns:a16="http://schemas.microsoft.com/office/drawing/2014/main" xmlns="" id="{984E27C0-3253-4FA6-8558-AB6FA1FFE5BC}"/>
              </a:ext>
            </a:extLst>
          </p:cNvPr>
          <p:cNvSpPr/>
          <p:nvPr/>
        </p:nvSpPr>
        <p:spPr>
          <a:xfrm>
            <a:off x="12100560" y="2197154"/>
            <a:ext cx="95826" cy="12230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Rectangle 46">
            <a:extLst>
              <a:ext uri="{FF2B5EF4-FFF2-40B4-BE49-F238E27FC236}">
                <a16:creationId xmlns:a16="http://schemas.microsoft.com/office/drawing/2014/main" xmlns="" id="{B934C4EA-EA63-49A6-BE17-9FE3FEDA0C86}"/>
              </a:ext>
            </a:extLst>
          </p:cNvPr>
          <p:cNvSpPr/>
          <p:nvPr/>
        </p:nvSpPr>
        <p:spPr>
          <a:xfrm>
            <a:off x="12100560" y="3519876"/>
            <a:ext cx="95826" cy="12230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Rectangle 46">
            <a:extLst>
              <a:ext uri="{FF2B5EF4-FFF2-40B4-BE49-F238E27FC236}">
                <a16:creationId xmlns:a16="http://schemas.microsoft.com/office/drawing/2014/main" xmlns="" id="{3FC7A895-3343-4E4E-9096-5351CB6D30D0}"/>
              </a:ext>
            </a:extLst>
          </p:cNvPr>
          <p:cNvSpPr/>
          <p:nvPr/>
        </p:nvSpPr>
        <p:spPr>
          <a:xfrm>
            <a:off x="12100560" y="4842598"/>
            <a:ext cx="95826" cy="12230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351E9D6-2FC4-4271-9656-D31A5AD60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5" y="2524134"/>
            <a:ext cx="668040" cy="6680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87A6F1-E4BF-46B0-9CBD-9863EC359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2" y="3815981"/>
            <a:ext cx="690812" cy="6908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D0DB6FE-9E9B-416F-AE90-1195AF64C6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5" y="5156789"/>
            <a:ext cx="582018" cy="582018"/>
          </a:xfrm>
          <a:prstGeom prst="rect">
            <a:avLst/>
          </a:prstGeom>
        </p:spPr>
      </p:pic>
      <p:sp>
        <p:nvSpPr>
          <p:cNvPr id="81" name="Inhaltsplatzhalter 4">
            <a:extLst>
              <a:ext uri="{FF2B5EF4-FFF2-40B4-BE49-F238E27FC236}">
                <a16:creationId xmlns:a16="http://schemas.microsoft.com/office/drawing/2014/main" xmlns="" id="{E110A579-29D2-4795-833A-DADBDD24C8DD}"/>
              </a:ext>
            </a:extLst>
          </p:cNvPr>
          <p:cNvSpPr txBox="1">
            <a:spLocks/>
          </p:cNvSpPr>
          <p:nvPr/>
        </p:nvSpPr>
        <p:spPr>
          <a:xfrm>
            <a:off x="3952100" y="2366757"/>
            <a:ext cx="7995050" cy="8309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чим далі в минуле від представника потенційної аудиторії розгортаються події, тим вони для нього менш цікаві). </a:t>
            </a:r>
            <a:r>
              <a:rPr lang="uk-UA" sz="2000" b="1" dirty="0">
                <a:solidFill>
                  <a:schemeClr val="accent1"/>
                </a:solidFill>
                <a:latin typeface="+mj-lt"/>
              </a:rPr>
              <a:t>Це правило називається правилом хронологічного наближення.</a:t>
            </a:r>
          </a:p>
        </p:txBody>
      </p:sp>
      <p:sp>
        <p:nvSpPr>
          <p:cNvPr id="82" name="Inhaltsplatzhalter 4">
            <a:extLst>
              <a:ext uri="{FF2B5EF4-FFF2-40B4-BE49-F238E27FC236}">
                <a16:creationId xmlns:a16="http://schemas.microsoft.com/office/drawing/2014/main" xmlns="" id="{F0679868-1497-4765-9B51-87EBA7C7E52F}"/>
              </a:ext>
            </a:extLst>
          </p:cNvPr>
          <p:cNvSpPr txBox="1">
            <a:spLocks/>
          </p:cNvSpPr>
          <p:nvPr/>
        </p:nvSpPr>
        <p:spPr>
          <a:xfrm>
            <a:off x="3952100" y="3715915"/>
            <a:ext cx="7995050" cy="8309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подія тим цікавіша для представника потенційної аудиторії, чим більшою мірою вона може вплинути на його почуття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). </a:t>
            </a:r>
            <a:r>
              <a:rPr lang="uk-UA" sz="2000" b="1" dirty="0">
                <a:solidFill>
                  <a:schemeClr val="accent1"/>
                </a:solidFill>
                <a:latin typeface="+mj-lt"/>
              </a:rPr>
              <a:t>Це правило називається правилом емоційного наближення.</a:t>
            </a:r>
          </a:p>
        </p:txBody>
      </p:sp>
      <p:sp>
        <p:nvSpPr>
          <p:cNvPr id="83" name="Inhaltsplatzhalter 4">
            <a:extLst>
              <a:ext uri="{FF2B5EF4-FFF2-40B4-BE49-F238E27FC236}">
                <a16:creationId xmlns:a16="http://schemas.microsoft.com/office/drawing/2014/main" xmlns="" id="{536B2C5B-A94F-4C23-9981-77CB1E8FFF60}"/>
              </a:ext>
            </a:extLst>
          </p:cNvPr>
          <p:cNvSpPr txBox="1">
            <a:spLocks/>
          </p:cNvSpPr>
          <p:nvPr/>
        </p:nvSpPr>
        <p:spPr>
          <a:xfrm>
            <a:off x="3952100" y="4932896"/>
            <a:ext cx="7995050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подія цікава для представника потенційної аудиторії, якщо вона стосується його професійних інтересів, релігійної чи національної приналежності, захоплення, хобі тощо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)</a:t>
            </a:r>
            <a:r>
              <a:rPr lang="uk-UA" sz="2000" dirty="0">
                <a:solidFill>
                  <a:schemeClr val="tx1"/>
                </a:solidFill>
                <a:latin typeface="+mj-lt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2000" b="1" dirty="0">
                <a:solidFill>
                  <a:schemeClr val="accent1"/>
                </a:solidFill>
                <a:latin typeface="+mj-lt"/>
              </a:rPr>
              <a:t>Це правило називається правилом наближення за специфічними інтересами.</a:t>
            </a:r>
          </a:p>
        </p:txBody>
      </p:sp>
      <p:sp>
        <p:nvSpPr>
          <p:cNvPr id="84" name="Rectangle 46">
            <a:extLst>
              <a:ext uri="{FF2B5EF4-FFF2-40B4-BE49-F238E27FC236}">
                <a16:creationId xmlns:a16="http://schemas.microsoft.com/office/drawing/2014/main" xmlns="" id="{783FACA7-8BD7-460D-8BCD-A1C0B4DCF213}"/>
              </a:ext>
            </a:extLst>
          </p:cNvPr>
          <p:cNvSpPr/>
          <p:nvPr/>
        </p:nvSpPr>
        <p:spPr>
          <a:xfrm>
            <a:off x="3698829" y="883881"/>
            <a:ext cx="36000" cy="1223077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Rectangle 46">
            <a:extLst>
              <a:ext uri="{FF2B5EF4-FFF2-40B4-BE49-F238E27FC236}">
                <a16:creationId xmlns:a16="http://schemas.microsoft.com/office/drawing/2014/main" xmlns="" id="{537CD8FE-DD2B-4F3F-9412-7CC8AA8F8703}"/>
              </a:ext>
            </a:extLst>
          </p:cNvPr>
          <p:cNvSpPr/>
          <p:nvPr/>
        </p:nvSpPr>
        <p:spPr>
          <a:xfrm>
            <a:off x="3698829" y="2197154"/>
            <a:ext cx="36000" cy="1223077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Rectangle 46">
            <a:extLst>
              <a:ext uri="{FF2B5EF4-FFF2-40B4-BE49-F238E27FC236}">
                <a16:creationId xmlns:a16="http://schemas.microsoft.com/office/drawing/2014/main" xmlns="" id="{C340CEB7-051E-46C6-B0A4-A10AFDFCD5CF}"/>
              </a:ext>
            </a:extLst>
          </p:cNvPr>
          <p:cNvSpPr/>
          <p:nvPr/>
        </p:nvSpPr>
        <p:spPr>
          <a:xfrm>
            <a:off x="3698829" y="3519876"/>
            <a:ext cx="36000" cy="1223077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Rectangle 46">
            <a:extLst>
              <a:ext uri="{FF2B5EF4-FFF2-40B4-BE49-F238E27FC236}">
                <a16:creationId xmlns:a16="http://schemas.microsoft.com/office/drawing/2014/main" xmlns="" id="{EAC18516-034C-4E17-8FCE-F0D1FBD23B65}"/>
              </a:ext>
            </a:extLst>
          </p:cNvPr>
          <p:cNvSpPr/>
          <p:nvPr/>
        </p:nvSpPr>
        <p:spPr>
          <a:xfrm>
            <a:off x="3698829" y="4842598"/>
            <a:ext cx="36000" cy="1223077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914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6DA041"/>
      </a:hlink>
      <a:folHlink>
        <a:srgbClr val="6DA041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548</Words>
  <Application>Microsoft Office PowerPoint</Application>
  <PresentationFormat>Широкоэкранный</PresentationFormat>
  <Paragraphs>80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Helena Rosinska</cp:lastModifiedBy>
  <cp:revision>98</cp:revision>
  <dcterms:created xsi:type="dcterms:W3CDTF">2018-04-01T13:17:58Z</dcterms:created>
  <dcterms:modified xsi:type="dcterms:W3CDTF">2020-06-19T12:06:46Z</dcterms:modified>
</cp:coreProperties>
</file>