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78" r:id="rId4"/>
    <p:sldId id="293" r:id="rId5"/>
    <p:sldId id="279" r:id="rId6"/>
    <p:sldId id="294" r:id="rId7"/>
    <p:sldId id="295" r:id="rId8"/>
    <p:sldId id="31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5C63F"/>
    <a:srgbClr val="EDF7F9"/>
    <a:srgbClr val="E5D9C3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 varScale="1">
        <p:scale>
          <a:sx n="91" d="100"/>
          <a:sy n="91" d="100"/>
        </p:scale>
        <p:origin x="91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2" y="-2"/>
            <a:ext cx="12191999" cy="5029202"/>
          </a:xfrm>
          <a:custGeom>
            <a:avLst/>
            <a:gdLst>
              <a:gd name="connsiteX0" fmla="*/ 0 w 12191999"/>
              <a:gd name="connsiteY0" fmla="*/ 0 h 5029202"/>
              <a:gd name="connsiteX1" fmla="*/ 4876037 w 12191999"/>
              <a:gd name="connsiteY1" fmla="*/ 0 h 5029202"/>
              <a:gd name="connsiteX2" fmla="*/ 12191999 w 12191999"/>
              <a:gd name="connsiteY2" fmla="*/ 0 h 5029202"/>
              <a:gd name="connsiteX3" fmla="*/ 12191999 w 12191999"/>
              <a:gd name="connsiteY3" fmla="*/ 5029202 h 5029202"/>
              <a:gd name="connsiteX4" fmla="*/ 12190094 w 12191999"/>
              <a:gd name="connsiteY4" fmla="*/ 5029174 h 5029202"/>
              <a:gd name="connsiteX5" fmla="*/ 12190094 w 12191999"/>
              <a:gd name="connsiteY5" fmla="*/ 5029201 h 5029202"/>
              <a:gd name="connsiteX6" fmla="*/ 11909880 w 12191999"/>
              <a:gd name="connsiteY6" fmla="*/ 5027918 h 5029202"/>
              <a:gd name="connsiteX7" fmla="*/ 10162242 w 12191999"/>
              <a:gd name="connsiteY7" fmla="*/ 4954378 h 5029202"/>
              <a:gd name="connsiteX8" fmla="*/ 9748647 w 12191999"/>
              <a:gd name="connsiteY8" fmla="*/ 4917661 h 5029202"/>
              <a:gd name="connsiteX9" fmla="*/ 9748647 w 12191999"/>
              <a:gd name="connsiteY9" fmla="*/ 4917065 h 5029202"/>
              <a:gd name="connsiteX10" fmla="*/ 9734425 w 12191999"/>
              <a:gd name="connsiteY10" fmla="*/ 4915803 h 5029202"/>
              <a:gd name="connsiteX11" fmla="*/ 7565115 w 12191999"/>
              <a:gd name="connsiteY11" fmla="*/ 4581985 h 5029202"/>
              <a:gd name="connsiteX12" fmla="*/ 7310627 w 12191999"/>
              <a:gd name="connsiteY12" fmla="*/ 4528640 h 5029202"/>
              <a:gd name="connsiteX13" fmla="*/ 7310627 w 12191999"/>
              <a:gd name="connsiteY13" fmla="*/ 4525762 h 5029202"/>
              <a:gd name="connsiteX14" fmla="*/ 7266097 w 12191999"/>
              <a:gd name="connsiteY14" fmla="*/ 4516429 h 5029202"/>
              <a:gd name="connsiteX15" fmla="*/ 4925899 w 12191999"/>
              <a:gd name="connsiteY15" fmla="*/ 4054497 h 5029202"/>
              <a:gd name="connsiteX16" fmla="*/ 4876037 w 12191999"/>
              <a:gd name="connsiteY16" fmla="*/ 4048363 h 5029202"/>
              <a:gd name="connsiteX17" fmla="*/ 4876037 w 12191999"/>
              <a:gd name="connsiteY17" fmla="*/ 4047938 h 5029202"/>
              <a:gd name="connsiteX18" fmla="*/ 4620741 w 12191999"/>
              <a:gd name="connsiteY18" fmla="*/ 4016446 h 5029202"/>
              <a:gd name="connsiteX19" fmla="*/ 2457524 w 12191999"/>
              <a:gd name="connsiteY19" fmla="*/ 3968312 h 5029202"/>
              <a:gd name="connsiteX20" fmla="*/ 2444875 w 12191999"/>
              <a:gd name="connsiteY20" fmla="*/ 3969182 h 5029202"/>
              <a:gd name="connsiteX21" fmla="*/ 2444875 w 12191999"/>
              <a:gd name="connsiteY21" fmla="*/ 3969656 h 5029202"/>
              <a:gd name="connsiteX22" fmla="*/ 2029755 w 12191999"/>
              <a:gd name="connsiteY22" fmla="*/ 3998161 h 5029202"/>
              <a:gd name="connsiteX23" fmla="*/ 0 w 12191999"/>
              <a:gd name="connsiteY23" fmla="*/ 4256580 h 5029202"/>
              <a:gd name="connsiteX24" fmla="*/ 0 w 12191999"/>
              <a:gd name="connsiteY24" fmla="*/ 4037970 h 502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1999" h="5029202">
                <a:moveTo>
                  <a:pt x="0" y="0"/>
                </a:moveTo>
                <a:lnTo>
                  <a:pt x="4876037" y="0"/>
                </a:lnTo>
                <a:lnTo>
                  <a:pt x="12191999" y="0"/>
                </a:lnTo>
                <a:lnTo>
                  <a:pt x="12191999" y="5029202"/>
                </a:lnTo>
                <a:lnTo>
                  <a:pt x="12190094" y="5029174"/>
                </a:lnTo>
                <a:lnTo>
                  <a:pt x="12190094" y="5029201"/>
                </a:lnTo>
                <a:lnTo>
                  <a:pt x="11909880" y="5027918"/>
                </a:lnTo>
                <a:cubicBezTo>
                  <a:pt x="11261821" y="5021930"/>
                  <a:pt x="10684607" y="4995414"/>
                  <a:pt x="10162242" y="4954378"/>
                </a:cubicBezTo>
                <a:lnTo>
                  <a:pt x="9748647" y="4917661"/>
                </a:lnTo>
                <a:lnTo>
                  <a:pt x="9748647" y="4917065"/>
                </a:lnTo>
                <a:lnTo>
                  <a:pt x="9734425" y="4915803"/>
                </a:lnTo>
                <a:cubicBezTo>
                  <a:pt x="8890432" y="4832071"/>
                  <a:pt x="8194193" y="4710710"/>
                  <a:pt x="7565115" y="4581985"/>
                </a:cubicBezTo>
                <a:lnTo>
                  <a:pt x="7310627" y="4528640"/>
                </a:lnTo>
                <a:lnTo>
                  <a:pt x="7310627" y="4525762"/>
                </a:lnTo>
                <a:lnTo>
                  <a:pt x="7266097" y="4516429"/>
                </a:lnTo>
                <a:cubicBezTo>
                  <a:pt x="6454191" y="4342670"/>
                  <a:pt x="5737804" y="4164783"/>
                  <a:pt x="4925899" y="4054497"/>
                </a:cubicBezTo>
                <a:lnTo>
                  <a:pt x="4876037" y="4048363"/>
                </a:lnTo>
                <a:lnTo>
                  <a:pt x="4876037" y="4047938"/>
                </a:lnTo>
                <a:lnTo>
                  <a:pt x="4620741" y="4016446"/>
                </a:lnTo>
                <a:cubicBezTo>
                  <a:pt x="3993431" y="3947247"/>
                  <a:pt x="3299148" y="3921115"/>
                  <a:pt x="2457524" y="3968312"/>
                </a:cubicBezTo>
                <a:lnTo>
                  <a:pt x="2444875" y="3969182"/>
                </a:lnTo>
                <a:lnTo>
                  <a:pt x="2444875" y="3969656"/>
                </a:lnTo>
                <a:lnTo>
                  <a:pt x="2029755" y="3998161"/>
                </a:lnTo>
                <a:cubicBezTo>
                  <a:pt x="1432768" y="4046481"/>
                  <a:pt x="764143" y="4129631"/>
                  <a:pt x="0" y="4256580"/>
                </a:cubicBezTo>
                <a:lnTo>
                  <a:pt x="0" y="40379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255" y="6176963"/>
            <a:ext cx="12200255" cy="596900"/>
            <a:chOff x="-8255" y="6176963"/>
            <a:chExt cx="12200255" cy="596900"/>
          </a:xfrm>
        </p:grpSpPr>
        <p:grpSp>
          <p:nvGrpSpPr>
            <p:cNvPr id="6" name="Group 205"/>
            <p:cNvGrpSpPr>
              <a:grpSpLocks/>
            </p:cNvGrpSpPr>
            <p:nvPr userDrawn="1"/>
          </p:nvGrpSpPr>
          <p:grpSpPr bwMode="auto">
            <a:xfrm>
              <a:off x="883175" y="6181726"/>
              <a:ext cx="10298113" cy="588963"/>
              <a:chOff x="600" y="3894"/>
              <a:chExt cx="6487" cy="371"/>
            </a:xfrm>
          </p:grpSpPr>
          <p:sp>
            <p:nvSpPr>
              <p:cNvPr id="390" name="Freeform 5"/>
              <p:cNvSpPr>
                <a:spLocks/>
              </p:cNvSpPr>
              <p:nvPr userDrawn="1"/>
            </p:nvSpPr>
            <p:spPr bwMode="auto">
              <a:xfrm>
                <a:off x="1529" y="4029"/>
                <a:ext cx="39" cy="17"/>
              </a:xfrm>
              <a:custGeom>
                <a:avLst/>
                <a:gdLst>
                  <a:gd name="T0" fmla="*/ 1 w 16"/>
                  <a:gd name="T1" fmla="*/ 7 h 7"/>
                  <a:gd name="T2" fmla="*/ 4 w 16"/>
                  <a:gd name="T3" fmla="*/ 6 h 7"/>
                  <a:gd name="T4" fmla="*/ 8 w 16"/>
                  <a:gd name="T5" fmla="*/ 4 h 7"/>
                  <a:gd name="T6" fmla="*/ 13 w 16"/>
                  <a:gd name="T7" fmla="*/ 6 h 7"/>
                  <a:gd name="T8" fmla="*/ 15 w 16"/>
                  <a:gd name="T9" fmla="*/ 7 h 7"/>
                  <a:gd name="T10" fmla="*/ 16 w 16"/>
                  <a:gd name="T11" fmla="*/ 4 h 7"/>
                  <a:gd name="T12" fmla="*/ 8 w 16"/>
                  <a:gd name="T13" fmla="*/ 0 h 7"/>
                  <a:gd name="T14" fmla="*/ 1 w 16"/>
                  <a:gd name="T15" fmla="*/ 4 h 7"/>
                  <a:gd name="T16" fmla="*/ 1 w 16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" y="7"/>
                    </a:moveTo>
                    <a:cubicBezTo>
                      <a:pt x="2" y="7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4"/>
                    </a:cubicBezTo>
                    <a:cubicBezTo>
                      <a:pt x="10" y="4"/>
                      <a:pt x="11" y="5"/>
                      <a:pt x="13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4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1" name="Oval 6"/>
              <p:cNvSpPr>
                <a:spLocks noChangeArrowheads="1"/>
              </p:cNvSpPr>
              <p:nvPr userDrawn="1"/>
            </p:nvSpPr>
            <p:spPr bwMode="auto">
              <a:xfrm>
                <a:off x="1539" y="4049"/>
                <a:ext cx="19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2" name="Freeform 7"/>
              <p:cNvSpPr>
                <a:spLocks/>
              </p:cNvSpPr>
              <p:nvPr userDrawn="1"/>
            </p:nvSpPr>
            <p:spPr bwMode="auto">
              <a:xfrm>
                <a:off x="1594" y="4029"/>
                <a:ext cx="39" cy="17"/>
              </a:xfrm>
              <a:custGeom>
                <a:avLst/>
                <a:gdLst>
                  <a:gd name="T0" fmla="*/ 0 w 16"/>
                  <a:gd name="T1" fmla="*/ 4 h 7"/>
                  <a:gd name="T2" fmla="*/ 1 w 16"/>
                  <a:gd name="T3" fmla="*/ 7 h 7"/>
                  <a:gd name="T4" fmla="*/ 3 w 16"/>
                  <a:gd name="T5" fmla="*/ 6 h 7"/>
                  <a:gd name="T6" fmla="*/ 8 w 16"/>
                  <a:gd name="T7" fmla="*/ 4 h 7"/>
                  <a:gd name="T8" fmla="*/ 12 w 16"/>
                  <a:gd name="T9" fmla="*/ 6 h 7"/>
                  <a:gd name="T10" fmla="*/ 15 w 16"/>
                  <a:gd name="T11" fmla="*/ 7 h 7"/>
                  <a:gd name="T12" fmla="*/ 15 w 16"/>
                  <a:gd name="T13" fmla="*/ 4 h 7"/>
                  <a:gd name="T14" fmla="*/ 8 w 16"/>
                  <a:gd name="T15" fmla="*/ 0 h 7"/>
                  <a:gd name="T16" fmla="*/ 0 w 16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3" y="7"/>
                      <a:pt x="3" y="6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2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0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3" name="Oval 8"/>
              <p:cNvSpPr>
                <a:spLocks noChangeArrowheads="1"/>
              </p:cNvSpPr>
              <p:nvPr userDrawn="1"/>
            </p:nvSpPr>
            <p:spPr bwMode="auto">
              <a:xfrm>
                <a:off x="1604" y="4049"/>
                <a:ext cx="17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4" name="Freeform 9"/>
              <p:cNvSpPr>
                <a:spLocks noEditPoints="1"/>
              </p:cNvSpPr>
              <p:nvPr userDrawn="1"/>
            </p:nvSpPr>
            <p:spPr bwMode="auto">
              <a:xfrm>
                <a:off x="1541" y="4108"/>
                <a:ext cx="80" cy="44"/>
              </a:xfrm>
              <a:custGeom>
                <a:avLst/>
                <a:gdLst>
                  <a:gd name="T0" fmla="*/ 5 w 33"/>
                  <a:gd name="T1" fmla="*/ 16 h 18"/>
                  <a:gd name="T2" fmla="*/ 16 w 33"/>
                  <a:gd name="T3" fmla="*/ 18 h 18"/>
                  <a:gd name="T4" fmla="*/ 27 w 33"/>
                  <a:gd name="T5" fmla="*/ 16 h 18"/>
                  <a:gd name="T6" fmla="*/ 31 w 33"/>
                  <a:gd name="T7" fmla="*/ 4 h 18"/>
                  <a:gd name="T8" fmla="*/ 24 w 33"/>
                  <a:gd name="T9" fmla="*/ 0 h 18"/>
                  <a:gd name="T10" fmla="*/ 20 w 33"/>
                  <a:gd name="T11" fmla="*/ 1 h 18"/>
                  <a:gd name="T12" fmla="*/ 16 w 33"/>
                  <a:gd name="T13" fmla="*/ 1 h 18"/>
                  <a:gd name="T14" fmla="*/ 13 w 33"/>
                  <a:gd name="T15" fmla="*/ 1 h 18"/>
                  <a:gd name="T16" fmla="*/ 9 w 33"/>
                  <a:gd name="T17" fmla="*/ 0 h 18"/>
                  <a:gd name="T18" fmla="*/ 2 w 33"/>
                  <a:gd name="T19" fmla="*/ 4 h 18"/>
                  <a:gd name="T20" fmla="*/ 5 w 33"/>
                  <a:gd name="T21" fmla="*/ 16 h 18"/>
                  <a:gd name="T22" fmla="*/ 5 w 33"/>
                  <a:gd name="T23" fmla="*/ 6 h 18"/>
                  <a:gd name="T24" fmla="*/ 9 w 33"/>
                  <a:gd name="T25" fmla="*/ 4 h 18"/>
                  <a:gd name="T26" fmla="*/ 11 w 33"/>
                  <a:gd name="T27" fmla="*/ 4 h 18"/>
                  <a:gd name="T28" fmla="*/ 16 w 33"/>
                  <a:gd name="T29" fmla="*/ 5 h 18"/>
                  <a:gd name="T30" fmla="*/ 22 w 33"/>
                  <a:gd name="T31" fmla="*/ 4 h 18"/>
                  <a:gd name="T32" fmla="*/ 24 w 33"/>
                  <a:gd name="T33" fmla="*/ 4 h 18"/>
                  <a:gd name="T34" fmla="*/ 28 w 33"/>
                  <a:gd name="T35" fmla="*/ 6 h 18"/>
                  <a:gd name="T36" fmla="*/ 26 w 33"/>
                  <a:gd name="T37" fmla="*/ 12 h 18"/>
                  <a:gd name="T38" fmla="*/ 16 w 33"/>
                  <a:gd name="T39" fmla="*/ 14 h 18"/>
                  <a:gd name="T40" fmla="*/ 7 w 33"/>
                  <a:gd name="T41" fmla="*/ 12 h 18"/>
                  <a:gd name="T42" fmla="*/ 5 w 33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8">
                    <a:moveTo>
                      <a:pt x="5" y="16"/>
                    </a:moveTo>
                    <a:cubicBezTo>
                      <a:pt x="8" y="17"/>
                      <a:pt x="12" y="18"/>
                      <a:pt x="16" y="18"/>
                    </a:cubicBezTo>
                    <a:cubicBezTo>
                      <a:pt x="21" y="18"/>
                      <a:pt x="24" y="17"/>
                      <a:pt x="27" y="16"/>
                    </a:cubicBezTo>
                    <a:cubicBezTo>
                      <a:pt x="32" y="14"/>
                      <a:pt x="33" y="8"/>
                      <a:pt x="31" y="4"/>
                    </a:cubicBezTo>
                    <a:cubicBezTo>
                      <a:pt x="30" y="2"/>
                      <a:pt x="27" y="0"/>
                      <a:pt x="24" y="0"/>
                    </a:cubicBezTo>
                    <a:cubicBezTo>
                      <a:pt x="22" y="0"/>
                      <a:pt x="21" y="0"/>
                      <a:pt x="20" y="1"/>
                    </a:cubicBezTo>
                    <a:cubicBezTo>
                      <a:pt x="20" y="1"/>
                      <a:pt x="18" y="1"/>
                      <a:pt x="16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0"/>
                      <a:pt x="10" y="0"/>
                      <a:pt x="9" y="0"/>
                    </a:cubicBezTo>
                    <a:cubicBezTo>
                      <a:pt x="6" y="0"/>
                      <a:pt x="3" y="2"/>
                      <a:pt x="2" y="4"/>
                    </a:cubicBezTo>
                    <a:cubicBezTo>
                      <a:pt x="0" y="8"/>
                      <a:pt x="1" y="14"/>
                      <a:pt x="5" y="16"/>
                    </a:cubicBezTo>
                    <a:close/>
                    <a:moveTo>
                      <a:pt x="5" y="6"/>
                    </a:move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9" y="5"/>
                      <a:pt x="21" y="5"/>
                      <a:pt x="22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5" y="4"/>
                      <a:pt x="27" y="5"/>
                      <a:pt x="28" y="6"/>
                    </a:cubicBezTo>
                    <a:cubicBezTo>
                      <a:pt x="29" y="8"/>
                      <a:pt x="28" y="11"/>
                      <a:pt x="26" y="12"/>
                    </a:cubicBezTo>
                    <a:cubicBezTo>
                      <a:pt x="23" y="13"/>
                      <a:pt x="20" y="14"/>
                      <a:pt x="16" y="14"/>
                    </a:cubicBezTo>
                    <a:cubicBezTo>
                      <a:pt x="13" y="14"/>
                      <a:pt x="9" y="13"/>
                      <a:pt x="7" y="12"/>
                    </a:cubicBezTo>
                    <a:cubicBezTo>
                      <a:pt x="5" y="11"/>
                      <a:pt x="4" y="8"/>
                      <a:pt x="5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5" name="Freeform 10"/>
              <p:cNvSpPr>
                <a:spLocks/>
              </p:cNvSpPr>
              <p:nvPr userDrawn="1"/>
            </p:nvSpPr>
            <p:spPr bwMode="auto">
              <a:xfrm>
                <a:off x="1561" y="4122"/>
                <a:ext cx="38" cy="13"/>
              </a:xfrm>
              <a:custGeom>
                <a:avLst/>
                <a:gdLst>
                  <a:gd name="T0" fmla="*/ 2 w 16"/>
                  <a:gd name="T1" fmla="*/ 4 h 5"/>
                  <a:gd name="T2" fmla="*/ 8 w 16"/>
                  <a:gd name="T3" fmla="*/ 5 h 5"/>
                  <a:gd name="T4" fmla="*/ 15 w 16"/>
                  <a:gd name="T5" fmla="*/ 4 h 5"/>
                  <a:gd name="T6" fmla="*/ 16 w 16"/>
                  <a:gd name="T7" fmla="*/ 2 h 5"/>
                  <a:gd name="T8" fmla="*/ 14 w 16"/>
                  <a:gd name="T9" fmla="*/ 1 h 5"/>
                  <a:gd name="T10" fmla="*/ 8 w 16"/>
                  <a:gd name="T11" fmla="*/ 1 h 5"/>
                  <a:gd name="T12" fmla="*/ 3 w 16"/>
                  <a:gd name="T13" fmla="*/ 1 h 5"/>
                  <a:gd name="T14" fmla="*/ 1 w 16"/>
                  <a:gd name="T15" fmla="*/ 2 h 5"/>
                  <a:gd name="T16" fmla="*/ 2 w 16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2" y="4"/>
                    </a:moveTo>
                    <a:cubicBezTo>
                      <a:pt x="4" y="5"/>
                      <a:pt x="6" y="5"/>
                      <a:pt x="8" y="5"/>
                    </a:cubicBezTo>
                    <a:cubicBezTo>
                      <a:pt x="11" y="5"/>
                      <a:pt x="13" y="5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1"/>
                    </a:cubicBezTo>
                    <a:cubicBezTo>
                      <a:pt x="12" y="1"/>
                      <a:pt x="10" y="1"/>
                      <a:pt x="8" y="1"/>
                    </a:cubicBezTo>
                    <a:cubicBezTo>
                      <a:pt x="6" y="1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6" name="Freeform 11"/>
              <p:cNvSpPr>
                <a:spLocks/>
              </p:cNvSpPr>
              <p:nvPr userDrawn="1"/>
            </p:nvSpPr>
            <p:spPr bwMode="auto">
              <a:xfrm>
                <a:off x="1539" y="4000"/>
                <a:ext cx="84" cy="17"/>
              </a:xfrm>
              <a:custGeom>
                <a:avLst/>
                <a:gdLst>
                  <a:gd name="T0" fmla="*/ 1 w 35"/>
                  <a:gd name="T1" fmla="*/ 4 h 7"/>
                  <a:gd name="T2" fmla="*/ 17 w 35"/>
                  <a:gd name="T3" fmla="*/ 7 h 7"/>
                  <a:gd name="T4" fmla="*/ 33 w 35"/>
                  <a:gd name="T5" fmla="*/ 4 h 7"/>
                  <a:gd name="T6" fmla="*/ 34 w 35"/>
                  <a:gd name="T7" fmla="*/ 2 h 7"/>
                  <a:gd name="T8" fmla="*/ 32 w 35"/>
                  <a:gd name="T9" fmla="*/ 1 h 7"/>
                  <a:gd name="T10" fmla="*/ 17 w 35"/>
                  <a:gd name="T11" fmla="*/ 3 h 7"/>
                  <a:gd name="T12" fmla="*/ 3 w 35"/>
                  <a:gd name="T13" fmla="*/ 1 h 7"/>
                  <a:gd name="T14" fmla="*/ 0 w 35"/>
                  <a:gd name="T15" fmla="*/ 2 h 7"/>
                  <a:gd name="T16" fmla="*/ 1 w 35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">
                    <a:moveTo>
                      <a:pt x="1" y="4"/>
                    </a:moveTo>
                    <a:cubicBezTo>
                      <a:pt x="7" y="6"/>
                      <a:pt x="14" y="7"/>
                      <a:pt x="17" y="7"/>
                    </a:cubicBezTo>
                    <a:cubicBezTo>
                      <a:pt x="20" y="7"/>
                      <a:pt x="28" y="6"/>
                      <a:pt x="33" y="4"/>
                    </a:cubicBezTo>
                    <a:cubicBezTo>
                      <a:pt x="34" y="4"/>
                      <a:pt x="35" y="3"/>
                      <a:pt x="34" y="2"/>
                    </a:cubicBezTo>
                    <a:cubicBezTo>
                      <a:pt x="34" y="1"/>
                      <a:pt x="33" y="0"/>
                      <a:pt x="32" y="1"/>
                    </a:cubicBezTo>
                    <a:cubicBezTo>
                      <a:pt x="27" y="3"/>
                      <a:pt x="20" y="3"/>
                      <a:pt x="17" y="3"/>
                    </a:cubicBezTo>
                    <a:cubicBezTo>
                      <a:pt x="15" y="3"/>
                      <a:pt x="7" y="3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7" name="Freeform 12"/>
              <p:cNvSpPr>
                <a:spLocks/>
              </p:cNvSpPr>
              <p:nvPr userDrawn="1"/>
            </p:nvSpPr>
            <p:spPr bwMode="auto">
              <a:xfrm>
                <a:off x="1546" y="3982"/>
                <a:ext cx="67" cy="15"/>
              </a:xfrm>
              <a:custGeom>
                <a:avLst/>
                <a:gdLst>
                  <a:gd name="T0" fmla="*/ 2 w 28"/>
                  <a:gd name="T1" fmla="*/ 4 h 6"/>
                  <a:gd name="T2" fmla="*/ 14 w 28"/>
                  <a:gd name="T3" fmla="*/ 6 h 6"/>
                  <a:gd name="T4" fmla="*/ 27 w 28"/>
                  <a:gd name="T5" fmla="*/ 4 h 6"/>
                  <a:gd name="T6" fmla="*/ 28 w 28"/>
                  <a:gd name="T7" fmla="*/ 2 h 6"/>
                  <a:gd name="T8" fmla="*/ 26 w 28"/>
                  <a:gd name="T9" fmla="*/ 1 h 6"/>
                  <a:gd name="T10" fmla="*/ 14 w 28"/>
                  <a:gd name="T11" fmla="*/ 2 h 6"/>
                  <a:gd name="T12" fmla="*/ 3 w 28"/>
                  <a:gd name="T13" fmla="*/ 1 h 6"/>
                  <a:gd name="T14" fmla="*/ 1 w 28"/>
                  <a:gd name="T15" fmla="*/ 2 h 6"/>
                  <a:gd name="T16" fmla="*/ 2 w 28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">
                    <a:moveTo>
                      <a:pt x="2" y="4"/>
                    </a:moveTo>
                    <a:cubicBezTo>
                      <a:pt x="4" y="5"/>
                      <a:pt x="9" y="6"/>
                      <a:pt x="14" y="6"/>
                    </a:cubicBezTo>
                    <a:cubicBezTo>
                      <a:pt x="20" y="6"/>
                      <a:pt x="24" y="5"/>
                      <a:pt x="27" y="4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8" y="1"/>
                      <a:pt x="27" y="0"/>
                      <a:pt x="26" y="1"/>
                    </a:cubicBezTo>
                    <a:cubicBezTo>
                      <a:pt x="23" y="1"/>
                      <a:pt x="19" y="2"/>
                      <a:pt x="14" y="2"/>
                    </a:cubicBezTo>
                    <a:cubicBezTo>
                      <a:pt x="10" y="2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8" name="Freeform 13"/>
              <p:cNvSpPr>
                <a:spLocks noEditPoints="1"/>
              </p:cNvSpPr>
              <p:nvPr userDrawn="1"/>
            </p:nvSpPr>
            <p:spPr bwMode="auto">
              <a:xfrm>
                <a:off x="1440" y="3938"/>
                <a:ext cx="282" cy="320"/>
              </a:xfrm>
              <a:custGeom>
                <a:avLst/>
                <a:gdLst>
                  <a:gd name="T0" fmla="*/ 97 w 117"/>
                  <a:gd name="T1" fmla="*/ 85 h 130"/>
                  <a:gd name="T2" fmla="*/ 95 w 117"/>
                  <a:gd name="T3" fmla="*/ 63 h 130"/>
                  <a:gd name="T4" fmla="*/ 95 w 117"/>
                  <a:gd name="T5" fmla="*/ 59 h 130"/>
                  <a:gd name="T6" fmla="*/ 95 w 117"/>
                  <a:gd name="T7" fmla="*/ 37 h 130"/>
                  <a:gd name="T8" fmla="*/ 95 w 117"/>
                  <a:gd name="T9" fmla="*/ 37 h 130"/>
                  <a:gd name="T10" fmla="*/ 58 w 117"/>
                  <a:gd name="T11" fmla="*/ 0 h 130"/>
                  <a:gd name="T12" fmla="*/ 22 w 117"/>
                  <a:gd name="T13" fmla="*/ 37 h 130"/>
                  <a:gd name="T14" fmla="*/ 11 w 117"/>
                  <a:gd name="T15" fmla="*/ 48 h 130"/>
                  <a:gd name="T16" fmla="*/ 22 w 117"/>
                  <a:gd name="T17" fmla="*/ 59 h 130"/>
                  <a:gd name="T18" fmla="*/ 27 w 117"/>
                  <a:gd name="T19" fmla="*/ 81 h 130"/>
                  <a:gd name="T20" fmla="*/ 0 w 117"/>
                  <a:gd name="T21" fmla="*/ 121 h 130"/>
                  <a:gd name="T22" fmla="*/ 1 w 117"/>
                  <a:gd name="T23" fmla="*/ 130 h 130"/>
                  <a:gd name="T24" fmla="*/ 117 w 117"/>
                  <a:gd name="T25" fmla="*/ 128 h 130"/>
                  <a:gd name="T26" fmla="*/ 95 w 117"/>
                  <a:gd name="T27" fmla="*/ 41 h 130"/>
                  <a:gd name="T28" fmla="*/ 102 w 117"/>
                  <a:gd name="T29" fmla="*/ 48 h 130"/>
                  <a:gd name="T30" fmla="*/ 95 w 117"/>
                  <a:gd name="T31" fmla="*/ 55 h 130"/>
                  <a:gd name="T32" fmla="*/ 58 w 117"/>
                  <a:gd name="T33" fmla="*/ 4 h 130"/>
                  <a:gd name="T34" fmla="*/ 91 w 117"/>
                  <a:gd name="T35" fmla="*/ 35 h 130"/>
                  <a:gd name="T36" fmla="*/ 85 w 117"/>
                  <a:gd name="T37" fmla="*/ 47 h 130"/>
                  <a:gd name="T38" fmla="*/ 78 w 117"/>
                  <a:gd name="T39" fmla="*/ 65 h 130"/>
                  <a:gd name="T40" fmla="*/ 72 w 117"/>
                  <a:gd name="T41" fmla="*/ 63 h 130"/>
                  <a:gd name="T42" fmla="*/ 46 w 117"/>
                  <a:gd name="T43" fmla="*/ 63 h 130"/>
                  <a:gd name="T44" fmla="*/ 34 w 117"/>
                  <a:gd name="T45" fmla="*/ 60 h 130"/>
                  <a:gd name="T46" fmla="*/ 32 w 117"/>
                  <a:gd name="T47" fmla="*/ 45 h 130"/>
                  <a:gd name="T48" fmla="*/ 26 w 117"/>
                  <a:gd name="T49" fmla="*/ 35 h 130"/>
                  <a:gd name="T50" fmla="*/ 58 w 117"/>
                  <a:gd name="T51" fmla="*/ 4 h 130"/>
                  <a:gd name="T52" fmla="*/ 14 w 117"/>
                  <a:gd name="T53" fmla="*/ 48 h 130"/>
                  <a:gd name="T54" fmla="*/ 22 w 117"/>
                  <a:gd name="T55" fmla="*/ 41 h 130"/>
                  <a:gd name="T56" fmla="*/ 21 w 117"/>
                  <a:gd name="T57" fmla="*/ 55 h 130"/>
                  <a:gd name="T58" fmla="*/ 26 w 117"/>
                  <a:gd name="T59" fmla="*/ 39 h 130"/>
                  <a:gd name="T60" fmla="*/ 28 w 117"/>
                  <a:gd name="T61" fmla="*/ 45 h 130"/>
                  <a:gd name="T62" fmla="*/ 39 w 117"/>
                  <a:gd name="T63" fmla="*/ 69 h 130"/>
                  <a:gd name="T64" fmla="*/ 58 w 117"/>
                  <a:gd name="T65" fmla="*/ 64 h 130"/>
                  <a:gd name="T66" fmla="*/ 78 w 117"/>
                  <a:gd name="T67" fmla="*/ 69 h 130"/>
                  <a:gd name="T68" fmla="*/ 88 w 117"/>
                  <a:gd name="T69" fmla="*/ 45 h 130"/>
                  <a:gd name="T70" fmla="*/ 91 w 117"/>
                  <a:gd name="T71" fmla="*/ 39 h 130"/>
                  <a:gd name="T72" fmla="*/ 91 w 117"/>
                  <a:gd name="T73" fmla="*/ 63 h 130"/>
                  <a:gd name="T74" fmla="*/ 73 w 117"/>
                  <a:gd name="T75" fmla="*/ 92 h 130"/>
                  <a:gd name="T76" fmla="*/ 26 w 117"/>
                  <a:gd name="T77" fmla="*/ 63 h 130"/>
                  <a:gd name="T78" fmla="*/ 3 w 117"/>
                  <a:gd name="T79" fmla="*/ 126 h 130"/>
                  <a:gd name="T80" fmla="*/ 4 w 117"/>
                  <a:gd name="T81" fmla="*/ 123 h 130"/>
                  <a:gd name="T82" fmla="*/ 69 w 117"/>
                  <a:gd name="T83" fmla="*/ 109 h 130"/>
                  <a:gd name="T84" fmla="*/ 67 w 117"/>
                  <a:gd name="T85" fmla="*/ 106 h 130"/>
                  <a:gd name="T86" fmla="*/ 19 w 117"/>
                  <a:gd name="T87" fmla="*/ 119 h 130"/>
                  <a:gd name="T88" fmla="*/ 4 w 117"/>
                  <a:gd name="T89" fmla="*/ 120 h 130"/>
                  <a:gd name="T90" fmla="*/ 29 w 117"/>
                  <a:gd name="T91" fmla="*/ 84 h 130"/>
                  <a:gd name="T92" fmla="*/ 58 w 117"/>
                  <a:gd name="T93" fmla="*/ 99 h 130"/>
                  <a:gd name="T94" fmla="*/ 85 w 117"/>
                  <a:gd name="T95" fmla="*/ 88 h 130"/>
                  <a:gd name="T96" fmla="*/ 93 w 117"/>
                  <a:gd name="T97" fmla="*/ 87 h 130"/>
                  <a:gd name="T98" fmla="*/ 74 w 117"/>
                  <a:gd name="T99" fmla="*/ 102 h 130"/>
                  <a:gd name="T100" fmla="*/ 76 w 117"/>
                  <a:gd name="T101" fmla="*/ 106 h 130"/>
                  <a:gd name="T102" fmla="*/ 96 w 117"/>
                  <a:gd name="T103" fmla="*/ 89 h 130"/>
                  <a:gd name="T104" fmla="*/ 3 w 117"/>
                  <a:gd name="T10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30">
                    <a:moveTo>
                      <a:pt x="111" y="99"/>
                    </a:moveTo>
                    <a:cubicBezTo>
                      <a:pt x="107" y="93"/>
                      <a:pt x="103" y="89"/>
                      <a:pt x="97" y="85"/>
                    </a:cubicBezTo>
                    <a:cubicBezTo>
                      <a:pt x="94" y="83"/>
                      <a:pt x="92" y="82"/>
                      <a:pt x="90" y="81"/>
                    </a:cubicBezTo>
                    <a:cubicBezTo>
                      <a:pt x="93" y="76"/>
                      <a:pt x="95" y="69"/>
                      <a:pt x="95" y="63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101" y="59"/>
                      <a:pt x="106" y="54"/>
                      <a:pt x="106" y="48"/>
                    </a:cubicBezTo>
                    <a:cubicBezTo>
                      <a:pt x="106" y="42"/>
                      <a:pt x="101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17"/>
                      <a:pt x="79" y="0"/>
                      <a:pt x="58" y="0"/>
                    </a:cubicBezTo>
                    <a:cubicBezTo>
                      <a:pt x="38" y="0"/>
                      <a:pt x="22" y="1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5" y="37"/>
                      <a:pt x="11" y="42"/>
                      <a:pt x="11" y="48"/>
                    </a:cubicBezTo>
                    <a:cubicBezTo>
                      <a:pt x="11" y="54"/>
                      <a:pt x="15" y="59"/>
                      <a:pt x="21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9"/>
                      <a:pt x="24" y="76"/>
                      <a:pt x="27" y="81"/>
                    </a:cubicBezTo>
                    <a:cubicBezTo>
                      <a:pt x="24" y="82"/>
                      <a:pt x="20" y="84"/>
                      <a:pt x="15" y="88"/>
                    </a:cubicBezTo>
                    <a:cubicBezTo>
                      <a:pt x="9" y="93"/>
                      <a:pt x="1" y="104"/>
                      <a:pt x="0" y="121"/>
                    </a:cubicBezTo>
                    <a:cubicBezTo>
                      <a:pt x="0" y="124"/>
                      <a:pt x="0" y="126"/>
                      <a:pt x="0" y="128"/>
                    </a:cubicBezTo>
                    <a:cubicBezTo>
                      <a:pt x="0" y="129"/>
                      <a:pt x="0" y="130"/>
                      <a:pt x="1" y="130"/>
                    </a:cubicBezTo>
                    <a:cubicBezTo>
                      <a:pt x="115" y="130"/>
                      <a:pt x="115" y="130"/>
                      <a:pt x="115" y="130"/>
                    </a:cubicBezTo>
                    <a:cubicBezTo>
                      <a:pt x="116" y="130"/>
                      <a:pt x="117" y="129"/>
                      <a:pt x="117" y="128"/>
                    </a:cubicBezTo>
                    <a:cubicBezTo>
                      <a:pt x="117" y="117"/>
                      <a:pt x="115" y="107"/>
                      <a:pt x="111" y="99"/>
                    </a:cubicBezTo>
                    <a:close/>
                    <a:moveTo>
                      <a:pt x="95" y="41"/>
                    </a:moveTo>
                    <a:cubicBezTo>
                      <a:pt x="95" y="41"/>
                      <a:pt x="95" y="41"/>
                      <a:pt x="95" y="41"/>
                    </a:cubicBezTo>
                    <a:cubicBezTo>
                      <a:pt x="99" y="41"/>
                      <a:pt x="102" y="44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95" y="55"/>
                      <a:pt x="95" y="55"/>
                      <a:pt x="95" y="55"/>
                    </a:cubicBezTo>
                    <a:lnTo>
                      <a:pt x="95" y="41"/>
                    </a:lnTo>
                    <a:close/>
                    <a:moveTo>
                      <a:pt x="58" y="4"/>
                    </a:moveTo>
                    <a:cubicBezTo>
                      <a:pt x="76" y="4"/>
                      <a:pt x="90" y="18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35"/>
                      <a:pt x="90" y="36"/>
                      <a:pt x="89" y="36"/>
                    </a:cubicBezTo>
                    <a:cubicBezTo>
                      <a:pt x="85" y="38"/>
                      <a:pt x="85" y="43"/>
                      <a:pt x="85" y="47"/>
                    </a:cubicBezTo>
                    <a:cubicBezTo>
                      <a:pt x="84" y="51"/>
                      <a:pt x="84" y="56"/>
                      <a:pt x="83" y="60"/>
                    </a:cubicBezTo>
                    <a:cubicBezTo>
                      <a:pt x="82" y="63"/>
                      <a:pt x="81" y="65"/>
                      <a:pt x="78" y="65"/>
                    </a:cubicBezTo>
                    <a:cubicBezTo>
                      <a:pt x="76" y="65"/>
                      <a:pt x="74" y="64"/>
                      <a:pt x="72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0" y="62"/>
                      <a:pt x="66" y="60"/>
                      <a:pt x="59" y="60"/>
                    </a:cubicBezTo>
                    <a:cubicBezTo>
                      <a:pt x="54" y="60"/>
                      <a:pt x="50" y="61"/>
                      <a:pt x="46" y="63"/>
                    </a:cubicBezTo>
                    <a:cubicBezTo>
                      <a:pt x="43" y="64"/>
                      <a:pt x="42" y="65"/>
                      <a:pt x="39" y="65"/>
                    </a:cubicBezTo>
                    <a:cubicBezTo>
                      <a:pt x="36" y="65"/>
                      <a:pt x="34" y="63"/>
                      <a:pt x="34" y="60"/>
                    </a:cubicBezTo>
                    <a:cubicBezTo>
                      <a:pt x="32" y="55"/>
                      <a:pt x="32" y="50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2"/>
                      <a:pt x="31" y="39"/>
                      <a:pt x="29" y="37"/>
                    </a:cubicBezTo>
                    <a:cubicBezTo>
                      <a:pt x="28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18"/>
                      <a:pt x="41" y="4"/>
                      <a:pt x="58" y="4"/>
                    </a:cubicBezTo>
                    <a:close/>
                    <a:moveTo>
                      <a:pt x="21" y="55"/>
                    </a:moveTo>
                    <a:cubicBezTo>
                      <a:pt x="18" y="55"/>
                      <a:pt x="14" y="52"/>
                      <a:pt x="14" y="48"/>
                    </a:cubicBezTo>
                    <a:cubicBezTo>
                      <a:pt x="14" y="44"/>
                      <a:pt x="18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1" y="55"/>
                    </a:lnTo>
                    <a:close/>
                    <a:moveTo>
                      <a:pt x="26" y="39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3"/>
                      <a:pt x="28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51"/>
                      <a:pt x="29" y="57"/>
                      <a:pt x="30" y="61"/>
                    </a:cubicBezTo>
                    <a:cubicBezTo>
                      <a:pt x="32" y="66"/>
                      <a:pt x="35" y="69"/>
                      <a:pt x="39" y="69"/>
                    </a:cubicBezTo>
                    <a:cubicBezTo>
                      <a:pt x="42" y="69"/>
                      <a:pt x="44" y="68"/>
                      <a:pt x="46" y="67"/>
                    </a:cubicBezTo>
                    <a:cubicBezTo>
                      <a:pt x="50" y="64"/>
                      <a:pt x="54" y="64"/>
                      <a:pt x="58" y="64"/>
                    </a:cubicBezTo>
                    <a:cubicBezTo>
                      <a:pt x="64" y="64"/>
                      <a:pt x="67" y="65"/>
                      <a:pt x="69" y="66"/>
                    </a:cubicBezTo>
                    <a:cubicBezTo>
                      <a:pt x="72" y="67"/>
                      <a:pt x="74" y="69"/>
                      <a:pt x="78" y="69"/>
                    </a:cubicBezTo>
                    <a:cubicBezTo>
                      <a:pt x="83" y="69"/>
                      <a:pt x="85" y="65"/>
                      <a:pt x="87" y="61"/>
                    </a:cubicBezTo>
                    <a:cubicBezTo>
                      <a:pt x="88" y="57"/>
                      <a:pt x="88" y="51"/>
                      <a:pt x="88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43"/>
                      <a:pt x="89" y="40"/>
                      <a:pt x="91" y="39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75"/>
                      <a:pt x="84" y="86"/>
                      <a:pt x="73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58" y="100"/>
                      <a:pt x="39" y="94"/>
                      <a:pt x="30" y="79"/>
                    </a:cubicBezTo>
                    <a:cubicBezTo>
                      <a:pt x="27" y="74"/>
                      <a:pt x="26" y="68"/>
                      <a:pt x="26" y="63"/>
                    </a:cubicBezTo>
                    <a:lnTo>
                      <a:pt x="26" y="39"/>
                    </a:lnTo>
                    <a:close/>
                    <a:moveTo>
                      <a:pt x="3" y="126"/>
                    </a:moveTo>
                    <a:cubicBezTo>
                      <a:pt x="3" y="125"/>
                      <a:pt x="3" y="124"/>
                      <a:pt x="3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21" y="123"/>
                      <a:pt x="38" y="121"/>
                      <a:pt x="54" y="115"/>
                    </a:cubicBezTo>
                    <a:cubicBezTo>
                      <a:pt x="59" y="114"/>
                      <a:pt x="64" y="112"/>
                      <a:pt x="69" y="109"/>
                    </a:cubicBezTo>
                    <a:cubicBezTo>
                      <a:pt x="70" y="109"/>
                      <a:pt x="70" y="108"/>
                      <a:pt x="70" y="107"/>
                    </a:cubicBezTo>
                    <a:cubicBezTo>
                      <a:pt x="69" y="106"/>
                      <a:pt x="68" y="105"/>
                      <a:pt x="67" y="106"/>
                    </a:cubicBezTo>
                    <a:cubicBezTo>
                      <a:pt x="59" y="110"/>
                      <a:pt x="51" y="113"/>
                      <a:pt x="42" y="115"/>
                    </a:cubicBezTo>
                    <a:cubicBezTo>
                      <a:pt x="35" y="117"/>
                      <a:pt x="27" y="118"/>
                      <a:pt x="19" y="119"/>
                    </a:cubicBezTo>
                    <a:cubicBezTo>
                      <a:pt x="14" y="119"/>
                      <a:pt x="9" y="120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08"/>
                      <a:pt x="10" y="98"/>
                      <a:pt x="18" y="91"/>
                    </a:cubicBezTo>
                    <a:cubicBezTo>
                      <a:pt x="22" y="87"/>
                      <a:pt x="27" y="85"/>
                      <a:pt x="29" y="84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8" y="95"/>
                      <a:pt x="48" y="99"/>
                      <a:pt x="58" y="9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8" y="99"/>
                      <a:pt x="78" y="95"/>
                      <a:pt x="85" y="88"/>
                    </a:cubicBezTo>
                    <a:cubicBezTo>
                      <a:pt x="86" y="87"/>
                      <a:pt x="87" y="86"/>
                      <a:pt x="88" y="84"/>
                    </a:cubicBezTo>
                    <a:cubicBezTo>
                      <a:pt x="89" y="85"/>
                      <a:pt x="91" y="86"/>
                      <a:pt x="93" y="87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85" y="95"/>
                      <a:pt x="80" y="99"/>
                      <a:pt x="74" y="102"/>
                    </a:cubicBezTo>
                    <a:cubicBezTo>
                      <a:pt x="73" y="103"/>
                      <a:pt x="72" y="104"/>
                      <a:pt x="73" y="105"/>
                    </a:cubicBezTo>
                    <a:cubicBezTo>
                      <a:pt x="73" y="106"/>
                      <a:pt x="75" y="106"/>
                      <a:pt x="76" y="106"/>
                    </a:cubicBezTo>
                    <a:cubicBezTo>
                      <a:pt x="77" y="105"/>
                      <a:pt x="77" y="105"/>
                      <a:pt x="78" y="104"/>
                    </a:cubicBezTo>
                    <a:cubicBezTo>
                      <a:pt x="88" y="98"/>
                      <a:pt x="94" y="92"/>
                      <a:pt x="96" y="89"/>
                    </a:cubicBezTo>
                    <a:cubicBezTo>
                      <a:pt x="104" y="95"/>
                      <a:pt x="113" y="106"/>
                      <a:pt x="113" y="126"/>
                    </a:cubicBezTo>
                    <a:lnTo>
                      <a:pt x="3" y="12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9" name="Freeform 14"/>
              <p:cNvSpPr>
                <a:spLocks/>
              </p:cNvSpPr>
              <p:nvPr userDrawn="1"/>
            </p:nvSpPr>
            <p:spPr bwMode="auto">
              <a:xfrm>
                <a:off x="2350" y="4113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2 w 4"/>
                  <a:gd name="T3" fmla="*/ 5 h 5"/>
                  <a:gd name="T4" fmla="*/ 1 w 4"/>
                  <a:gd name="T5" fmla="*/ 4 h 5"/>
                  <a:gd name="T6" fmla="*/ 1 w 4"/>
                  <a:gd name="T7" fmla="*/ 4 h 5"/>
                  <a:gd name="T8" fmla="*/ 0 w 4"/>
                  <a:gd name="T9" fmla="*/ 4 h 5"/>
                  <a:gd name="T10" fmla="*/ 0 w 4"/>
                  <a:gd name="T11" fmla="*/ 2 h 5"/>
                  <a:gd name="T12" fmla="*/ 0 w 4"/>
                  <a:gd name="T13" fmla="*/ 2 h 5"/>
                  <a:gd name="T14" fmla="*/ 0 w 4"/>
                  <a:gd name="T15" fmla="*/ 1 h 5"/>
                  <a:gd name="T16" fmla="*/ 0 w 4"/>
                  <a:gd name="T17" fmla="*/ 1 h 5"/>
                  <a:gd name="T18" fmla="*/ 0 w 4"/>
                  <a:gd name="T19" fmla="*/ 1 h 5"/>
                  <a:gd name="T20" fmla="*/ 1 w 4"/>
                  <a:gd name="T21" fmla="*/ 0 h 5"/>
                  <a:gd name="T22" fmla="*/ 1 w 4"/>
                  <a:gd name="T23" fmla="*/ 0 h 5"/>
                  <a:gd name="T24" fmla="*/ 2 w 4"/>
                  <a:gd name="T25" fmla="*/ 0 h 5"/>
                  <a:gd name="T26" fmla="*/ 2 w 4"/>
                  <a:gd name="T27" fmla="*/ 0 h 5"/>
                  <a:gd name="T28" fmla="*/ 3 w 4"/>
                  <a:gd name="T29" fmla="*/ 0 h 5"/>
                  <a:gd name="T30" fmla="*/ 3 w 4"/>
                  <a:gd name="T31" fmla="*/ 0 h 5"/>
                  <a:gd name="T32" fmla="*/ 4 w 4"/>
                  <a:gd name="T33" fmla="*/ 1 h 5"/>
                  <a:gd name="T34" fmla="*/ 4 w 4"/>
                  <a:gd name="T35" fmla="*/ 1 h 5"/>
                  <a:gd name="T36" fmla="*/ 4 w 4"/>
                  <a:gd name="T37" fmla="*/ 1 h 5"/>
                  <a:gd name="T38" fmla="*/ 4 w 4"/>
                  <a:gd name="T39" fmla="*/ 2 h 5"/>
                  <a:gd name="T40" fmla="*/ 4 w 4"/>
                  <a:gd name="T41" fmla="*/ 2 h 5"/>
                  <a:gd name="T42" fmla="*/ 4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2 w 4"/>
                  <a:gd name="T4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0" name="Freeform 15"/>
              <p:cNvSpPr>
                <a:spLocks noEditPoints="1"/>
              </p:cNvSpPr>
              <p:nvPr userDrawn="1"/>
            </p:nvSpPr>
            <p:spPr bwMode="auto">
              <a:xfrm>
                <a:off x="2218" y="3928"/>
                <a:ext cx="274" cy="300"/>
              </a:xfrm>
              <a:custGeom>
                <a:avLst/>
                <a:gdLst>
                  <a:gd name="T0" fmla="*/ 93 w 114"/>
                  <a:gd name="T1" fmla="*/ 18 h 122"/>
                  <a:gd name="T2" fmla="*/ 93 w 114"/>
                  <a:gd name="T3" fmla="*/ 18 h 122"/>
                  <a:gd name="T4" fmla="*/ 93 w 114"/>
                  <a:gd name="T5" fmla="*/ 18 h 122"/>
                  <a:gd name="T6" fmla="*/ 92 w 114"/>
                  <a:gd name="T7" fmla="*/ 17 h 122"/>
                  <a:gd name="T8" fmla="*/ 82 w 114"/>
                  <a:gd name="T9" fmla="*/ 17 h 122"/>
                  <a:gd name="T10" fmla="*/ 65 w 114"/>
                  <a:gd name="T11" fmla="*/ 13 h 122"/>
                  <a:gd name="T12" fmla="*/ 51 w 114"/>
                  <a:gd name="T13" fmla="*/ 0 h 122"/>
                  <a:gd name="T14" fmla="*/ 35 w 114"/>
                  <a:gd name="T15" fmla="*/ 13 h 122"/>
                  <a:gd name="T16" fmla="*/ 23 w 114"/>
                  <a:gd name="T17" fmla="*/ 17 h 122"/>
                  <a:gd name="T18" fmla="*/ 21 w 114"/>
                  <a:gd name="T19" fmla="*/ 18 h 122"/>
                  <a:gd name="T20" fmla="*/ 21 w 114"/>
                  <a:gd name="T21" fmla="*/ 18 h 122"/>
                  <a:gd name="T22" fmla="*/ 21 w 114"/>
                  <a:gd name="T23" fmla="*/ 18 h 122"/>
                  <a:gd name="T24" fmla="*/ 21 w 114"/>
                  <a:gd name="T25" fmla="*/ 18 h 122"/>
                  <a:gd name="T26" fmla="*/ 3 w 114"/>
                  <a:gd name="T27" fmla="*/ 26 h 122"/>
                  <a:gd name="T28" fmla="*/ 3 w 114"/>
                  <a:gd name="T29" fmla="*/ 115 h 122"/>
                  <a:gd name="T30" fmla="*/ 70 w 114"/>
                  <a:gd name="T31" fmla="*/ 115 h 122"/>
                  <a:gd name="T32" fmla="*/ 114 w 114"/>
                  <a:gd name="T33" fmla="*/ 28 h 122"/>
                  <a:gd name="T34" fmla="*/ 98 w 114"/>
                  <a:gd name="T35" fmla="*/ 30 h 122"/>
                  <a:gd name="T36" fmla="*/ 98 w 114"/>
                  <a:gd name="T37" fmla="*/ 90 h 122"/>
                  <a:gd name="T38" fmla="*/ 37 w 114"/>
                  <a:gd name="T39" fmla="*/ 17 h 122"/>
                  <a:gd name="T40" fmla="*/ 54 w 114"/>
                  <a:gd name="T41" fmla="*/ 4 h 122"/>
                  <a:gd name="T42" fmla="*/ 63 w 114"/>
                  <a:gd name="T43" fmla="*/ 17 h 122"/>
                  <a:gd name="T44" fmla="*/ 63 w 114"/>
                  <a:gd name="T45" fmla="*/ 24 h 122"/>
                  <a:gd name="T46" fmla="*/ 54 w 114"/>
                  <a:gd name="T47" fmla="*/ 49 h 122"/>
                  <a:gd name="T48" fmla="*/ 37 w 114"/>
                  <a:gd name="T49" fmla="*/ 24 h 122"/>
                  <a:gd name="T50" fmla="*/ 32 w 114"/>
                  <a:gd name="T51" fmla="*/ 22 h 122"/>
                  <a:gd name="T52" fmla="*/ 49 w 114"/>
                  <a:gd name="T53" fmla="*/ 29 h 122"/>
                  <a:gd name="T54" fmla="*/ 55 w 114"/>
                  <a:gd name="T55" fmla="*/ 54 h 122"/>
                  <a:gd name="T56" fmla="*/ 59 w 114"/>
                  <a:gd name="T57" fmla="*/ 68 h 122"/>
                  <a:gd name="T58" fmla="*/ 65 w 114"/>
                  <a:gd name="T59" fmla="*/ 52 h 122"/>
                  <a:gd name="T60" fmla="*/ 82 w 114"/>
                  <a:gd name="T61" fmla="*/ 27 h 122"/>
                  <a:gd name="T62" fmla="*/ 89 w 114"/>
                  <a:gd name="T63" fmla="*/ 90 h 122"/>
                  <a:gd name="T64" fmla="*/ 46 w 114"/>
                  <a:gd name="T65" fmla="*/ 90 h 122"/>
                  <a:gd name="T66" fmla="*/ 16 w 114"/>
                  <a:gd name="T67" fmla="*/ 30 h 122"/>
                  <a:gd name="T68" fmla="*/ 20 w 114"/>
                  <a:gd name="T69" fmla="*/ 26 h 122"/>
                  <a:gd name="T70" fmla="*/ 16 w 114"/>
                  <a:gd name="T71" fmla="*/ 30 h 122"/>
                  <a:gd name="T72" fmla="*/ 46 w 114"/>
                  <a:gd name="T73" fmla="*/ 110 h 122"/>
                  <a:gd name="T74" fmla="*/ 11 w 114"/>
                  <a:gd name="T75" fmla="*/ 30 h 122"/>
                  <a:gd name="T76" fmla="*/ 46 w 114"/>
                  <a:gd name="T77" fmla="*/ 105 h 122"/>
                  <a:gd name="T78" fmla="*/ 50 w 114"/>
                  <a:gd name="T79" fmla="*/ 101 h 122"/>
                  <a:gd name="T80" fmla="*/ 16 w 114"/>
                  <a:gd name="T81" fmla="*/ 94 h 122"/>
                  <a:gd name="T82" fmla="*/ 57 w 114"/>
                  <a:gd name="T83" fmla="*/ 89 h 122"/>
                  <a:gd name="T84" fmla="*/ 98 w 114"/>
                  <a:gd name="T85" fmla="*/ 94 h 122"/>
                  <a:gd name="T86" fmla="*/ 64 w 114"/>
                  <a:gd name="T87" fmla="*/ 101 h 122"/>
                  <a:gd name="T88" fmla="*/ 109 w 114"/>
                  <a:gd name="T89" fmla="*/ 110 h 122"/>
                  <a:gd name="T90" fmla="*/ 59 w 114"/>
                  <a:gd name="T91" fmla="*/ 117 h 122"/>
                  <a:gd name="T92" fmla="*/ 100 w 114"/>
                  <a:gd name="T93" fmla="*/ 105 h 122"/>
                  <a:gd name="T94" fmla="*/ 109 w 114"/>
                  <a:gd name="T95" fmla="*/ 3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22">
                    <a:moveTo>
                      <a:pt x="111" y="26"/>
                    </a:move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4"/>
                      <a:pt x="81" y="13"/>
                      <a:pt x="79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1"/>
                      <a:pt x="64" y="0"/>
                      <a:pt x="63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2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2" y="14"/>
                      <a:pt x="32" y="15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1" y="115"/>
                      <a:pt x="3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7" y="119"/>
                      <a:pt x="52" y="122"/>
                      <a:pt x="57" y="122"/>
                    </a:cubicBezTo>
                    <a:cubicBezTo>
                      <a:pt x="62" y="122"/>
                      <a:pt x="67" y="119"/>
                      <a:pt x="70" y="115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3" y="115"/>
                      <a:pt x="114" y="114"/>
                      <a:pt x="114" y="113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4" y="27"/>
                      <a:pt x="113" y="26"/>
                      <a:pt x="111" y="26"/>
                    </a:cubicBezTo>
                    <a:close/>
                    <a:moveTo>
                      <a:pt x="94" y="26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4" y="90"/>
                      <a:pt x="94" y="90"/>
                      <a:pt x="94" y="90"/>
                    </a:cubicBezTo>
                    <a:lnTo>
                      <a:pt x="94" y="26"/>
                    </a:lnTo>
                    <a:close/>
                    <a:moveTo>
                      <a:pt x="37" y="17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7"/>
                      <a:pt x="54" y="16"/>
                      <a:pt x="54" y="1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6"/>
                      <a:pt x="61" y="17"/>
                      <a:pt x="63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1" y="24"/>
                      <a:pt x="60" y="25"/>
                      <a:pt x="60" y="27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5"/>
                      <a:pt x="53" y="24"/>
                      <a:pt x="51" y="24"/>
                    </a:cubicBezTo>
                    <a:cubicBezTo>
                      <a:pt x="37" y="24"/>
                      <a:pt x="37" y="24"/>
                      <a:pt x="37" y="24"/>
                    </a:cubicBezTo>
                    <a:lnTo>
                      <a:pt x="37" y="17"/>
                    </a:lnTo>
                    <a:close/>
                    <a:moveTo>
                      <a:pt x="25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4" y="29"/>
                      <a:pt x="35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3"/>
                      <a:pt x="50" y="54"/>
                      <a:pt x="51" y="54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9"/>
                      <a:pt x="56" y="70"/>
                      <a:pt x="57" y="70"/>
                    </a:cubicBezTo>
                    <a:cubicBezTo>
                      <a:pt x="58" y="70"/>
                      <a:pt x="59" y="69"/>
                      <a:pt x="59" y="68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4" y="54"/>
                      <a:pt x="65" y="53"/>
                      <a:pt x="65" y="52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2" y="28"/>
                      <a:pt x="82" y="27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5" y="86"/>
                      <a:pt x="61" y="84"/>
                      <a:pt x="57" y="84"/>
                    </a:cubicBezTo>
                    <a:cubicBezTo>
                      <a:pt x="53" y="84"/>
                      <a:pt x="49" y="86"/>
                      <a:pt x="46" y="90"/>
                    </a:cubicBezTo>
                    <a:cubicBezTo>
                      <a:pt x="25" y="90"/>
                      <a:pt x="25" y="90"/>
                      <a:pt x="25" y="90"/>
                    </a:cubicBezTo>
                    <a:lnTo>
                      <a:pt x="25" y="22"/>
                    </a:lnTo>
                    <a:close/>
                    <a:moveTo>
                      <a:pt x="16" y="30"/>
                    </a:move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16" y="90"/>
                      <a:pt x="16" y="90"/>
                      <a:pt x="16" y="90"/>
                    </a:cubicBezTo>
                    <a:lnTo>
                      <a:pt x="16" y="30"/>
                    </a:lnTo>
                    <a:close/>
                    <a:moveTo>
                      <a:pt x="55" y="117"/>
                    </a:moveTo>
                    <a:cubicBezTo>
                      <a:pt x="52" y="116"/>
                      <a:pt x="49" y="114"/>
                      <a:pt x="48" y="112"/>
                    </a:cubicBezTo>
                    <a:cubicBezTo>
                      <a:pt x="48" y="111"/>
                      <a:pt x="47" y="110"/>
                      <a:pt x="46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4"/>
                      <a:pt x="13" y="105"/>
                      <a:pt x="14" y="105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8" y="107"/>
                      <a:pt x="51" y="109"/>
                      <a:pt x="55" y="110"/>
                    </a:cubicBezTo>
                    <a:lnTo>
                      <a:pt x="55" y="117"/>
                    </a:lnTo>
                    <a:close/>
                    <a:moveTo>
                      <a:pt x="50" y="101"/>
                    </a:moveTo>
                    <a:cubicBezTo>
                      <a:pt x="49" y="100"/>
                      <a:pt x="49" y="100"/>
                      <a:pt x="48" y="100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9" y="94"/>
                      <a:pt x="49" y="94"/>
                      <a:pt x="50" y="93"/>
                    </a:cubicBezTo>
                    <a:cubicBezTo>
                      <a:pt x="51" y="91"/>
                      <a:pt x="54" y="89"/>
                      <a:pt x="57" y="89"/>
                    </a:cubicBezTo>
                    <a:cubicBezTo>
                      <a:pt x="60" y="89"/>
                      <a:pt x="63" y="91"/>
                      <a:pt x="64" y="93"/>
                    </a:cubicBezTo>
                    <a:cubicBezTo>
                      <a:pt x="65" y="94"/>
                      <a:pt x="65" y="94"/>
                      <a:pt x="66" y="94"/>
                    </a:cubicBezTo>
                    <a:cubicBezTo>
                      <a:pt x="98" y="94"/>
                      <a:pt x="98" y="94"/>
                      <a:pt x="98" y="94"/>
                    </a:cubicBezTo>
                    <a:cubicBezTo>
                      <a:pt x="98" y="100"/>
                      <a:pt x="98" y="100"/>
                      <a:pt x="98" y="100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5" y="100"/>
                      <a:pt x="65" y="100"/>
                      <a:pt x="64" y="101"/>
                    </a:cubicBezTo>
                    <a:cubicBezTo>
                      <a:pt x="63" y="104"/>
                      <a:pt x="60" y="105"/>
                      <a:pt x="57" y="105"/>
                    </a:cubicBezTo>
                    <a:cubicBezTo>
                      <a:pt x="54" y="105"/>
                      <a:pt x="51" y="104"/>
                      <a:pt x="50" y="101"/>
                    </a:cubicBezTo>
                    <a:close/>
                    <a:moveTo>
                      <a:pt x="109" y="110"/>
                    </a:moveTo>
                    <a:cubicBezTo>
                      <a:pt x="68" y="110"/>
                      <a:pt x="68" y="110"/>
                      <a:pt x="68" y="110"/>
                    </a:cubicBezTo>
                    <a:cubicBezTo>
                      <a:pt x="67" y="110"/>
                      <a:pt x="66" y="111"/>
                      <a:pt x="66" y="112"/>
                    </a:cubicBezTo>
                    <a:cubicBezTo>
                      <a:pt x="65" y="114"/>
                      <a:pt x="62" y="116"/>
                      <a:pt x="59" y="117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63" y="109"/>
                      <a:pt x="66" y="107"/>
                      <a:pt x="68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2" y="105"/>
                      <a:pt x="103" y="104"/>
                      <a:pt x="103" y="102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9" y="30"/>
                      <a:pt x="109" y="30"/>
                      <a:pt x="109" y="30"/>
                    </a:cubicBezTo>
                    <a:lnTo>
                      <a:pt x="109" y="1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1" name="Freeform 17"/>
              <p:cNvSpPr>
                <a:spLocks/>
              </p:cNvSpPr>
              <p:nvPr userDrawn="1"/>
            </p:nvSpPr>
            <p:spPr bwMode="auto">
              <a:xfrm>
                <a:off x="6480" y="3894"/>
                <a:ext cx="263" cy="359"/>
              </a:xfrm>
              <a:custGeom>
                <a:avLst/>
                <a:gdLst>
                  <a:gd name="T0" fmla="*/ 107 w 109"/>
                  <a:gd name="T1" fmla="*/ 117 h 146"/>
                  <a:gd name="T2" fmla="*/ 109 w 109"/>
                  <a:gd name="T3" fmla="*/ 115 h 146"/>
                  <a:gd name="T4" fmla="*/ 109 w 109"/>
                  <a:gd name="T5" fmla="*/ 15 h 146"/>
                  <a:gd name="T6" fmla="*/ 107 w 109"/>
                  <a:gd name="T7" fmla="*/ 13 h 146"/>
                  <a:gd name="T8" fmla="*/ 30 w 109"/>
                  <a:gd name="T9" fmla="*/ 13 h 146"/>
                  <a:gd name="T10" fmla="*/ 15 w 109"/>
                  <a:gd name="T11" fmla="*/ 0 h 146"/>
                  <a:gd name="T12" fmla="*/ 0 w 109"/>
                  <a:gd name="T13" fmla="*/ 15 h 146"/>
                  <a:gd name="T14" fmla="*/ 0 w 109"/>
                  <a:gd name="T15" fmla="*/ 15 h 146"/>
                  <a:gd name="T16" fmla="*/ 0 w 109"/>
                  <a:gd name="T17" fmla="*/ 131 h 146"/>
                  <a:gd name="T18" fmla="*/ 0 w 109"/>
                  <a:gd name="T19" fmla="*/ 131 h 146"/>
                  <a:gd name="T20" fmla="*/ 15 w 109"/>
                  <a:gd name="T21" fmla="*/ 146 h 146"/>
                  <a:gd name="T22" fmla="*/ 102 w 109"/>
                  <a:gd name="T23" fmla="*/ 146 h 146"/>
                  <a:gd name="T24" fmla="*/ 104 w 109"/>
                  <a:gd name="T25" fmla="*/ 144 h 146"/>
                  <a:gd name="T26" fmla="*/ 102 w 109"/>
                  <a:gd name="T27" fmla="*/ 142 h 146"/>
                  <a:gd name="T28" fmla="*/ 15 w 109"/>
                  <a:gd name="T29" fmla="*/ 142 h 146"/>
                  <a:gd name="T30" fmla="*/ 5 w 109"/>
                  <a:gd name="T31" fmla="*/ 131 h 146"/>
                  <a:gd name="T32" fmla="*/ 5 w 109"/>
                  <a:gd name="T33" fmla="*/ 131 h 146"/>
                  <a:gd name="T34" fmla="*/ 5 w 109"/>
                  <a:gd name="T35" fmla="*/ 131 h 146"/>
                  <a:gd name="T36" fmla="*/ 15 w 109"/>
                  <a:gd name="T37" fmla="*/ 121 h 146"/>
                  <a:gd name="T38" fmla="*/ 26 w 109"/>
                  <a:gd name="T39" fmla="*/ 131 h 146"/>
                  <a:gd name="T40" fmla="*/ 28 w 109"/>
                  <a:gd name="T41" fmla="*/ 133 h 146"/>
                  <a:gd name="T42" fmla="*/ 28 w 109"/>
                  <a:gd name="T43" fmla="*/ 133 h 146"/>
                  <a:gd name="T44" fmla="*/ 107 w 109"/>
                  <a:gd name="T45" fmla="*/ 133 h 146"/>
                  <a:gd name="T46" fmla="*/ 109 w 109"/>
                  <a:gd name="T47" fmla="*/ 131 h 146"/>
                  <a:gd name="T48" fmla="*/ 109 w 109"/>
                  <a:gd name="T49" fmla="*/ 122 h 146"/>
                  <a:gd name="T50" fmla="*/ 107 w 109"/>
                  <a:gd name="T51" fmla="*/ 120 h 146"/>
                  <a:gd name="T52" fmla="*/ 105 w 109"/>
                  <a:gd name="T53" fmla="*/ 122 h 146"/>
                  <a:gd name="T54" fmla="*/ 105 w 109"/>
                  <a:gd name="T55" fmla="*/ 129 h 146"/>
                  <a:gd name="T56" fmla="*/ 30 w 109"/>
                  <a:gd name="T57" fmla="*/ 129 h 146"/>
                  <a:gd name="T58" fmla="*/ 30 w 109"/>
                  <a:gd name="T59" fmla="*/ 60 h 146"/>
                  <a:gd name="T60" fmla="*/ 28 w 109"/>
                  <a:gd name="T61" fmla="*/ 58 h 146"/>
                  <a:gd name="T62" fmla="*/ 26 w 109"/>
                  <a:gd name="T63" fmla="*/ 60 h 146"/>
                  <a:gd name="T64" fmla="*/ 26 w 109"/>
                  <a:gd name="T65" fmla="*/ 121 h 146"/>
                  <a:gd name="T66" fmla="*/ 15 w 109"/>
                  <a:gd name="T67" fmla="*/ 117 h 146"/>
                  <a:gd name="T68" fmla="*/ 5 w 109"/>
                  <a:gd name="T69" fmla="*/ 121 h 146"/>
                  <a:gd name="T70" fmla="*/ 5 w 109"/>
                  <a:gd name="T71" fmla="*/ 15 h 146"/>
                  <a:gd name="T72" fmla="*/ 5 w 109"/>
                  <a:gd name="T73" fmla="*/ 15 h 146"/>
                  <a:gd name="T74" fmla="*/ 15 w 109"/>
                  <a:gd name="T75" fmla="*/ 5 h 146"/>
                  <a:gd name="T76" fmla="*/ 26 w 109"/>
                  <a:gd name="T77" fmla="*/ 15 h 146"/>
                  <a:gd name="T78" fmla="*/ 26 w 109"/>
                  <a:gd name="T79" fmla="*/ 52 h 146"/>
                  <a:gd name="T80" fmla="*/ 28 w 109"/>
                  <a:gd name="T81" fmla="*/ 55 h 146"/>
                  <a:gd name="T82" fmla="*/ 30 w 109"/>
                  <a:gd name="T83" fmla="*/ 52 h 146"/>
                  <a:gd name="T84" fmla="*/ 30 w 109"/>
                  <a:gd name="T85" fmla="*/ 17 h 146"/>
                  <a:gd name="T86" fmla="*/ 105 w 109"/>
                  <a:gd name="T87" fmla="*/ 17 h 146"/>
                  <a:gd name="T88" fmla="*/ 105 w 109"/>
                  <a:gd name="T89" fmla="*/ 115 h 146"/>
                  <a:gd name="T90" fmla="*/ 107 w 109"/>
                  <a:gd name="T91" fmla="*/ 1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146">
                    <a:moveTo>
                      <a:pt x="107" y="117"/>
                    </a:moveTo>
                    <a:cubicBezTo>
                      <a:pt x="108" y="117"/>
                      <a:pt x="109" y="116"/>
                      <a:pt x="109" y="1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4"/>
                      <a:pt x="108" y="13"/>
                      <a:pt x="107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6"/>
                      <a:pt x="23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9"/>
                      <a:pt x="7" y="146"/>
                      <a:pt x="15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6"/>
                      <a:pt x="104" y="145"/>
                      <a:pt x="104" y="144"/>
                    </a:cubicBezTo>
                    <a:cubicBezTo>
                      <a:pt x="104" y="143"/>
                      <a:pt x="103" y="142"/>
                      <a:pt x="102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9" y="142"/>
                      <a:pt x="5" y="137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26"/>
                      <a:pt x="9" y="121"/>
                      <a:pt x="15" y="121"/>
                    </a:cubicBezTo>
                    <a:cubicBezTo>
                      <a:pt x="21" y="121"/>
                      <a:pt x="26" y="126"/>
                      <a:pt x="26" y="131"/>
                    </a:cubicBezTo>
                    <a:cubicBezTo>
                      <a:pt x="26" y="132"/>
                      <a:pt x="27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8" y="133"/>
                      <a:pt x="109" y="132"/>
                      <a:pt x="109" y="131"/>
                    </a:cubicBezTo>
                    <a:cubicBezTo>
                      <a:pt x="109" y="122"/>
                      <a:pt x="109" y="122"/>
                      <a:pt x="109" y="122"/>
                    </a:cubicBezTo>
                    <a:cubicBezTo>
                      <a:pt x="109" y="121"/>
                      <a:pt x="108" y="120"/>
                      <a:pt x="107" y="120"/>
                    </a:cubicBezTo>
                    <a:cubicBezTo>
                      <a:pt x="106" y="120"/>
                      <a:pt x="105" y="121"/>
                      <a:pt x="105" y="122"/>
                    </a:cubicBezTo>
                    <a:cubicBezTo>
                      <a:pt x="105" y="129"/>
                      <a:pt x="105" y="129"/>
                      <a:pt x="105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59"/>
                      <a:pt x="29" y="58"/>
                      <a:pt x="28" y="58"/>
                    </a:cubicBezTo>
                    <a:cubicBezTo>
                      <a:pt x="27" y="58"/>
                      <a:pt x="26" y="59"/>
                      <a:pt x="26" y="60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18"/>
                      <a:pt x="19" y="117"/>
                      <a:pt x="15" y="117"/>
                    </a:cubicBezTo>
                    <a:cubicBezTo>
                      <a:pt x="11" y="117"/>
                      <a:pt x="7" y="118"/>
                      <a:pt x="5" y="121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9"/>
                      <a:pt x="9" y="5"/>
                      <a:pt x="15" y="5"/>
                    </a:cubicBezTo>
                    <a:cubicBezTo>
                      <a:pt x="21" y="5"/>
                      <a:pt x="26" y="9"/>
                      <a:pt x="26" y="15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4"/>
                      <a:pt x="27" y="55"/>
                      <a:pt x="28" y="55"/>
                    </a:cubicBezTo>
                    <a:cubicBezTo>
                      <a:pt x="29" y="55"/>
                      <a:pt x="30" y="54"/>
                      <a:pt x="30" y="52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05" y="17"/>
                      <a:pt x="105" y="17"/>
                      <a:pt x="105" y="17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05" y="116"/>
                      <a:pt x="106" y="117"/>
                      <a:pt x="107" y="11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2" name="Freeform 18"/>
              <p:cNvSpPr>
                <a:spLocks/>
              </p:cNvSpPr>
              <p:nvPr userDrawn="1"/>
            </p:nvSpPr>
            <p:spPr bwMode="auto">
              <a:xfrm>
                <a:off x="6560" y="4095"/>
                <a:ext cx="74" cy="13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3" name="Freeform 19"/>
              <p:cNvSpPr>
                <a:spLocks/>
              </p:cNvSpPr>
              <p:nvPr userDrawn="1"/>
            </p:nvSpPr>
            <p:spPr bwMode="auto">
              <a:xfrm>
                <a:off x="6560" y="4118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4" name="Freeform 20"/>
              <p:cNvSpPr>
                <a:spLocks/>
              </p:cNvSpPr>
              <p:nvPr userDrawn="1"/>
            </p:nvSpPr>
            <p:spPr bwMode="auto">
              <a:xfrm>
                <a:off x="6560" y="4140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5" name="Freeform 21"/>
              <p:cNvSpPr>
                <a:spLocks/>
              </p:cNvSpPr>
              <p:nvPr userDrawn="1"/>
            </p:nvSpPr>
            <p:spPr bwMode="auto">
              <a:xfrm>
                <a:off x="6560" y="4162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6" name="Freeform 22"/>
              <p:cNvSpPr>
                <a:spLocks/>
              </p:cNvSpPr>
              <p:nvPr userDrawn="1"/>
            </p:nvSpPr>
            <p:spPr bwMode="auto">
              <a:xfrm>
                <a:off x="6560" y="4184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7" name="Freeform 23"/>
              <p:cNvSpPr>
                <a:spLocks/>
              </p:cNvSpPr>
              <p:nvPr userDrawn="1"/>
            </p:nvSpPr>
            <p:spPr bwMode="auto">
              <a:xfrm>
                <a:off x="6644" y="3963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8" name="Freeform 24"/>
              <p:cNvSpPr>
                <a:spLocks/>
              </p:cNvSpPr>
              <p:nvPr userDrawn="1"/>
            </p:nvSpPr>
            <p:spPr bwMode="auto">
              <a:xfrm>
                <a:off x="6644" y="3985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9" name="Freeform 25"/>
              <p:cNvSpPr>
                <a:spLocks/>
              </p:cNvSpPr>
              <p:nvPr userDrawn="1"/>
            </p:nvSpPr>
            <p:spPr bwMode="auto">
              <a:xfrm>
                <a:off x="6644" y="4007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0" name="Freeform 26"/>
              <p:cNvSpPr>
                <a:spLocks/>
              </p:cNvSpPr>
              <p:nvPr userDrawn="1"/>
            </p:nvSpPr>
            <p:spPr bwMode="auto">
              <a:xfrm>
                <a:off x="6644" y="4162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1" name="Freeform 27"/>
              <p:cNvSpPr>
                <a:spLocks/>
              </p:cNvSpPr>
              <p:nvPr userDrawn="1"/>
            </p:nvSpPr>
            <p:spPr bwMode="auto">
              <a:xfrm>
                <a:off x="6644" y="4184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2" name="Freeform 28"/>
              <p:cNvSpPr>
                <a:spLocks/>
              </p:cNvSpPr>
              <p:nvPr userDrawn="1"/>
            </p:nvSpPr>
            <p:spPr bwMode="auto">
              <a:xfrm>
                <a:off x="6605" y="4226"/>
                <a:ext cx="128" cy="12"/>
              </a:xfrm>
              <a:custGeom>
                <a:avLst/>
                <a:gdLst>
                  <a:gd name="T0" fmla="*/ 51 w 53"/>
                  <a:gd name="T1" fmla="*/ 0 h 5"/>
                  <a:gd name="T2" fmla="*/ 2 w 53"/>
                  <a:gd name="T3" fmla="*/ 0 h 5"/>
                  <a:gd name="T4" fmla="*/ 0 w 53"/>
                  <a:gd name="T5" fmla="*/ 2 h 5"/>
                  <a:gd name="T6" fmla="*/ 2 w 53"/>
                  <a:gd name="T7" fmla="*/ 5 h 5"/>
                  <a:gd name="T8" fmla="*/ 51 w 53"/>
                  <a:gd name="T9" fmla="*/ 5 h 5"/>
                  <a:gd name="T10" fmla="*/ 53 w 53"/>
                  <a:gd name="T11" fmla="*/ 2 h 5"/>
                  <a:gd name="T12" fmla="*/ 51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3" name="Freeform 29"/>
              <p:cNvSpPr>
                <a:spLocks/>
              </p:cNvSpPr>
              <p:nvPr userDrawn="1"/>
            </p:nvSpPr>
            <p:spPr bwMode="auto">
              <a:xfrm>
                <a:off x="6497" y="4196"/>
                <a:ext cx="101" cy="42"/>
              </a:xfrm>
              <a:custGeom>
                <a:avLst/>
                <a:gdLst>
                  <a:gd name="T0" fmla="*/ 8 w 42"/>
                  <a:gd name="T1" fmla="*/ 4 h 17"/>
                  <a:gd name="T2" fmla="*/ 12 w 42"/>
                  <a:gd name="T3" fmla="*/ 8 h 17"/>
                  <a:gd name="T4" fmla="*/ 14 w 42"/>
                  <a:gd name="T5" fmla="*/ 10 h 17"/>
                  <a:gd name="T6" fmla="*/ 17 w 42"/>
                  <a:gd name="T7" fmla="*/ 8 h 17"/>
                  <a:gd name="T8" fmla="*/ 8 w 42"/>
                  <a:gd name="T9" fmla="*/ 0 h 17"/>
                  <a:gd name="T10" fmla="*/ 0 w 42"/>
                  <a:gd name="T11" fmla="*/ 8 h 17"/>
                  <a:gd name="T12" fmla="*/ 8 w 42"/>
                  <a:gd name="T13" fmla="*/ 17 h 17"/>
                  <a:gd name="T14" fmla="*/ 40 w 42"/>
                  <a:gd name="T15" fmla="*/ 17 h 17"/>
                  <a:gd name="T16" fmla="*/ 42 w 42"/>
                  <a:gd name="T17" fmla="*/ 14 h 17"/>
                  <a:gd name="T18" fmla="*/ 40 w 42"/>
                  <a:gd name="T19" fmla="*/ 12 h 17"/>
                  <a:gd name="T20" fmla="*/ 8 w 42"/>
                  <a:gd name="T21" fmla="*/ 12 h 17"/>
                  <a:gd name="T22" fmla="*/ 4 w 42"/>
                  <a:gd name="T23" fmla="*/ 8 h 17"/>
                  <a:gd name="T24" fmla="*/ 8 w 42"/>
                  <a:gd name="T25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17"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9"/>
                      <a:pt x="13" y="10"/>
                      <a:pt x="14" y="10"/>
                    </a:cubicBezTo>
                    <a:cubicBezTo>
                      <a:pt x="16" y="10"/>
                      <a:pt x="17" y="9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7"/>
                      <a:pt x="8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7"/>
                      <a:pt x="42" y="16"/>
                      <a:pt x="42" y="14"/>
                    </a:cubicBezTo>
                    <a:cubicBezTo>
                      <a:pt x="42" y="13"/>
                      <a:pt x="41" y="12"/>
                      <a:pt x="4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2"/>
                      <a:pt x="4" y="11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4" name="Freeform 30"/>
              <p:cNvSpPr>
                <a:spLocks noEditPoints="1"/>
              </p:cNvSpPr>
              <p:nvPr userDrawn="1"/>
            </p:nvSpPr>
            <p:spPr bwMode="auto">
              <a:xfrm>
                <a:off x="6560" y="3963"/>
                <a:ext cx="74" cy="120"/>
              </a:xfrm>
              <a:custGeom>
                <a:avLst/>
                <a:gdLst>
                  <a:gd name="T0" fmla="*/ 31 w 31"/>
                  <a:gd name="T1" fmla="*/ 2 h 49"/>
                  <a:gd name="T2" fmla="*/ 29 w 31"/>
                  <a:gd name="T3" fmla="*/ 0 h 49"/>
                  <a:gd name="T4" fmla="*/ 2 w 31"/>
                  <a:gd name="T5" fmla="*/ 0 h 49"/>
                  <a:gd name="T6" fmla="*/ 0 w 31"/>
                  <a:gd name="T7" fmla="*/ 2 h 49"/>
                  <a:gd name="T8" fmla="*/ 0 w 31"/>
                  <a:gd name="T9" fmla="*/ 47 h 49"/>
                  <a:gd name="T10" fmla="*/ 2 w 31"/>
                  <a:gd name="T11" fmla="*/ 49 h 49"/>
                  <a:gd name="T12" fmla="*/ 29 w 31"/>
                  <a:gd name="T13" fmla="*/ 49 h 49"/>
                  <a:gd name="T14" fmla="*/ 31 w 31"/>
                  <a:gd name="T15" fmla="*/ 47 h 49"/>
                  <a:gd name="T16" fmla="*/ 31 w 31"/>
                  <a:gd name="T17" fmla="*/ 2 h 49"/>
                  <a:gd name="T18" fmla="*/ 15 w 31"/>
                  <a:gd name="T19" fmla="*/ 4 h 49"/>
                  <a:gd name="T20" fmla="*/ 17 w 31"/>
                  <a:gd name="T21" fmla="*/ 13 h 49"/>
                  <a:gd name="T22" fmla="*/ 10 w 31"/>
                  <a:gd name="T23" fmla="*/ 16 h 49"/>
                  <a:gd name="T24" fmla="*/ 4 w 31"/>
                  <a:gd name="T25" fmla="*/ 17 h 49"/>
                  <a:gd name="T26" fmla="*/ 4 w 31"/>
                  <a:gd name="T27" fmla="*/ 4 h 49"/>
                  <a:gd name="T28" fmla="*/ 15 w 31"/>
                  <a:gd name="T29" fmla="*/ 4 h 49"/>
                  <a:gd name="T30" fmla="*/ 4 w 31"/>
                  <a:gd name="T31" fmla="*/ 21 h 49"/>
                  <a:gd name="T32" fmla="*/ 10 w 31"/>
                  <a:gd name="T33" fmla="*/ 21 h 49"/>
                  <a:gd name="T34" fmla="*/ 15 w 31"/>
                  <a:gd name="T35" fmla="*/ 19 h 49"/>
                  <a:gd name="T36" fmla="*/ 16 w 31"/>
                  <a:gd name="T37" fmla="*/ 33 h 49"/>
                  <a:gd name="T38" fmla="*/ 12 w 31"/>
                  <a:gd name="T39" fmla="*/ 33 h 49"/>
                  <a:gd name="T40" fmla="*/ 10 w 31"/>
                  <a:gd name="T41" fmla="*/ 35 h 49"/>
                  <a:gd name="T42" fmla="*/ 10 w 31"/>
                  <a:gd name="T43" fmla="*/ 45 h 49"/>
                  <a:gd name="T44" fmla="*/ 4 w 31"/>
                  <a:gd name="T45" fmla="*/ 45 h 49"/>
                  <a:gd name="T46" fmla="*/ 4 w 31"/>
                  <a:gd name="T47" fmla="*/ 21 h 49"/>
                  <a:gd name="T48" fmla="*/ 26 w 31"/>
                  <a:gd name="T49" fmla="*/ 45 h 49"/>
                  <a:gd name="T50" fmla="*/ 14 w 31"/>
                  <a:gd name="T51" fmla="*/ 45 h 49"/>
                  <a:gd name="T52" fmla="*/ 14 w 31"/>
                  <a:gd name="T53" fmla="*/ 37 h 49"/>
                  <a:gd name="T54" fmla="*/ 18 w 31"/>
                  <a:gd name="T55" fmla="*/ 37 h 49"/>
                  <a:gd name="T56" fmla="*/ 20 w 31"/>
                  <a:gd name="T57" fmla="*/ 36 h 49"/>
                  <a:gd name="T58" fmla="*/ 20 w 31"/>
                  <a:gd name="T59" fmla="*/ 35 h 49"/>
                  <a:gd name="T60" fmla="*/ 19 w 31"/>
                  <a:gd name="T61" fmla="*/ 17 h 49"/>
                  <a:gd name="T62" fmla="*/ 21 w 31"/>
                  <a:gd name="T63" fmla="*/ 14 h 49"/>
                  <a:gd name="T64" fmla="*/ 20 w 31"/>
                  <a:gd name="T65" fmla="*/ 5 h 49"/>
                  <a:gd name="T66" fmla="*/ 20 w 31"/>
                  <a:gd name="T67" fmla="*/ 4 h 49"/>
                  <a:gd name="T68" fmla="*/ 26 w 31"/>
                  <a:gd name="T69" fmla="*/ 4 h 49"/>
                  <a:gd name="T70" fmla="*/ 26 w 31"/>
                  <a:gd name="T7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" h="49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2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9"/>
                      <a:pt x="31" y="48"/>
                      <a:pt x="31" y="47"/>
                    </a:cubicBezTo>
                    <a:lnTo>
                      <a:pt x="31" y="2"/>
                    </a:lnTo>
                    <a:close/>
                    <a:moveTo>
                      <a:pt x="15" y="4"/>
                    </a:moveTo>
                    <a:cubicBezTo>
                      <a:pt x="16" y="6"/>
                      <a:pt x="18" y="10"/>
                      <a:pt x="17" y="13"/>
                    </a:cubicBezTo>
                    <a:cubicBezTo>
                      <a:pt x="17" y="14"/>
                      <a:pt x="15" y="15"/>
                      <a:pt x="10" y="16"/>
                    </a:cubicBezTo>
                    <a:cubicBezTo>
                      <a:pt x="8" y="17"/>
                      <a:pt x="5" y="17"/>
                      <a:pt x="4" y="17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15" y="4"/>
                    </a:lnTo>
                    <a:close/>
                    <a:moveTo>
                      <a:pt x="4" y="21"/>
                    </a:moveTo>
                    <a:cubicBezTo>
                      <a:pt x="6" y="21"/>
                      <a:pt x="8" y="21"/>
                      <a:pt x="10" y="21"/>
                    </a:cubicBezTo>
                    <a:cubicBezTo>
                      <a:pt x="12" y="20"/>
                      <a:pt x="14" y="20"/>
                      <a:pt x="15" y="19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1" y="33"/>
                      <a:pt x="10" y="34"/>
                      <a:pt x="10" y="3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4" y="45"/>
                      <a:pt x="4" y="45"/>
                      <a:pt x="4" y="45"/>
                    </a:cubicBezTo>
                    <a:lnTo>
                      <a:pt x="4" y="21"/>
                    </a:lnTo>
                    <a:close/>
                    <a:moveTo>
                      <a:pt x="26" y="45"/>
                    </a:move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7"/>
                      <a:pt x="19" y="37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4"/>
                    </a:cubicBezTo>
                    <a:cubicBezTo>
                      <a:pt x="22" y="12"/>
                      <a:pt x="22" y="8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5" name="Freeform 31"/>
              <p:cNvSpPr>
                <a:spLocks noEditPoints="1"/>
              </p:cNvSpPr>
              <p:nvPr userDrawn="1"/>
            </p:nvSpPr>
            <p:spPr bwMode="auto">
              <a:xfrm>
                <a:off x="6644" y="4027"/>
                <a:ext cx="75" cy="122"/>
              </a:xfrm>
              <a:custGeom>
                <a:avLst/>
                <a:gdLst>
                  <a:gd name="T0" fmla="*/ 31 w 31"/>
                  <a:gd name="T1" fmla="*/ 2 h 50"/>
                  <a:gd name="T2" fmla="*/ 29 w 31"/>
                  <a:gd name="T3" fmla="*/ 0 h 50"/>
                  <a:gd name="T4" fmla="*/ 3 w 31"/>
                  <a:gd name="T5" fmla="*/ 0 h 50"/>
                  <a:gd name="T6" fmla="*/ 0 w 31"/>
                  <a:gd name="T7" fmla="*/ 2 h 50"/>
                  <a:gd name="T8" fmla="*/ 0 w 31"/>
                  <a:gd name="T9" fmla="*/ 48 h 50"/>
                  <a:gd name="T10" fmla="*/ 3 w 31"/>
                  <a:gd name="T11" fmla="*/ 50 h 50"/>
                  <a:gd name="T12" fmla="*/ 29 w 31"/>
                  <a:gd name="T13" fmla="*/ 50 h 50"/>
                  <a:gd name="T14" fmla="*/ 31 w 31"/>
                  <a:gd name="T15" fmla="*/ 48 h 50"/>
                  <a:gd name="T16" fmla="*/ 31 w 31"/>
                  <a:gd name="T17" fmla="*/ 2 h 50"/>
                  <a:gd name="T18" fmla="*/ 27 w 31"/>
                  <a:gd name="T19" fmla="*/ 4 h 50"/>
                  <a:gd name="T20" fmla="*/ 27 w 31"/>
                  <a:gd name="T21" fmla="*/ 22 h 50"/>
                  <a:gd name="T22" fmla="*/ 19 w 31"/>
                  <a:gd name="T23" fmla="*/ 31 h 50"/>
                  <a:gd name="T24" fmla="*/ 14 w 31"/>
                  <a:gd name="T25" fmla="*/ 26 h 50"/>
                  <a:gd name="T26" fmla="*/ 12 w 31"/>
                  <a:gd name="T27" fmla="*/ 26 h 50"/>
                  <a:gd name="T28" fmla="*/ 10 w 31"/>
                  <a:gd name="T29" fmla="*/ 27 h 50"/>
                  <a:gd name="T30" fmla="*/ 5 w 31"/>
                  <a:gd name="T31" fmla="*/ 33 h 50"/>
                  <a:gd name="T32" fmla="*/ 5 w 31"/>
                  <a:gd name="T33" fmla="*/ 4 h 50"/>
                  <a:gd name="T34" fmla="*/ 27 w 31"/>
                  <a:gd name="T35" fmla="*/ 4 h 50"/>
                  <a:gd name="T36" fmla="*/ 5 w 31"/>
                  <a:gd name="T37" fmla="*/ 45 h 50"/>
                  <a:gd name="T38" fmla="*/ 5 w 31"/>
                  <a:gd name="T39" fmla="*/ 40 h 50"/>
                  <a:gd name="T40" fmla="*/ 12 w 31"/>
                  <a:gd name="T41" fmla="*/ 31 h 50"/>
                  <a:gd name="T42" fmla="*/ 22 w 31"/>
                  <a:gd name="T43" fmla="*/ 39 h 50"/>
                  <a:gd name="T44" fmla="*/ 25 w 31"/>
                  <a:gd name="T45" fmla="*/ 39 h 50"/>
                  <a:gd name="T46" fmla="*/ 25 w 31"/>
                  <a:gd name="T47" fmla="*/ 36 h 50"/>
                  <a:gd name="T48" fmla="*/ 22 w 31"/>
                  <a:gd name="T49" fmla="*/ 34 h 50"/>
                  <a:gd name="T50" fmla="*/ 27 w 31"/>
                  <a:gd name="T51" fmla="*/ 29 h 50"/>
                  <a:gd name="T52" fmla="*/ 27 w 31"/>
                  <a:gd name="T53" fmla="*/ 45 h 50"/>
                  <a:gd name="T54" fmla="*/ 5 w 31"/>
                  <a:gd name="T55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50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1" y="50"/>
                      <a:pt x="3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0" y="50"/>
                      <a:pt x="31" y="49"/>
                      <a:pt x="31" y="48"/>
                    </a:cubicBezTo>
                    <a:lnTo>
                      <a:pt x="31" y="2"/>
                    </a:lnTo>
                    <a:close/>
                    <a:moveTo>
                      <a:pt x="27" y="4"/>
                    </a:moveTo>
                    <a:cubicBezTo>
                      <a:pt x="27" y="22"/>
                      <a:pt x="27" y="22"/>
                      <a:pt x="27" y="2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2" y="26"/>
                    </a:cubicBezTo>
                    <a:cubicBezTo>
                      <a:pt x="11" y="26"/>
                      <a:pt x="11" y="26"/>
                      <a:pt x="10" y="27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27" y="4"/>
                    </a:lnTo>
                    <a:close/>
                    <a:moveTo>
                      <a:pt x="5" y="45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40"/>
                      <a:pt x="24" y="40"/>
                      <a:pt x="25" y="39"/>
                    </a:cubicBezTo>
                    <a:cubicBezTo>
                      <a:pt x="26" y="38"/>
                      <a:pt x="25" y="37"/>
                      <a:pt x="25" y="36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45"/>
                      <a:pt x="27" y="45"/>
                      <a:pt x="27" y="45"/>
                    </a:cubicBezTo>
                    <a:lnTo>
                      <a:pt x="5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6" name="Freeform 32"/>
              <p:cNvSpPr>
                <a:spLocks noEditPoints="1"/>
              </p:cNvSpPr>
              <p:nvPr userDrawn="1"/>
            </p:nvSpPr>
            <p:spPr bwMode="auto">
              <a:xfrm>
                <a:off x="6658" y="4044"/>
                <a:ext cx="39" cy="42"/>
              </a:xfrm>
              <a:custGeom>
                <a:avLst/>
                <a:gdLst>
                  <a:gd name="T0" fmla="*/ 8 w 16"/>
                  <a:gd name="T1" fmla="*/ 17 h 17"/>
                  <a:gd name="T2" fmla="*/ 16 w 16"/>
                  <a:gd name="T3" fmla="*/ 9 h 17"/>
                  <a:gd name="T4" fmla="*/ 8 w 16"/>
                  <a:gd name="T5" fmla="*/ 0 h 17"/>
                  <a:gd name="T6" fmla="*/ 0 w 16"/>
                  <a:gd name="T7" fmla="*/ 9 h 17"/>
                  <a:gd name="T8" fmla="*/ 8 w 16"/>
                  <a:gd name="T9" fmla="*/ 17 h 17"/>
                  <a:gd name="T10" fmla="*/ 8 w 16"/>
                  <a:gd name="T11" fmla="*/ 5 h 17"/>
                  <a:gd name="T12" fmla="*/ 12 w 16"/>
                  <a:gd name="T13" fmla="*/ 9 h 17"/>
                  <a:gd name="T14" fmla="*/ 8 w 16"/>
                  <a:gd name="T15" fmla="*/ 12 h 17"/>
                  <a:gd name="T16" fmla="*/ 4 w 16"/>
                  <a:gd name="T17" fmla="*/ 9 h 17"/>
                  <a:gd name="T18" fmla="*/ 8 w 16"/>
                  <a:gd name="T1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12" y="17"/>
                      <a:pt x="16" y="13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  <a:moveTo>
                      <a:pt x="8" y="5"/>
                    </a:moveTo>
                    <a:cubicBezTo>
                      <a:pt x="10" y="5"/>
                      <a:pt x="12" y="6"/>
                      <a:pt x="12" y="9"/>
                    </a:cubicBezTo>
                    <a:cubicBezTo>
                      <a:pt x="12" y="11"/>
                      <a:pt x="10" y="12"/>
                      <a:pt x="8" y="12"/>
                    </a:cubicBezTo>
                    <a:cubicBezTo>
                      <a:pt x="6" y="12"/>
                      <a:pt x="4" y="11"/>
                      <a:pt x="4" y="9"/>
                    </a:cubicBezTo>
                    <a:cubicBezTo>
                      <a:pt x="4" y="6"/>
                      <a:pt x="6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7" name="Freeform 33"/>
              <p:cNvSpPr>
                <a:spLocks/>
              </p:cNvSpPr>
              <p:nvPr userDrawn="1"/>
            </p:nvSpPr>
            <p:spPr bwMode="auto">
              <a:xfrm>
                <a:off x="6574" y="4014"/>
                <a:ext cx="19" cy="15"/>
              </a:xfrm>
              <a:custGeom>
                <a:avLst/>
                <a:gdLst>
                  <a:gd name="T0" fmla="*/ 7 w 8"/>
                  <a:gd name="T1" fmla="*/ 5 h 6"/>
                  <a:gd name="T2" fmla="*/ 8 w 8"/>
                  <a:gd name="T3" fmla="*/ 2 h 6"/>
                  <a:gd name="T4" fmla="*/ 5 w 8"/>
                  <a:gd name="T5" fmla="*/ 1 h 6"/>
                  <a:gd name="T6" fmla="*/ 2 w 8"/>
                  <a:gd name="T7" fmla="*/ 2 h 6"/>
                  <a:gd name="T8" fmla="*/ 1 w 8"/>
                  <a:gd name="T9" fmla="*/ 5 h 6"/>
                  <a:gd name="T10" fmla="*/ 3 w 8"/>
                  <a:gd name="T11" fmla="*/ 6 h 6"/>
                  <a:gd name="T12" fmla="*/ 3 w 8"/>
                  <a:gd name="T13" fmla="*/ 6 h 6"/>
                  <a:gd name="T14" fmla="*/ 7 w 8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4"/>
                      <a:pt x="8" y="3"/>
                      <a:pt x="8" y="2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3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8" name="Freeform 34"/>
              <p:cNvSpPr>
                <a:spLocks/>
              </p:cNvSpPr>
              <p:nvPr userDrawn="1"/>
            </p:nvSpPr>
            <p:spPr bwMode="auto">
              <a:xfrm>
                <a:off x="5967" y="4017"/>
                <a:ext cx="20" cy="78"/>
              </a:xfrm>
              <a:custGeom>
                <a:avLst/>
                <a:gdLst>
                  <a:gd name="T0" fmla="*/ 2 w 8"/>
                  <a:gd name="T1" fmla="*/ 0 h 32"/>
                  <a:gd name="T2" fmla="*/ 0 w 8"/>
                  <a:gd name="T3" fmla="*/ 2 h 32"/>
                  <a:gd name="T4" fmla="*/ 2 w 8"/>
                  <a:gd name="T5" fmla="*/ 4 h 32"/>
                  <a:gd name="T6" fmla="*/ 5 w 8"/>
                  <a:gd name="T7" fmla="*/ 6 h 32"/>
                  <a:gd name="T8" fmla="*/ 5 w 8"/>
                  <a:gd name="T9" fmla="*/ 26 h 32"/>
                  <a:gd name="T10" fmla="*/ 2 w 8"/>
                  <a:gd name="T11" fmla="*/ 28 h 32"/>
                  <a:gd name="T12" fmla="*/ 0 w 8"/>
                  <a:gd name="T13" fmla="*/ 30 h 32"/>
                  <a:gd name="T14" fmla="*/ 2 w 8"/>
                  <a:gd name="T15" fmla="*/ 32 h 32"/>
                  <a:gd name="T16" fmla="*/ 8 w 8"/>
                  <a:gd name="T17" fmla="*/ 26 h 32"/>
                  <a:gd name="T18" fmla="*/ 8 w 8"/>
                  <a:gd name="T19" fmla="*/ 6 h 32"/>
                  <a:gd name="T20" fmla="*/ 2 w 8"/>
                  <a:gd name="T2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32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5" y="5"/>
                      <a:pt x="5" y="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3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5" y="32"/>
                      <a:pt x="8" y="29"/>
                      <a:pt x="8" y="2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9" name="Freeform 35"/>
              <p:cNvSpPr>
                <a:spLocks/>
              </p:cNvSpPr>
              <p:nvPr userDrawn="1"/>
            </p:nvSpPr>
            <p:spPr bwMode="auto">
              <a:xfrm>
                <a:off x="5859" y="4076"/>
                <a:ext cx="10" cy="10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1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0" name="Freeform 36"/>
              <p:cNvSpPr>
                <a:spLocks/>
              </p:cNvSpPr>
              <p:nvPr userDrawn="1"/>
            </p:nvSpPr>
            <p:spPr bwMode="auto">
              <a:xfrm>
                <a:off x="5808" y="4076"/>
                <a:ext cx="10" cy="10"/>
              </a:xfrm>
              <a:custGeom>
                <a:avLst/>
                <a:gdLst>
                  <a:gd name="T0" fmla="*/ 1 w 4"/>
                  <a:gd name="T1" fmla="*/ 3 h 4"/>
                  <a:gd name="T2" fmla="*/ 2 w 4"/>
                  <a:gd name="T3" fmla="*/ 4 h 4"/>
                  <a:gd name="T4" fmla="*/ 3 w 4"/>
                  <a:gd name="T5" fmla="*/ 4 h 4"/>
                  <a:gd name="T6" fmla="*/ 4 w 4"/>
                  <a:gd name="T7" fmla="*/ 2 h 4"/>
                  <a:gd name="T8" fmla="*/ 1 w 4"/>
                  <a:gd name="T9" fmla="*/ 1 h 4"/>
                  <a:gd name="T10" fmla="*/ 1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1" name="Freeform 37"/>
              <p:cNvSpPr>
                <a:spLocks/>
              </p:cNvSpPr>
              <p:nvPr userDrawn="1"/>
            </p:nvSpPr>
            <p:spPr bwMode="auto">
              <a:xfrm>
                <a:off x="5842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2" name="Freeform 38"/>
              <p:cNvSpPr>
                <a:spLocks/>
              </p:cNvSpPr>
              <p:nvPr userDrawn="1"/>
            </p:nvSpPr>
            <p:spPr bwMode="auto">
              <a:xfrm>
                <a:off x="5825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2 h 4"/>
                  <a:gd name="T6" fmla="*/ 2 w 4"/>
                  <a:gd name="T7" fmla="*/ 1 h 4"/>
                  <a:gd name="T8" fmla="*/ 0 w 4"/>
                  <a:gd name="T9" fmla="*/ 3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3" name="Freeform 39"/>
              <p:cNvSpPr>
                <a:spLocks/>
              </p:cNvSpPr>
              <p:nvPr userDrawn="1"/>
            </p:nvSpPr>
            <p:spPr bwMode="auto">
              <a:xfrm>
                <a:off x="5743" y="4019"/>
                <a:ext cx="191" cy="20"/>
              </a:xfrm>
              <a:custGeom>
                <a:avLst/>
                <a:gdLst>
                  <a:gd name="T0" fmla="*/ 0 w 79"/>
                  <a:gd name="T1" fmla="*/ 5 h 8"/>
                  <a:gd name="T2" fmla="*/ 2 w 79"/>
                  <a:gd name="T3" fmla="*/ 8 h 8"/>
                  <a:gd name="T4" fmla="*/ 2 w 79"/>
                  <a:gd name="T5" fmla="*/ 8 h 8"/>
                  <a:gd name="T6" fmla="*/ 4 w 79"/>
                  <a:gd name="T7" fmla="*/ 7 h 8"/>
                  <a:gd name="T8" fmla="*/ 7 w 79"/>
                  <a:gd name="T9" fmla="*/ 4 h 8"/>
                  <a:gd name="T10" fmla="*/ 71 w 79"/>
                  <a:gd name="T11" fmla="*/ 4 h 8"/>
                  <a:gd name="T12" fmla="*/ 75 w 79"/>
                  <a:gd name="T13" fmla="*/ 7 h 8"/>
                  <a:gd name="T14" fmla="*/ 77 w 79"/>
                  <a:gd name="T15" fmla="*/ 8 h 8"/>
                  <a:gd name="T16" fmla="*/ 78 w 79"/>
                  <a:gd name="T17" fmla="*/ 5 h 8"/>
                  <a:gd name="T18" fmla="*/ 71 w 79"/>
                  <a:gd name="T19" fmla="*/ 0 h 8"/>
                  <a:gd name="T20" fmla="*/ 7 w 79"/>
                  <a:gd name="T21" fmla="*/ 0 h 8"/>
                  <a:gd name="T22" fmla="*/ 0 w 79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8">
                    <a:moveTo>
                      <a:pt x="0" y="5"/>
                    </a:moveTo>
                    <a:cubicBezTo>
                      <a:pt x="0" y="6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3" y="4"/>
                      <a:pt x="74" y="5"/>
                      <a:pt x="75" y="7"/>
                    </a:cubicBezTo>
                    <a:cubicBezTo>
                      <a:pt x="75" y="7"/>
                      <a:pt x="76" y="8"/>
                      <a:pt x="77" y="8"/>
                    </a:cubicBezTo>
                    <a:cubicBezTo>
                      <a:pt x="78" y="7"/>
                      <a:pt x="79" y="6"/>
                      <a:pt x="78" y="5"/>
                    </a:cubicBezTo>
                    <a:cubicBezTo>
                      <a:pt x="77" y="2"/>
                      <a:pt x="75" y="0"/>
                      <a:pt x="7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4" name="Freeform 40"/>
              <p:cNvSpPr>
                <a:spLocks/>
              </p:cNvSpPr>
              <p:nvPr userDrawn="1"/>
            </p:nvSpPr>
            <p:spPr bwMode="auto">
              <a:xfrm>
                <a:off x="5760" y="3923"/>
                <a:ext cx="159" cy="91"/>
              </a:xfrm>
              <a:custGeom>
                <a:avLst/>
                <a:gdLst>
                  <a:gd name="T0" fmla="*/ 1 w 66"/>
                  <a:gd name="T1" fmla="*/ 37 h 37"/>
                  <a:gd name="T2" fmla="*/ 3 w 66"/>
                  <a:gd name="T3" fmla="*/ 35 h 37"/>
                  <a:gd name="T4" fmla="*/ 3 w 66"/>
                  <a:gd name="T5" fmla="*/ 4 h 37"/>
                  <a:gd name="T6" fmla="*/ 62 w 66"/>
                  <a:gd name="T7" fmla="*/ 4 h 37"/>
                  <a:gd name="T8" fmla="*/ 62 w 66"/>
                  <a:gd name="T9" fmla="*/ 35 h 37"/>
                  <a:gd name="T10" fmla="*/ 64 w 66"/>
                  <a:gd name="T11" fmla="*/ 37 h 37"/>
                  <a:gd name="T12" fmla="*/ 66 w 66"/>
                  <a:gd name="T13" fmla="*/ 35 h 37"/>
                  <a:gd name="T14" fmla="*/ 66 w 66"/>
                  <a:gd name="T15" fmla="*/ 2 h 37"/>
                  <a:gd name="T16" fmla="*/ 64 w 66"/>
                  <a:gd name="T17" fmla="*/ 0 h 37"/>
                  <a:gd name="T18" fmla="*/ 1 w 66"/>
                  <a:gd name="T19" fmla="*/ 0 h 37"/>
                  <a:gd name="T20" fmla="*/ 0 w 66"/>
                  <a:gd name="T21" fmla="*/ 2 h 37"/>
                  <a:gd name="T22" fmla="*/ 0 w 66"/>
                  <a:gd name="T23" fmla="*/ 35 h 37"/>
                  <a:gd name="T24" fmla="*/ 1 w 66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37">
                    <a:moveTo>
                      <a:pt x="1" y="37"/>
                    </a:moveTo>
                    <a:cubicBezTo>
                      <a:pt x="3" y="37"/>
                      <a:pt x="3" y="36"/>
                      <a:pt x="3" y="3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2" y="36"/>
                      <a:pt x="63" y="37"/>
                      <a:pt x="64" y="37"/>
                    </a:cubicBezTo>
                    <a:cubicBezTo>
                      <a:pt x="65" y="37"/>
                      <a:pt x="66" y="36"/>
                      <a:pt x="66" y="35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1"/>
                      <a:pt x="65" y="0"/>
                      <a:pt x="6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5" name="Freeform 41"/>
              <p:cNvSpPr>
                <a:spLocks noEditPoints="1"/>
              </p:cNvSpPr>
              <p:nvPr userDrawn="1"/>
            </p:nvSpPr>
            <p:spPr bwMode="auto">
              <a:xfrm>
                <a:off x="5714" y="4000"/>
                <a:ext cx="249" cy="226"/>
              </a:xfrm>
              <a:custGeom>
                <a:avLst/>
                <a:gdLst>
                  <a:gd name="T0" fmla="*/ 103 w 103"/>
                  <a:gd name="T1" fmla="*/ 9 h 92"/>
                  <a:gd name="T2" fmla="*/ 94 w 103"/>
                  <a:gd name="T3" fmla="*/ 0 h 92"/>
                  <a:gd name="T4" fmla="*/ 89 w 103"/>
                  <a:gd name="T5" fmla="*/ 0 h 92"/>
                  <a:gd name="T6" fmla="*/ 87 w 103"/>
                  <a:gd name="T7" fmla="*/ 2 h 92"/>
                  <a:gd name="T8" fmla="*/ 89 w 103"/>
                  <a:gd name="T9" fmla="*/ 4 h 92"/>
                  <a:gd name="T10" fmla="*/ 94 w 103"/>
                  <a:gd name="T11" fmla="*/ 4 h 92"/>
                  <a:gd name="T12" fmla="*/ 99 w 103"/>
                  <a:gd name="T13" fmla="*/ 9 h 92"/>
                  <a:gd name="T14" fmla="*/ 99 w 103"/>
                  <a:gd name="T15" fmla="*/ 20 h 92"/>
                  <a:gd name="T16" fmla="*/ 92 w 103"/>
                  <a:gd name="T17" fmla="*/ 17 h 92"/>
                  <a:gd name="T18" fmla="*/ 86 w 103"/>
                  <a:gd name="T19" fmla="*/ 17 h 92"/>
                  <a:gd name="T20" fmla="*/ 78 w 103"/>
                  <a:gd name="T21" fmla="*/ 22 h 92"/>
                  <a:gd name="T22" fmla="*/ 73 w 103"/>
                  <a:gd name="T23" fmla="*/ 31 h 92"/>
                  <a:gd name="T24" fmla="*/ 51 w 103"/>
                  <a:gd name="T25" fmla="*/ 23 h 92"/>
                  <a:gd name="T26" fmla="*/ 30 w 103"/>
                  <a:gd name="T27" fmla="*/ 31 h 92"/>
                  <a:gd name="T28" fmla="*/ 25 w 103"/>
                  <a:gd name="T29" fmla="*/ 22 h 92"/>
                  <a:gd name="T30" fmla="*/ 17 w 103"/>
                  <a:gd name="T31" fmla="*/ 17 h 92"/>
                  <a:gd name="T32" fmla="*/ 11 w 103"/>
                  <a:gd name="T33" fmla="*/ 17 h 92"/>
                  <a:gd name="T34" fmla="*/ 3 w 103"/>
                  <a:gd name="T35" fmla="*/ 20 h 92"/>
                  <a:gd name="T36" fmla="*/ 3 w 103"/>
                  <a:gd name="T37" fmla="*/ 9 h 92"/>
                  <a:gd name="T38" fmla="*/ 9 w 103"/>
                  <a:gd name="T39" fmla="*/ 4 h 92"/>
                  <a:gd name="T40" fmla="*/ 15 w 103"/>
                  <a:gd name="T41" fmla="*/ 4 h 92"/>
                  <a:gd name="T42" fmla="*/ 16 w 103"/>
                  <a:gd name="T43" fmla="*/ 2 h 92"/>
                  <a:gd name="T44" fmla="*/ 15 w 103"/>
                  <a:gd name="T45" fmla="*/ 0 h 92"/>
                  <a:gd name="T46" fmla="*/ 9 w 103"/>
                  <a:gd name="T47" fmla="*/ 0 h 92"/>
                  <a:gd name="T48" fmla="*/ 0 w 103"/>
                  <a:gd name="T49" fmla="*/ 9 h 92"/>
                  <a:gd name="T50" fmla="*/ 0 w 103"/>
                  <a:gd name="T51" fmla="*/ 81 h 92"/>
                  <a:gd name="T52" fmla="*/ 11 w 103"/>
                  <a:gd name="T53" fmla="*/ 92 h 92"/>
                  <a:gd name="T54" fmla="*/ 92 w 103"/>
                  <a:gd name="T55" fmla="*/ 92 h 92"/>
                  <a:gd name="T56" fmla="*/ 103 w 103"/>
                  <a:gd name="T57" fmla="*/ 81 h 92"/>
                  <a:gd name="T58" fmla="*/ 103 w 103"/>
                  <a:gd name="T59" fmla="*/ 9 h 92"/>
                  <a:gd name="T60" fmla="*/ 70 w 103"/>
                  <a:gd name="T61" fmla="*/ 33 h 92"/>
                  <a:gd name="T62" fmla="*/ 51 w 103"/>
                  <a:gd name="T63" fmla="*/ 40 h 92"/>
                  <a:gd name="T64" fmla="*/ 33 w 103"/>
                  <a:gd name="T65" fmla="*/ 33 h 92"/>
                  <a:gd name="T66" fmla="*/ 51 w 103"/>
                  <a:gd name="T67" fmla="*/ 27 h 92"/>
                  <a:gd name="T68" fmla="*/ 70 w 103"/>
                  <a:gd name="T69" fmla="*/ 33 h 92"/>
                  <a:gd name="T70" fmla="*/ 92 w 103"/>
                  <a:gd name="T71" fmla="*/ 88 h 92"/>
                  <a:gd name="T72" fmla="*/ 11 w 103"/>
                  <a:gd name="T73" fmla="*/ 88 h 92"/>
                  <a:gd name="T74" fmla="*/ 3 w 103"/>
                  <a:gd name="T75" fmla="*/ 81 h 92"/>
                  <a:gd name="T76" fmla="*/ 3 w 103"/>
                  <a:gd name="T77" fmla="*/ 28 h 92"/>
                  <a:gd name="T78" fmla="*/ 3 w 103"/>
                  <a:gd name="T79" fmla="*/ 28 h 92"/>
                  <a:gd name="T80" fmla="*/ 3 w 103"/>
                  <a:gd name="T81" fmla="*/ 28 h 92"/>
                  <a:gd name="T82" fmla="*/ 11 w 103"/>
                  <a:gd name="T83" fmla="*/ 20 h 92"/>
                  <a:gd name="T84" fmla="*/ 17 w 103"/>
                  <a:gd name="T85" fmla="*/ 20 h 92"/>
                  <a:gd name="T86" fmla="*/ 21 w 103"/>
                  <a:gd name="T87" fmla="*/ 23 h 92"/>
                  <a:gd name="T88" fmla="*/ 51 w 103"/>
                  <a:gd name="T89" fmla="*/ 44 h 92"/>
                  <a:gd name="T90" fmla="*/ 82 w 103"/>
                  <a:gd name="T91" fmla="*/ 23 h 92"/>
                  <a:gd name="T92" fmla="*/ 86 w 103"/>
                  <a:gd name="T93" fmla="*/ 20 h 92"/>
                  <a:gd name="T94" fmla="*/ 92 w 103"/>
                  <a:gd name="T95" fmla="*/ 20 h 92"/>
                  <a:gd name="T96" fmla="*/ 99 w 103"/>
                  <a:gd name="T97" fmla="*/ 28 h 92"/>
                  <a:gd name="T98" fmla="*/ 99 w 103"/>
                  <a:gd name="T99" fmla="*/ 28 h 92"/>
                  <a:gd name="T100" fmla="*/ 99 w 103"/>
                  <a:gd name="T101" fmla="*/ 28 h 92"/>
                  <a:gd name="T102" fmla="*/ 99 w 103"/>
                  <a:gd name="T103" fmla="*/ 81 h 92"/>
                  <a:gd name="T104" fmla="*/ 92 w 103"/>
                  <a:gd name="T105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92">
                    <a:moveTo>
                      <a:pt x="103" y="9"/>
                    </a:moveTo>
                    <a:cubicBezTo>
                      <a:pt x="103" y="4"/>
                      <a:pt x="99" y="0"/>
                      <a:pt x="94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1"/>
                      <a:pt x="87" y="2"/>
                    </a:cubicBezTo>
                    <a:cubicBezTo>
                      <a:pt x="87" y="3"/>
                      <a:pt x="88" y="4"/>
                      <a:pt x="89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7" y="4"/>
                      <a:pt x="99" y="6"/>
                      <a:pt x="99" y="9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18"/>
                      <a:pt x="95" y="17"/>
                      <a:pt x="92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3" y="17"/>
                      <a:pt x="80" y="19"/>
                      <a:pt x="78" y="22"/>
                    </a:cubicBezTo>
                    <a:cubicBezTo>
                      <a:pt x="77" y="25"/>
                      <a:pt x="75" y="28"/>
                      <a:pt x="73" y="31"/>
                    </a:cubicBezTo>
                    <a:cubicBezTo>
                      <a:pt x="67" y="26"/>
                      <a:pt x="59" y="23"/>
                      <a:pt x="51" y="23"/>
                    </a:cubicBezTo>
                    <a:cubicBezTo>
                      <a:pt x="44" y="23"/>
                      <a:pt x="36" y="26"/>
                      <a:pt x="30" y="31"/>
                    </a:cubicBezTo>
                    <a:cubicBezTo>
                      <a:pt x="28" y="28"/>
                      <a:pt x="26" y="25"/>
                      <a:pt x="25" y="22"/>
                    </a:cubicBezTo>
                    <a:cubicBezTo>
                      <a:pt x="23" y="19"/>
                      <a:pt x="20" y="17"/>
                      <a:pt x="17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8" y="17"/>
                      <a:pt x="5" y="18"/>
                      <a:pt x="3" y="2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6"/>
                      <a:pt x="6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7"/>
                      <a:pt x="5" y="92"/>
                      <a:pt x="11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8" y="92"/>
                      <a:pt x="103" y="87"/>
                      <a:pt x="103" y="81"/>
                    </a:cubicBezTo>
                    <a:lnTo>
                      <a:pt x="103" y="9"/>
                    </a:lnTo>
                    <a:close/>
                    <a:moveTo>
                      <a:pt x="70" y="33"/>
                    </a:moveTo>
                    <a:cubicBezTo>
                      <a:pt x="65" y="37"/>
                      <a:pt x="58" y="40"/>
                      <a:pt x="51" y="40"/>
                    </a:cubicBezTo>
                    <a:cubicBezTo>
                      <a:pt x="44" y="40"/>
                      <a:pt x="38" y="37"/>
                      <a:pt x="33" y="33"/>
                    </a:cubicBezTo>
                    <a:cubicBezTo>
                      <a:pt x="38" y="29"/>
                      <a:pt x="45" y="27"/>
                      <a:pt x="51" y="27"/>
                    </a:cubicBezTo>
                    <a:cubicBezTo>
                      <a:pt x="58" y="27"/>
                      <a:pt x="65" y="29"/>
                      <a:pt x="70" y="33"/>
                    </a:cubicBezTo>
                    <a:close/>
                    <a:moveTo>
                      <a:pt x="92" y="88"/>
                    </a:moveTo>
                    <a:cubicBezTo>
                      <a:pt x="11" y="88"/>
                      <a:pt x="11" y="88"/>
                      <a:pt x="11" y="88"/>
                    </a:cubicBezTo>
                    <a:cubicBezTo>
                      <a:pt x="7" y="88"/>
                      <a:pt x="3" y="85"/>
                      <a:pt x="3" y="81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4"/>
                      <a:pt x="7" y="20"/>
                      <a:pt x="11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0"/>
                      <a:pt x="20" y="22"/>
                      <a:pt x="21" y="23"/>
                    </a:cubicBezTo>
                    <a:cubicBezTo>
                      <a:pt x="26" y="36"/>
                      <a:pt x="38" y="44"/>
                      <a:pt x="51" y="44"/>
                    </a:cubicBezTo>
                    <a:cubicBezTo>
                      <a:pt x="65" y="44"/>
                      <a:pt x="76" y="36"/>
                      <a:pt x="82" y="23"/>
                    </a:cubicBezTo>
                    <a:cubicBezTo>
                      <a:pt x="82" y="22"/>
                      <a:pt x="84" y="20"/>
                      <a:pt x="86" y="20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6" y="20"/>
                      <a:pt x="99" y="24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81"/>
                      <a:pt x="99" y="81"/>
                      <a:pt x="99" y="81"/>
                    </a:cubicBezTo>
                    <a:cubicBezTo>
                      <a:pt x="99" y="85"/>
                      <a:pt x="96" y="88"/>
                      <a:pt x="92" y="8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6" name="Freeform 42"/>
              <p:cNvSpPr>
                <a:spLocks/>
              </p:cNvSpPr>
              <p:nvPr userDrawn="1"/>
            </p:nvSpPr>
            <p:spPr bwMode="auto">
              <a:xfrm>
                <a:off x="5787" y="3953"/>
                <a:ext cx="106" cy="7"/>
              </a:xfrm>
              <a:custGeom>
                <a:avLst/>
                <a:gdLst>
                  <a:gd name="T0" fmla="*/ 42 w 44"/>
                  <a:gd name="T1" fmla="*/ 0 h 3"/>
                  <a:gd name="T2" fmla="*/ 1 w 44"/>
                  <a:gd name="T3" fmla="*/ 0 h 3"/>
                  <a:gd name="T4" fmla="*/ 0 w 44"/>
                  <a:gd name="T5" fmla="*/ 1 h 3"/>
                  <a:gd name="T6" fmla="*/ 1 w 44"/>
                  <a:gd name="T7" fmla="*/ 3 h 3"/>
                  <a:gd name="T8" fmla="*/ 42 w 44"/>
                  <a:gd name="T9" fmla="*/ 3 h 3"/>
                  <a:gd name="T10" fmla="*/ 44 w 44"/>
                  <a:gd name="T11" fmla="*/ 1 h 3"/>
                  <a:gd name="T12" fmla="*/ 42 w 4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2"/>
                      <a:pt x="44" y="1"/>
                    </a:cubicBezTo>
                    <a:cubicBezTo>
                      <a:pt x="44" y="0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7" name="Freeform 43"/>
              <p:cNvSpPr>
                <a:spLocks/>
              </p:cNvSpPr>
              <p:nvPr userDrawn="1"/>
            </p:nvSpPr>
            <p:spPr bwMode="auto">
              <a:xfrm>
                <a:off x="5818" y="3997"/>
                <a:ext cx="75" cy="7"/>
              </a:xfrm>
              <a:custGeom>
                <a:avLst/>
                <a:gdLst>
                  <a:gd name="T0" fmla="*/ 29 w 31"/>
                  <a:gd name="T1" fmla="*/ 0 h 3"/>
                  <a:gd name="T2" fmla="*/ 2 w 31"/>
                  <a:gd name="T3" fmla="*/ 0 h 3"/>
                  <a:gd name="T4" fmla="*/ 0 w 31"/>
                  <a:gd name="T5" fmla="*/ 2 h 3"/>
                  <a:gd name="T6" fmla="*/ 2 w 31"/>
                  <a:gd name="T7" fmla="*/ 3 h 3"/>
                  <a:gd name="T8" fmla="*/ 29 w 31"/>
                  <a:gd name="T9" fmla="*/ 3 h 3"/>
                  <a:gd name="T10" fmla="*/ 31 w 31"/>
                  <a:gd name="T11" fmla="*/ 2 h 3"/>
                  <a:gd name="T12" fmla="*/ 29 w 3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8" name="Freeform 44"/>
              <p:cNvSpPr>
                <a:spLocks/>
              </p:cNvSpPr>
              <p:nvPr userDrawn="1"/>
            </p:nvSpPr>
            <p:spPr bwMode="auto">
              <a:xfrm>
                <a:off x="5787" y="3997"/>
                <a:ext cx="26" cy="7"/>
              </a:xfrm>
              <a:custGeom>
                <a:avLst/>
                <a:gdLst>
                  <a:gd name="T0" fmla="*/ 1 w 11"/>
                  <a:gd name="T1" fmla="*/ 3 h 3"/>
                  <a:gd name="T2" fmla="*/ 9 w 11"/>
                  <a:gd name="T3" fmla="*/ 3 h 3"/>
                  <a:gd name="T4" fmla="*/ 11 w 11"/>
                  <a:gd name="T5" fmla="*/ 2 h 3"/>
                  <a:gd name="T6" fmla="*/ 9 w 11"/>
                  <a:gd name="T7" fmla="*/ 0 h 3"/>
                  <a:gd name="T8" fmla="*/ 1 w 11"/>
                  <a:gd name="T9" fmla="*/ 0 h 3"/>
                  <a:gd name="T10" fmla="*/ 0 w 11"/>
                  <a:gd name="T11" fmla="*/ 2 h 3"/>
                  <a:gd name="T12" fmla="*/ 1 w 1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9" name="Freeform 45"/>
              <p:cNvSpPr>
                <a:spLocks/>
              </p:cNvSpPr>
              <p:nvPr userDrawn="1"/>
            </p:nvSpPr>
            <p:spPr bwMode="auto">
              <a:xfrm>
                <a:off x="5859" y="3975"/>
                <a:ext cx="34" cy="7"/>
              </a:xfrm>
              <a:custGeom>
                <a:avLst/>
                <a:gdLst>
                  <a:gd name="T0" fmla="*/ 12 w 14"/>
                  <a:gd name="T1" fmla="*/ 0 h 3"/>
                  <a:gd name="T2" fmla="*/ 2 w 14"/>
                  <a:gd name="T3" fmla="*/ 0 h 3"/>
                  <a:gd name="T4" fmla="*/ 0 w 14"/>
                  <a:gd name="T5" fmla="*/ 1 h 3"/>
                  <a:gd name="T6" fmla="*/ 2 w 14"/>
                  <a:gd name="T7" fmla="*/ 3 h 3"/>
                  <a:gd name="T8" fmla="*/ 12 w 14"/>
                  <a:gd name="T9" fmla="*/ 3 h 3"/>
                  <a:gd name="T10" fmla="*/ 14 w 14"/>
                  <a:gd name="T11" fmla="*/ 1 h 3"/>
                  <a:gd name="T12" fmla="*/ 12 w 1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0" name="Freeform 46"/>
              <p:cNvSpPr>
                <a:spLocks/>
              </p:cNvSpPr>
              <p:nvPr userDrawn="1"/>
            </p:nvSpPr>
            <p:spPr bwMode="auto">
              <a:xfrm>
                <a:off x="5787" y="3975"/>
                <a:ext cx="67" cy="7"/>
              </a:xfrm>
              <a:custGeom>
                <a:avLst/>
                <a:gdLst>
                  <a:gd name="T0" fmla="*/ 1 w 28"/>
                  <a:gd name="T1" fmla="*/ 3 h 3"/>
                  <a:gd name="T2" fmla="*/ 26 w 28"/>
                  <a:gd name="T3" fmla="*/ 3 h 3"/>
                  <a:gd name="T4" fmla="*/ 28 w 28"/>
                  <a:gd name="T5" fmla="*/ 1 h 3"/>
                  <a:gd name="T6" fmla="*/ 26 w 28"/>
                  <a:gd name="T7" fmla="*/ 0 h 3"/>
                  <a:gd name="T8" fmla="*/ 1 w 28"/>
                  <a:gd name="T9" fmla="*/ 0 h 3"/>
                  <a:gd name="T10" fmla="*/ 0 w 28"/>
                  <a:gd name="T11" fmla="*/ 1 h 3"/>
                  <a:gd name="T12" fmla="*/ 1 w 2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1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2"/>
                      <a:pt x="28" y="1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1" name="Freeform 47"/>
              <p:cNvSpPr>
                <a:spLocks noEditPoints="1"/>
              </p:cNvSpPr>
              <p:nvPr userDrawn="1"/>
            </p:nvSpPr>
            <p:spPr bwMode="auto">
              <a:xfrm>
                <a:off x="5729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0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0" y="6"/>
                      <a:pt x="10" y="8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2" name="Freeform 48"/>
              <p:cNvSpPr>
                <a:spLocks noEditPoints="1"/>
              </p:cNvSpPr>
              <p:nvPr userDrawn="1"/>
            </p:nvSpPr>
            <p:spPr bwMode="auto">
              <a:xfrm>
                <a:off x="5801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3" name="Freeform 49"/>
              <p:cNvSpPr>
                <a:spLocks noEditPoints="1"/>
              </p:cNvSpPr>
              <p:nvPr userDrawn="1"/>
            </p:nvSpPr>
            <p:spPr bwMode="auto">
              <a:xfrm>
                <a:off x="5876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4" name="Freeform 50"/>
              <p:cNvSpPr>
                <a:spLocks noEditPoints="1"/>
              </p:cNvSpPr>
              <p:nvPr userDrawn="1"/>
            </p:nvSpPr>
            <p:spPr bwMode="auto">
              <a:xfrm>
                <a:off x="5914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5" name="Freeform 51"/>
              <p:cNvSpPr>
                <a:spLocks noEditPoints="1"/>
              </p:cNvSpPr>
              <p:nvPr userDrawn="1"/>
            </p:nvSpPr>
            <p:spPr bwMode="auto">
              <a:xfrm>
                <a:off x="5765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6" name="Freeform 52"/>
              <p:cNvSpPr>
                <a:spLocks noEditPoints="1"/>
              </p:cNvSpPr>
              <p:nvPr userDrawn="1"/>
            </p:nvSpPr>
            <p:spPr bwMode="auto">
              <a:xfrm>
                <a:off x="5840" y="4176"/>
                <a:ext cx="33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7" name="Freeform 53"/>
              <p:cNvSpPr>
                <a:spLocks noEditPoints="1"/>
              </p:cNvSpPr>
              <p:nvPr userDrawn="1"/>
            </p:nvSpPr>
            <p:spPr bwMode="auto">
              <a:xfrm>
                <a:off x="5729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0 w 14"/>
                  <a:gd name="T13" fmla="*/ 7 h 14"/>
                  <a:gd name="T14" fmla="*/ 7 w 14"/>
                  <a:gd name="T15" fmla="*/ 11 h 14"/>
                  <a:gd name="T16" fmla="*/ 3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8" name="Freeform 54"/>
              <p:cNvSpPr>
                <a:spLocks noEditPoints="1"/>
              </p:cNvSpPr>
              <p:nvPr userDrawn="1"/>
            </p:nvSpPr>
            <p:spPr bwMode="auto">
              <a:xfrm>
                <a:off x="5801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9" name="Freeform 55"/>
              <p:cNvSpPr>
                <a:spLocks noEditPoints="1"/>
              </p:cNvSpPr>
              <p:nvPr userDrawn="1"/>
            </p:nvSpPr>
            <p:spPr bwMode="auto">
              <a:xfrm>
                <a:off x="5876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0" name="Freeform 56"/>
              <p:cNvSpPr>
                <a:spLocks noEditPoints="1"/>
              </p:cNvSpPr>
              <p:nvPr userDrawn="1"/>
            </p:nvSpPr>
            <p:spPr bwMode="auto">
              <a:xfrm>
                <a:off x="5914" y="4108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1 h 14"/>
                  <a:gd name="T12" fmla="*/ 3 w 14"/>
                  <a:gd name="T13" fmla="*/ 7 h 14"/>
                  <a:gd name="T14" fmla="*/ 7 w 14"/>
                  <a:gd name="T15" fmla="*/ 4 h 14"/>
                  <a:gd name="T16" fmla="*/ 11 w 14"/>
                  <a:gd name="T17" fmla="*/ 7 h 14"/>
                  <a:gd name="T18" fmla="*/ 7 w 14"/>
                  <a:gd name="T1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1" name="Freeform 57"/>
              <p:cNvSpPr>
                <a:spLocks noEditPoints="1"/>
              </p:cNvSpPr>
              <p:nvPr userDrawn="1"/>
            </p:nvSpPr>
            <p:spPr bwMode="auto">
              <a:xfrm>
                <a:off x="5765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2" name="Freeform 58"/>
              <p:cNvSpPr>
                <a:spLocks noEditPoints="1"/>
              </p:cNvSpPr>
              <p:nvPr userDrawn="1"/>
            </p:nvSpPr>
            <p:spPr bwMode="auto">
              <a:xfrm>
                <a:off x="5840" y="4108"/>
                <a:ext cx="33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3" name="Freeform 59"/>
              <p:cNvSpPr>
                <a:spLocks noEditPoints="1"/>
              </p:cNvSpPr>
              <p:nvPr userDrawn="1"/>
            </p:nvSpPr>
            <p:spPr bwMode="auto">
              <a:xfrm>
                <a:off x="5784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4" name="Freeform 60"/>
              <p:cNvSpPr>
                <a:spLocks noEditPoints="1"/>
              </p:cNvSpPr>
              <p:nvPr userDrawn="1"/>
            </p:nvSpPr>
            <p:spPr bwMode="auto">
              <a:xfrm>
                <a:off x="5859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5" name="Freeform 61"/>
              <p:cNvSpPr>
                <a:spLocks noEditPoints="1"/>
              </p:cNvSpPr>
              <p:nvPr userDrawn="1"/>
            </p:nvSpPr>
            <p:spPr bwMode="auto">
              <a:xfrm>
                <a:off x="5895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4 w 14"/>
                  <a:gd name="T13" fmla="*/ 7 h 15"/>
                  <a:gd name="T14" fmla="*/ 7 w 14"/>
                  <a:gd name="T15" fmla="*/ 4 h 15"/>
                  <a:gd name="T16" fmla="*/ 11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6" name="Freeform 62"/>
              <p:cNvSpPr>
                <a:spLocks noEditPoints="1"/>
              </p:cNvSpPr>
              <p:nvPr userDrawn="1"/>
            </p:nvSpPr>
            <p:spPr bwMode="auto">
              <a:xfrm>
                <a:off x="5746" y="4142"/>
                <a:ext cx="36" cy="3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0 h 15"/>
                  <a:gd name="T4" fmla="*/ 0 w 15"/>
                  <a:gd name="T5" fmla="*/ 7 h 15"/>
                  <a:gd name="T6" fmla="*/ 8 w 15"/>
                  <a:gd name="T7" fmla="*/ 15 h 15"/>
                  <a:gd name="T8" fmla="*/ 15 w 15"/>
                  <a:gd name="T9" fmla="*/ 7 h 15"/>
                  <a:gd name="T10" fmla="*/ 8 w 15"/>
                  <a:gd name="T11" fmla="*/ 11 h 15"/>
                  <a:gd name="T12" fmla="*/ 4 w 15"/>
                  <a:gd name="T13" fmla="*/ 7 h 15"/>
                  <a:gd name="T14" fmla="*/ 8 w 15"/>
                  <a:gd name="T15" fmla="*/ 4 h 15"/>
                  <a:gd name="T16" fmla="*/ 11 w 15"/>
                  <a:gd name="T17" fmla="*/ 7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5"/>
                      <a:pt x="8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7" name="Freeform 63"/>
              <p:cNvSpPr>
                <a:spLocks noEditPoints="1"/>
              </p:cNvSpPr>
              <p:nvPr userDrawn="1"/>
            </p:nvSpPr>
            <p:spPr bwMode="auto">
              <a:xfrm>
                <a:off x="5820" y="4142"/>
                <a:ext cx="37" cy="37"/>
              </a:xfrm>
              <a:custGeom>
                <a:avLst/>
                <a:gdLst>
                  <a:gd name="T0" fmla="*/ 15 w 15"/>
                  <a:gd name="T1" fmla="*/ 7 h 15"/>
                  <a:gd name="T2" fmla="*/ 7 w 15"/>
                  <a:gd name="T3" fmla="*/ 0 h 15"/>
                  <a:gd name="T4" fmla="*/ 0 w 15"/>
                  <a:gd name="T5" fmla="*/ 7 h 15"/>
                  <a:gd name="T6" fmla="*/ 7 w 15"/>
                  <a:gd name="T7" fmla="*/ 15 h 15"/>
                  <a:gd name="T8" fmla="*/ 15 w 15"/>
                  <a:gd name="T9" fmla="*/ 7 h 15"/>
                  <a:gd name="T10" fmla="*/ 7 w 15"/>
                  <a:gd name="T11" fmla="*/ 11 h 15"/>
                  <a:gd name="T12" fmla="*/ 4 w 15"/>
                  <a:gd name="T13" fmla="*/ 7 h 15"/>
                  <a:gd name="T14" fmla="*/ 7 w 15"/>
                  <a:gd name="T15" fmla="*/ 4 h 15"/>
                  <a:gd name="T16" fmla="*/ 11 w 15"/>
                  <a:gd name="T17" fmla="*/ 7 h 15"/>
                  <a:gd name="T18" fmla="*/ 7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8" name="Freeform 64"/>
              <p:cNvSpPr>
                <a:spLocks/>
              </p:cNvSpPr>
              <p:nvPr userDrawn="1"/>
            </p:nvSpPr>
            <p:spPr bwMode="auto">
              <a:xfrm>
                <a:off x="920" y="4152"/>
                <a:ext cx="12" cy="20"/>
              </a:xfrm>
              <a:custGeom>
                <a:avLst/>
                <a:gdLst>
                  <a:gd name="T0" fmla="*/ 5 w 5"/>
                  <a:gd name="T1" fmla="*/ 2 h 8"/>
                  <a:gd name="T2" fmla="*/ 2 w 5"/>
                  <a:gd name="T3" fmla="*/ 0 h 8"/>
                  <a:gd name="T4" fmla="*/ 0 w 5"/>
                  <a:gd name="T5" fmla="*/ 2 h 8"/>
                  <a:gd name="T6" fmla="*/ 0 w 5"/>
                  <a:gd name="T7" fmla="*/ 6 h 8"/>
                  <a:gd name="T8" fmla="*/ 3 w 5"/>
                  <a:gd name="T9" fmla="*/ 8 h 8"/>
                  <a:gd name="T10" fmla="*/ 3 w 5"/>
                  <a:gd name="T11" fmla="*/ 8 h 8"/>
                  <a:gd name="T12" fmla="*/ 5 w 5"/>
                  <a:gd name="T13" fmla="*/ 5 h 8"/>
                  <a:gd name="T14" fmla="*/ 5 w 5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2"/>
                    </a:move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5" y="7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9" name="Freeform 65"/>
              <p:cNvSpPr>
                <a:spLocks/>
              </p:cNvSpPr>
              <p:nvPr userDrawn="1"/>
            </p:nvSpPr>
            <p:spPr bwMode="auto">
              <a:xfrm>
                <a:off x="725" y="3980"/>
                <a:ext cx="152" cy="108"/>
              </a:xfrm>
              <a:custGeom>
                <a:avLst/>
                <a:gdLst>
                  <a:gd name="T0" fmla="*/ 61 w 63"/>
                  <a:gd name="T1" fmla="*/ 11 h 44"/>
                  <a:gd name="T2" fmla="*/ 54 w 63"/>
                  <a:gd name="T3" fmla="*/ 10 h 44"/>
                  <a:gd name="T4" fmla="*/ 32 w 63"/>
                  <a:gd name="T5" fmla="*/ 4 h 44"/>
                  <a:gd name="T6" fmla="*/ 31 w 63"/>
                  <a:gd name="T7" fmla="*/ 4 h 44"/>
                  <a:gd name="T8" fmla="*/ 10 w 63"/>
                  <a:gd name="T9" fmla="*/ 11 h 44"/>
                  <a:gd name="T10" fmla="*/ 5 w 63"/>
                  <a:gd name="T11" fmla="*/ 2 h 44"/>
                  <a:gd name="T12" fmla="*/ 2 w 63"/>
                  <a:gd name="T13" fmla="*/ 1 h 44"/>
                  <a:gd name="T14" fmla="*/ 1 w 63"/>
                  <a:gd name="T15" fmla="*/ 4 h 44"/>
                  <a:gd name="T16" fmla="*/ 7 w 63"/>
                  <a:gd name="T17" fmla="*/ 15 h 44"/>
                  <a:gd name="T18" fmla="*/ 10 w 63"/>
                  <a:gd name="T19" fmla="*/ 24 h 44"/>
                  <a:gd name="T20" fmla="*/ 7 w 63"/>
                  <a:gd name="T21" fmla="*/ 40 h 44"/>
                  <a:gd name="T22" fmla="*/ 9 w 63"/>
                  <a:gd name="T23" fmla="*/ 42 h 44"/>
                  <a:gd name="T24" fmla="*/ 10 w 63"/>
                  <a:gd name="T25" fmla="*/ 43 h 44"/>
                  <a:gd name="T26" fmla="*/ 12 w 63"/>
                  <a:gd name="T27" fmla="*/ 41 h 44"/>
                  <a:gd name="T28" fmla="*/ 15 w 63"/>
                  <a:gd name="T29" fmla="*/ 27 h 44"/>
                  <a:gd name="T30" fmla="*/ 18 w 63"/>
                  <a:gd name="T31" fmla="*/ 27 h 44"/>
                  <a:gd name="T32" fmla="*/ 18 w 63"/>
                  <a:gd name="T33" fmla="*/ 27 h 44"/>
                  <a:gd name="T34" fmla="*/ 20 w 63"/>
                  <a:gd name="T35" fmla="*/ 25 h 44"/>
                  <a:gd name="T36" fmla="*/ 18 w 63"/>
                  <a:gd name="T37" fmla="*/ 22 h 44"/>
                  <a:gd name="T38" fmla="*/ 14 w 63"/>
                  <a:gd name="T39" fmla="*/ 22 h 44"/>
                  <a:gd name="T40" fmla="*/ 12 w 63"/>
                  <a:gd name="T41" fmla="*/ 16 h 44"/>
                  <a:gd name="T42" fmla="*/ 32 w 63"/>
                  <a:gd name="T43" fmla="*/ 9 h 44"/>
                  <a:gd name="T44" fmla="*/ 51 w 63"/>
                  <a:gd name="T45" fmla="*/ 15 h 44"/>
                  <a:gd name="T46" fmla="*/ 55 w 63"/>
                  <a:gd name="T47" fmla="*/ 24 h 44"/>
                  <a:gd name="T48" fmla="*/ 54 w 63"/>
                  <a:gd name="T49" fmla="*/ 25 h 44"/>
                  <a:gd name="T50" fmla="*/ 48 w 63"/>
                  <a:gd name="T51" fmla="*/ 21 h 44"/>
                  <a:gd name="T52" fmla="*/ 45 w 63"/>
                  <a:gd name="T53" fmla="*/ 21 h 44"/>
                  <a:gd name="T54" fmla="*/ 39 w 63"/>
                  <a:gd name="T55" fmla="*/ 25 h 44"/>
                  <a:gd name="T56" fmla="*/ 27 w 63"/>
                  <a:gd name="T57" fmla="*/ 23 h 44"/>
                  <a:gd name="T58" fmla="*/ 24 w 63"/>
                  <a:gd name="T59" fmla="*/ 25 h 44"/>
                  <a:gd name="T60" fmla="*/ 26 w 63"/>
                  <a:gd name="T61" fmla="*/ 28 h 44"/>
                  <a:gd name="T62" fmla="*/ 38 w 63"/>
                  <a:gd name="T63" fmla="*/ 30 h 44"/>
                  <a:gd name="T64" fmla="*/ 45 w 63"/>
                  <a:gd name="T65" fmla="*/ 43 h 44"/>
                  <a:gd name="T66" fmla="*/ 47 w 63"/>
                  <a:gd name="T67" fmla="*/ 44 h 44"/>
                  <a:gd name="T68" fmla="*/ 48 w 63"/>
                  <a:gd name="T69" fmla="*/ 44 h 44"/>
                  <a:gd name="T70" fmla="*/ 49 w 63"/>
                  <a:gd name="T71" fmla="*/ 41 h 44"/>
                  <a:gd name="T72" fmla="*/ 43 w 63"/>
                  <a:gd name="T73" fmla="*/ 28 h 44"/>
                  <a:gd name="T74" fmla="*/ 46 w 63"/>
                  <a:gd name="T75" fmla="*/ 26 h 44"/>
                  <a:gd name="T76" fmla="*/ 52 w 63"/>
                  <a:gd name="T77" fmla="*/ 30 h 44"/>
                  <a:gd name="T78" fmla="*/ 55 w 63"/>
                  <a:gd name="T79" fmla="*/ 30 h 44"/>
                  <a:gd name="T80" fmla="*/ 59 w 63"/>
                  <a:gd name="T81" fmla="*/ 27 h 44"/>
                  <a:gd name="T82" fmla="*/ 60 w 63"/>
                  <a:gd name="T83" fmla="*/ 24 h 44"/>
                  <a:gd name="T84" fmla="*/ 57 w 63"/>
                  <a:gd name="T85" fmla="*/ 15 h 44"/>
                  <a:gd name="T86" fmla="*/ 61 w 63"/>
                  <a:gd name="T87" fmla="*/ 16 h 44"/>
                  <a:gd name="T88" fmla="*/ 61 w 63"/>
                  <a:gd name="T89" fmla="*/ 16 h 44"/>
                  <a:gd name="T90" fmla="*/ 63 w 63"/>
                  <a:gd name="T91" fmla="*/ 13 h 44"/>
                  <a:gd name="T92" fmla="*/ 61 w 63"/>
                  <a:gd name="T9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3" h="44">
                    <a:moveTo>
                      <a:pt x="61" y="11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8" y="42"/>
                      <a:pt x="9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2" y="42"/>
                      <a:pt x="12" y="41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20" y="26"/>
                      <a:pt x="20" y="25"/>
                    </a:cubicBezTo>
                    <a:cubicBezTo>
                      <a:pt x="20" y="24"/>
                      <a:pt x="20" y="22"/>
                      <a:pt x="18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20"/>
                      <a:pt x="46" y="20"/>
                      <a:pt x="45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27"/>
                      <a:pt x="25" y="28"/>
                      <a:pt x="26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4"/>
                      <a:pt x="46" y="44"/>
                      <a:pt x="4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50" y="42"/>
                      <a:pt x="49" y="4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30"/>
                      <a:pt x="54" y="30"/>
                      <a:pt x="55" y="30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6"/>
                      <a:pt x="60" y="25"/>
                      <a:pt x="60" y="2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6"/>
                      <a:pt x="63" y="15"/>
                      <a:pt x="63" y="13"/>
                    </a:cubicBezTo>
                    <a:cubicBezTo>
                      <a:pt x="63" y="12"/>
                      <a:pt x="62" y="11"/>
                      <a:pt x="61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0" name="Freeform 66"/>
              <p:cNvSpPr>
                <a:spLocks/>
              </p:cNvSpPr>
              <p:nvPr userDrawn="1"/>
            </p:nvSpPr>
            <p:spPr bwMode="auto">
              <a:xfrm>
                <a:off x="684" y="4137"/>
                <a:ext cx="55" cy="57"/>
              </a:xfrm>
              <a:custGeom>
                <a:avLst/>
                <a:gdLst>
                  <a:gd name="T0" fmla="*/ 23 w 23"/>
                  <a:gd name="T1" fmla="*/ 14 h 23"/>
                  <a:gd name="T2" fmla="*/ 23 w 23"/>
                  <a:gd name="T3" fmla="*/ 2 h 23"/>
                  <a:gd name="T4" fmla="*/ 21 w 23"/>
                  <a:gd name="T5" fmla="*/ 0 h 23"/>
                  <a:gd name="T6" fmla="*/ 18 w 23"/>
                  <a:gd name="T7" fmla="*/ 2 h 23"/>
                  <a:gd name="T8" fmla="*/ 18 w 23"/>
                  <a:gd name="T9" fmla="*/ 13 h 23"/>
                  <a:gd name="T10" fmla="*/ 18 w 23"/>
                  <a:gd name="T11" fmla="*/ 13 h 23"/>
                  <a:gd name="T12" fmla="*/ 14 w 23"/>
                  <a:gd name="T13" fmla="*/ 3 h 23"/>
                  <a:gd name="T14" fmla="*/ 11 w 23"/>
                  <a:gd name="T15" fmla="*/ 2 h 23"/>
                  <a:gd name="T16" fmla="*/ 9 w 23"/>
                  <a:gd name="T17" fmla="*/ 5 h 23"/>
                  <a:gd name="T18" fmla="*/ 14 w 23"/>
                  <a:gd name="T19" fmla="*/ 16 h 23"/>
                  <a:gd name="T20" fmla="*/ 14 w 23"/>
                  <a:gd name="T21" fmla="*/ 16 h 23"/>
                  <a:gd name="T22" fmla="*/ 5 w 23"/>
                  <a:gd name="T23" fmla="*/ 7 h 23"/>
                  <a:gd name="T24" fmla="*/ 2 w 23"/>
                  <a:gd name="T25" fmla="*/ 7 h 23"/>
                  <a:gd name="T26" fmla="*/ 2 w 23"/>
                  <a:gd name="T27" fmla="*/ 11 h 23"/>
                  <a:gd name="T28" fmla="*/ 10 w 23"/>
                  <a:gd name="T29" fmla="*/ 18 h 23"/>
                  <a:gd name="T30" fmla="*/ 10 w 23"/>
                  <a:gd name="T31" fmla="*/ 18 h 23"/>
                  <a:gd name="T32" fmla="*/ 3 w 23"/>
                  <a:gd name="T33" fmla="*/ 16 h 23"/>
                  <a:gd name="T34" fmla="*/ 0 w 23"/>
                  <a:gd name="T35" fmla="*/ 18 h 23"/>
                  <a:gd name="T36" fmla="*/ 2 w 23"/>
                  <a:gd name="T37" fmla="*/ 21 h 23"/>
                  <a:gd name="T38" fmla="*/ 9 w 23"/>
                  <a:gd name="T39" fmla="*/ 23 h 23"/>
                  <a:gd name="T40" fmla="*/ 10 w 23"/>
                  <a:gd name="T41" fmla="*/ 23 h 23"/>
                  <a:gd name="T42" fmla="*/ 11 w 23"/>
                  <a:gd name="T43" fmla="*/ 23 h 23"/>
                  <a:gd name="T44" fmla="*/ 22 w 23"/>
                  <a:gd name="T45" fmla="*/ 16 h 23"/>
                  <a:gd name="T46" fmla="*/ 23 w 23"/>
                  <a:gd name="T4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3" y="14"/>
                    </a:move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9" y="0"/>
                      <a:pt x="18" y="1"/>
                      <a:pt x="18" y="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2" y="1"/>
                      <a:pt x="11" y="2"/>
                    </a:cubicBezTo>
                    <a:cubicBezTo>
                      <a:pt x="9" y="2"/>
                      <a:pt x="9" y="4"/>
                      <a:pt x="9" y="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1" y="10"/>
                      <a:pt x="2" y="1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7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5"/>
                      <a:pt x="23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1" name="Freeform 67"/>
              <p:cNvSpPr>
                <a:spLocks/>
              </p:cNvSpPr>
              <p:nvPr userDrawn="1"/>
            </p:nvSpPr>
            <p:spPr bwMode="auto">
              <a:xfrm>
                <a:off x="735" y="4162"/>
                <a:ext cx="33" cy="46"/>
              </a:xfrm>
              <a:custGeom>
                <a:avLst/>
                <a:gdLst>
                  <a:gd name="T0" fmla="*/ 9 w 14"/>
                  <a:gd name="T1" fmla="*/ 1 h 19"/>
                  <a:gd name="T2" fmla="*/ 5 w 14"/>
                  <a:gd name="T3" fmla="*/ 5 h 19"/>
                  <a:gd name="T4" fmla="*/ 4 w 14"/>
                  <a:gd name="T5" fmla="*/ 6 h 19"/>
                  <a:gd name="T6" fmla="*/ 0 w 14"/>
                  <a:gd name="T7" fmla="*/ 16 h 19"/>
                  <a:gd name="T8" fmla="*/ 2 w 14"/>
                  <a:gd name="T9" fmla="*/ 19 h 19"/>
                  <a:gd name="T10" fmla="*/ 2 w 14"/>
                  <a:gd name="T11" fmla="*/ 19 h 19"/>
                  <a:gd name="T12" fmla="*/ 5 w 14"/>
                  <a:gd name="T13" fmla="*/ 18 h 19"/>
                  <a:gd name="T14" fmla="*/ 8 w 14"/>
                  <a:gd name="T15" fmla="*/ 8 h 19"/>
                  <a:gd name="T16" fmla="*/ 13 w 14"/>
                  <a:gd name="T17" fmla="*/ 4 h 19"/>
                  <a:gd name="T18" fmla="*/ 13 w 14"/>
                  <a:gd name="T19" fmla="*/ 1 h 19"/>
                  <a:gd name="T20" fmla="*/ 9 w 14"/>
                  <a:gd name="T2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9">
                    <a:moveTo>
                      <a:pt x="9" y="1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4" y="19"/>
                      <a:pt x="5" y="1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2" name="Freeform 68"/>
              <p:cNvSpPr>
                <a:spLocks/>
              </p:cNvSpPr>
              <p:nvPr userDrawn="1"/>
            </p:nvSpPr>
            <p:spPr bwMode="auto">
              <a:xfrm>
                <a:off x="713" y="4186"/>
                <a:ext cx="22" cy="20"/>
              </a:xfrm>
              <a:custGeom>
                <a:avLst/>
                <a:gdLst>
                  <a:gd name="T0" fmla="*/ 5 w 9"/>
                  <a:gd name="T1" fmla="*/ 1 h 8"/>
                  <a:gd name="T2" fmla="*/ 1 w 9"/>
                  <a:gd name="T3" fmla="*/ 3 h 8"/>
                  <a:gd name="T4" fmla="*/ 1 w 9"/>
                  <a:gd name="T5" fmla="*/ 7 h 8"/>
                  <a:gd name="T6" fmla="*/ 3 w 9"/>
                  <a:gd name="T7" fmla="*/ 8 h 8"/>
                  <a:gd name="T8" fmla="*/ 4 w 9"/>
                  <a:gd name="T9" fmla="*/ 7 h 8"/>
                  <a:gd name="T10" fmla="*/ 8 w 9"/>
                  <a:gd name="T11" fmla="*/ 4 h 8"/>
                  <a:gd name="T12" fmla="*/ 8 w 9"/>
                  <a:gd name="T13" fmla="*/ 1 h 8"/>
                  <a:gd name="T14" fmla="*/ 5 w 9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2"/>
                      <a:pt x="8" y="1"/>
                    </a:cubicBezTo>
                    <a:cubicBezTo>
                      <a:pt x="7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3" name="Freeform 69"/>
              <p:cNvSpPr>
                <a:spLocks/>
              </p:cNvSpPr>
              <p:nvPr userDrawn="1"/>
            </p:nvSpPr>
            <p:spPr bwMode="auto">
              <a:xfrm>
                <a:off x="814" y="4110"/>
                <a:ext cx="55" cy="57"/>
              </a:xfrm>
              <a:custGeom>
                <a:avLst/>
                <a:gdLst>
                  <a:gd name="T0" fmla="*/ 20 w 23"/>
                  <a:gd name="T1" fmla="*/ 16 h 23"/>
                  <a:gd name="T2" fmla="*/ 13 w 23"/>
                  <a:gd name="T3" fmla="*/ 18 h 23"/>
                  <a:gd name="T4" fmla="*/ 13 w 23"/>
                  <a:gd name="T5" fmla="*/ 18 h 23"/>
                  <a:gd name="T6" fmla="*/ 21 w 23"/>
                  <a:gd name="T7" fmla="*/ 11 h 23"/>
                  <a:gd name="T8" fmla="*/ 21 w 23"/>
                  <a:gd name="T9" fmla="*/ 8 h 23"/>
                  <a:gd name="T10" fmla="*/ 18 w 23"/>
                  <a:gd name="T11" fmla="*/ 8 h 23"/>
                  <a:gd name="T12" fmla="*/ 9 w 23"/>
                  <a:gd name="T13" fmla="*/ 16 h 23"/>
                  <a:gd name="T14" fmla="*/ 9 w 23"/>
                  <a:gd name="T15" fmla="*/ 16 h 23"/>
                  <a:gd name="T16" fmla="*/ 14 w 23"/>
                  <a:gd name="T17" fmla="*/ 5 h 23"/>
                  <a:gd name="T18" fmla="*/ 12 w 23"/>
                  <a:gd name="T19" fmla="*/ 2 h 23"/>
                  <a:gd name="T20" fmla="*/ 9 w 23"/>
                  <a:gd name="T21" fmla="*/ 3 h 23"/>
                  <a:gd name="T22" fmla="*/ 5 w 23"/>
                  <a:gd name="T23" fmla="*/ 13 h 23"/>
                  <a:gd name="T24" fmla="*/ 5 w 23"/>
                  <a:gd name="T25" fmla="*/ 13 h 23"/>
                  <a:gd name="T26" fmla="*/ 5 w 23"/>
                  <a:gd name="T27" fmla="*/ 2 h 23"/>
                  <a:gd name="T28" fmla="*/ 2 w 23"/>
                  <a:gd name="T29" fmla="*/ 0 h 23"/>
                  <a:gd name="T30" fmla="*/ 0 w 23"/>
                  <a:gd name="T31" fmla="*/ 2 h 23"/>
                  <a:gd name="T32" fmla="*/ 0 w 23"/>
                  <a:gd name="T33" fmla="*/ 14 h 23"/>
                  <a:gd name="T34" fmla="*/ 1 w 23"/>
                  <a:gd name="T35" fmla="*/ 16 h 23"/>
                  <a:gd name="T36" fmla="*/ 12 w 23"/>
                  <a:gd name="T37" fmla="*/ 23 h 23"/>
                  <a:gd name="T38" fmla="*/ 13 w 23"/>
                  <a:gd name="T39" fmla="*/ 23 h 23"/>
                  <a:gd name="T40" fmla="*/ 14 w 23"/>
                  <a:gd name="T41" fmla="*/ 23 h 23"/>
                  <a:gd name="T42" fmla="*/ 21 w 23"/>
                  <a:gd name="T43" fmla="*/ 21 h 23"/>
                  <a:gd name="T44" fmla="*/ 23 w 23"/>
                  <a:gd name="T45" fmla="*/ 18 h 23"/>
                  <a:gd name="T46" fmla="*/ 20 w 23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0" y="16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9"/>
                      <a:pt x="21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2"/>
                      <a:pt x="12" y="2"/>
                    </a:cubicBezTo>
                    <a:cubicBezTo>
                      <a:pt x="11" y="1"/>
                      <a:pt x="10" y="2"/>
                      <a:pt x="9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0"/>
                      <a:pt x="23" y="19"/>
                      <a:pt x="23" y="18"/>
                    </a:cubicBezTo>
                    <a:cubicBezTo>
                      <a:pt x="22" y="17"/>
                      <a:pt x="21" y="16"/>
                      <a:pt x="20" y="1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4" name="Freeform 70"/>
              <p:cNvSpPr>
                <a:spLocks/>
              </p:cNvSpPr>
              <p:nvPr userDrawn="1"/>
            </p:nvSpPr>
            <p:spPr bwMode="auto">
              <a:xfrm>
                <a:off x="785" y="4135"/>
                <a:ext cx="34" cy="49"/>
              </a:xfrm>
              <a:custGeom>
                <a:avLst/>
                <a:gdLst>
                  <a:gd name="T0" fmla="*/ 10 w 14"/>
                  <a:gd name="T1" fmla="*/ 6 h 20"/>
                  <a:gd name="T2" fmla="*/ 10 w 14"/>
                  <a:gd name="T3" fmla="*/ 5 h 20"/>
                  <a:gd name="T4" fmla="*/ 5 w 14"/>
                  <a:gd name="T5" fmla="*/ 1 h 20"/>
                  <a:gd name="T6" fmla="*/ 1 w 14"/>
                  <a:gd name="T7" fmla="*/ 1 h 20"/>
                  <a:gd name="T8" fmla="*/ 1 w 14"/>
                  <a:gd name="T9" fmla="*/ 4 h 20"/>
                  <a:gd name="T10" fmla="*/ 6 w 14"/>
                  <a:gd name="T11" fmla="*/ 9 h 20"/>
                  <a:gd name="T12" fmla="*/ 9 w 14"/>
                  <a:gd name="T13" fmla="*/ 18 h 20"/>
                  <a:gd name="T14" fmla="*/ 12 w 14"/>
                  <a:gd name="T15" fmla="*/ 20 h 20"/>
                  <a:gd name="T16" fmla="*/ 13 w 14"/>
                  <a:gd name="T17" fmla="*/ 19 h 20"/>
                  <a:gd name="T18" fmla="*/ 14 w 14"/>
                  <a:gd name="T19" fmla="*/ 16 h 20"/>
                  <a:gd name="T20" fmla="*/ 10 w 14"/>
                  <a:gd name="T2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10" y="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8"/>
                      <a:pt x="14" y="16"/>
                    </a:cubicBez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5" name="Freeform 71"/>
              <p:cNvSpPr>
                <a:spLocks/>
              </p:cNvSpPr>
              <p:nvPr userDrawn="1"/>
            </p:nvSpPr>
            <p:spPr bwMode="auto">
              <a:xfrm>
                <a:off x="819" y="4159"/>
                <a:ext cx="21" cy="20"/>
              </a:xfrm>
              <a:custGeom>
                <a:avLst/>
                <a:gdLst>
                  <a:gd name="T0" fmla="*/ 8 w 9"/>
                  <a:gd name="T1" fmla="*/ 3 h 8"/>
                  <a:gd name="T2" fmla="*/ 4 w 9"/>
                  <a:gd name="T3" fmla="*/ 1 h 8"/>
                  <a:gd name="T4" fmla="*/ 1 w 9"/>
                  <a:gd name="T5" fmla="*/ 1 h 8"/>
                  <a:gd name="T6" fmla="*/ 1 w 9"/>
                  <a:gd name="T7" fmla="*/ 4 h 8"/>
                  <a:gd name="T8" fmla="*/ 5 w 9"/>
                  <a:gd name="T9" fmla="*/ 7 h 8"/>
                  <a:gd name="T10" fmla="*/ 6 w 9"/>
                  <a:gd name="T11" fmla="*/ 8 h 8"/>
                  <a:gd name="T12" fmla="*/ 8 w 9"/>
                  <a:gd name="T13" fmla="*/ 7 h 8"/>
                  <a:gd name="T14" fmla="*/ 8 w 9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9" y="6"/>
                      <a:pt x="9" y="4"/>
                      <a:pt x="8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6" name="Freeform 72"/>
              <p:cNvSpPr>
                <a:spLocks noEditPoints="1"/>
              </p:cNvSpPr>
              <p:nvPr userDrawn="1"/>
            </p:nvSpPr>
            <p:spPr bwMode="auto">
              <a:xfrm>
                <a:off x="600" y="3896"/>
                <a:ext cx="390" cy="364"/>
              </a:xfrm>
              <a:custGeom>
                <a:avLst/>
                <a:gdLst>
                  <a:gd name="T0" fmla="*/ 159 w 162"/>
                  <a:gd name="T1" fmla="*/ 143 h 148"/>
                  <a:gd name="T2" fmla="*/ 151 w 162"/>
                  <a:gd name="T3" fmla="*/ 143 h 148"/>
                  <a:gd name="T4" fmla="*/ 148 w 162"/>
                  <a:gd name="T5" fmla="*/ 90 h 148"/>
                  <a:gd name="T6" fmla="*/ 146 w 162"/>
                  <a:gd name="T7" fmla="*/ 88 h 148"/>
                  <a:gd name="T8" fmla="*/ 136 w 162"/>
                  <a:gd name="T9" fmla="*/ 85 h 148"/>
                  <a:gd name="T10" fmla="*/ 131 w 162"/>
                  <a:gd name="T11" fmla="*/ 20 h 148"/>
                  <a:gd name="T12" fmla="*/ 129 w 162"/>
                  <a:gd name="T13" fmla="*/ 18 h 148"/>
                  <a:gd name="T14" fmla="*/ 113 w 162"/>
                  <a:gd name="T15" fmla="*/ 17 h 148"/>
                  <a:gd name="T16" fmla="*/ 106 w 162"/>
                  <a:gd name="T17" fmla="*/ 1 h 148"/>
                  <a:gd name="T18" fmla="*/ 104 w 162"/>
                  <a:gd name="T19" fmla="*/ 0 h 148"/>
                  <a:gd name="T20" fmla="*/ 77 w 162"/>
                  <a:gd name="T21" fmla="*/ 0 h 148"/>
                  <a:gd name="T22" fmla="*/ 75 w 162"/>
                  <a:gd name="T23" fmla="*/ 2 h 148"/>
                  <a:gd name="T24" fmla="*/ 72 w 162"/>
                  <a:gd name="T25" fmla="*/ 9 h 148"/>
                  <a:gd name="T26" fmla="*/ 35 w 162"/>
                  <a:gd name="T27" fmla="*/ 14 h 148"/>
                  <a:gd name="T28" fmla="*/ 33 w 162"/>
                  <a:gd name="T29" fmla="*/ 16 h 148"/>
                  <a:gd name="T30" fmla="*/ 23 w 162"/>
                  <a:gd name="T31" fmla="*/ 75 h 148"/>
                  <a:gd name="T32" fmla="*/ 15 w 162"/>
                  <a:gd name="T33" fmla="*/ 78 h 148"/>
                  <a:gd name="T34" fmla="*/ 14 w 162"/>
                  <a:gd name="T35" fmla="*/ 80 h 148"/>
                  <a:gd name="T36" fmla="*/ 10 w 162"/>
                  <a:gd name="T37" fmla="*/ 143 h 148"/>
                  <a:gd name="T38" fmla="*/ 2 w 162"/>
                  <a:gd name="T39" fmla="*/ 143 h 148"/>
                  <a:gd name="T40" fmla="*/ 0 w 162"/>
                  <a:gd name="T41" fmla="*/ 145 h 148"/>
                  <a:gd name="T42" fmla="*/ 2 w 162"/>
                  <a:gd name="T43" fmla="*/ 148 h 148"/>
                  <a:gd name="T44" fmla="*/ 159 w 162"/>
                  <a:gd name="T45" fmla="*/ 148 h 148"/>
                  <a:gd name="T46" fmla="*/ 162 w 162"/>
                  <a:gd name="T47" fmla="*/ 145 h 148"/>
                  <a:gd name="T48" fmla="*/ 159 w 162"/>
                  <a:gd name="T49" fmla="*/ 143 h 148"/>
                  <a:gd name="T50" fmla="*/ 15 w 162"/>
                  <a:gd name="T51" fmla="*/ 143 h 148"/>
                  <a:gd name="T52" fmla="*/ 18 w 162"/>
                  <a:gd name="T53" fmla="*/ 82 h 148"/>
                  <a:gd name="T54" fmla="*/ 37 w 162"/>
                  <a:gd name="T55" fmla="*/ 74 h 148"/>
                  <a:gd name="T56" fmla="*/ 38 w 162"/>
                  <a:gd name="T57" fmla="*/ 71 h 148"/>
                  <a:gd name="T58" fmla="*/ 35 w 162"/>
                  <a:gd name="T59" fmla="*/ 70 h 148"/>
                  <a:gd name="T60" fmla="*/ 28 w 162"/>
                  <a:gd name="T61" fmla="*/ 73 h 148"/>
                  <a:gd name="T62" fmla="*/ 37 w 162"/>
                  <a:gd name="T63" fmla="*/ 19 h 148"/>
                  <a:gd name="T64" fmla="*/ 70 w 162"/>
                  <a:gd name="T65" fmla="*/ 14 h 148"/>
                  <a:gd name="T66" fmla="*/ 67 w 162"/>
                  <a:gd name="T67" fmla="*/ 21 h 148"/>
                  <a:gd name="T68" fmla="*/ 68 w 162"/>
                  <a:gd name="T69" fmla="*/ 24 h 148"/>
                  <a:gd name="T70" fmla="*/ 69 w 162"/>
                  <a:gd name="T71" fmla="*/ 24 h 148"/>
                  <a:gd name="T72" fmla="*/ 71 w 162"/>
                  <a:gd name="T73" fmla="*/ 23 h 148"/>
                  <a:gd name="T74" fmla="*/ 79 w 162"/>
                  <a:gd name="T75" fmla="*/ 5 h 148"/>
                  <a:gd name="T76" fmla="*/ 103 w 162"/>
                  <a:gd name="T77" fmla="*/ 5 h 148"/>
                  <a:gd name="T78" fmla="*/ 109 w 162"/>
                  <a:gd name="T79" fmla="*/ 20 h 148"/>
                  <a:gd name="T80" fmla="*/ 111 w 162"/>
                  <a:gd name="T81" fmla="*/ 21 h 148"/>
                  <a:gd name="T82" fmla="*/ 126 w 162"/>
                  <a:gd name="T83" fmla="*/ 23 h 148"/>
                  <a:gd name="T84" fmla="*/ 133 w 162"/>
                  <a:gd name="T85" fmla="*/ 100 h 148"/>
                  <a:gd name="T86" fmla="*/ 135 w 162"/>
                  <a:gd name="T87" fmla="*/ 102 h 148"/>
                  <a:gd name="T88" fmla="*/ 135 w 162"/>
                  <a:gd name="T89" fmla="*/ 102 h 148"/>
                  <a:gd name="T90" fmla="*/ 137 w 162"/>
                  <a:gd name="T91" fmla="*/ 99 h 148"/>
                  <a:gd name="T92" fmla="*/ 137 w 162"/>
                  <a:gd name="T93" fmla="*/ 90 h 148"/>
                  <a:gd name="T94" fmla="*/ 143 w 162"/>
                  <a:gd name="T95" fmla="*/ 92 h 148"/>
                  <a:gd name="T96" fmla="*/ 146 w 162"/>
                  <a:gd name="T97" fmla="*/ 143 h 148"/>
                  <a:gd name="T98" fmla="*/ 15 w 162"/>
                  <a:gd name="T99" fmla="*/ 1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" h="148">
                    <a:moveTo>
                      <a:pt x="159" y="143"/>
                    </a:move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89"/>
                      <a:pt x="147" y="88"/>
                      <a:pt x="146" y="88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9"/>
                      <a:pt x="130" y="18"/>
                      <a:pt x="129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0"/>
                      <a:pt x="75" y="1"/>
                      <a:pt x="75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4"/>
                      <a:pt x="33" y="15"/>
                      <a:pt x="33" y="1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80"/>
                    </a:cubicBezTo>
                    <a:cubicBezTo>
                      <a:pt x="10" y="143"/>
                      <a:pt x="10" y="143"/>
                      <a:pt x="10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4"/>
                      <a:pt x="0" y="145"/>
                    </a:cubicBezTo>
                    <a:cubicBezTo>
                      <a:pt x="0" y="147"/>
                      <a:pt x="1" y="148"/>
                      <a:pt x="2" y="148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1" y="148"/>
                      <a:pt x="162" y="147"/>
                      <a:pt x="162" y="145"/>
                    </a:cubicBezTo>
                    <a:cubicBezTo>
                      <a:pt x="162" y="144"/>
                      <a:pt x="161" y="143"/>
                      <a:pt x="159" y="143"/>
                    </a:cubicBezTo>
                    <a:close/>
                    <a:moveTo>
                      <a:pt x="15" y="143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3"/>
                      <a:pt x="38" y="71"/>
                    </a:cubicBezTo>
                    <a:cubicBezTo>
                      <a:pt x="37" y="70"/>
                      <a:pt x="36" y="70"/>
                      <a:pt x="35" y="70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2"/>
                      <a:pt x="67" y="23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70" y="24"/>
                      <a:pt x="71" y="24"/>
                      <a:pt x="71" y="23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10" y="21"/>
                      <a:pt x="111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33" y="100"/>
                      <a:pt x="133" y="100"/>
                      <a:pt x="133" y="100"/>
                    </a:cubicBezTo>
                    <a:cubicBezTo>
                      <a:pt x="133" y="101"/>
                      <a:pt x="134" y="102"/>
                      <a:pt x="135" y="102"/>
                    </a:cubicBez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6" y="102"/>
                      <a:pt x="137" y="101"/>
                      <a:pt x="137" y="99"/>
                    </a:cubicBezTo>
                    <a:cubicBezTo>
                      <a:pt x="137" y="90"/>
                      <a:pt x="137" y="90"/>
                      <a:pt x="137" y="90"/>
                    </a:cubicBezTo>
                    <a:cubicBezTo>
                      <a:pt x="143" y="92"/>
                      <a:pt x="143" y="92"/>
                      <a:pt x="143" y="92"/>
                    </a:cubicBezTo>
                    <a:cubicBezTo>
                      <a:pt x="146" y="143"/>
                      <a:pt x="146" y="143"/>
                      <a:pt x="146" y="143"/>
                    </a:cubicBezTo>
                    <a:lnTo>
                      <a:pt x="15" y="14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7" name="Freeform 73"/>
              <p:cNvSpPr>
                <a:spLocks/>
              </p:cNvSpPr>
              <p:nvPr userDrawn="1"/>
            </p:nvSpPr>
            <p:spPr bwMode="auto">
              <a:xfrm>
                <a:off x="4640" y="4034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1 h 15"/>
                  <a:gd name="T12" fmla="*/ 1 w 27"/>
                  <a:gd name="T13" fmla="*/ 11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8"/>
                      <a:pt x="25" y="5"/>
                    </a:cubicBezTo>
                    <a:cubicBezTo>
                      <a:pt x="26" y="5"/>
                      <a:pt x="27" y="4"/>
                      <a:pt x="27" y="2"/>
                    </a:cubicBezTo>
                    <a:cubicBezTo>
                      <a:pt x="26" y="1"/>
                      <a:pt x="25" y="0"/>
                      <a:pt x="24" y="1"/>
                    </a:cubicBezTo>
                    <a:cubicBezTo>
                      <a:pt x="16" y="3"/>
                      <a:pt x="2" y="10"/>
                      <a:pt x="1" y="11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8" name="Freeform 74"/>
              <p:cNvSpPr>
                <a:spLocks/>
              </p:cNvSpPr>
              <p:nvPr userDrawn="1"/>
            </p:nvSpPr>
            <p:spPr bwMode="auto">
              <a:xfrm>
                <a:off x="4640" y="3963"/>
                <a:ext cx="65" cy="37"/>
              </a:xfrm>
              <a:custGeom>
                <a:avLst/>
                <a:gdLst>
                  <a:gd name="T0" fmla="*/ 2 w 27"/>
                  <a:gd name="T1" fmla="*/ 15 h 15"/>
                  <a:gd name="T2" fmla="*/ 4 w 27"/>
                  <a:gd name="T3" fmla="*/ 15 h 15"/>
                  <a:gd name="T4" fmla="*/ 25 w 27"/>
                  <a:gd name="T5" fmla="*/ 5 h 15"/>
                  <a:gd name="T6" fmla="*/ 27 w 27"/>
                  <a:gd name="T7" fmla="*/ 2 h 15"/>
                  <a:gd name="T8" fmla="*/ 24 w 27"/>
                  <a:gd name="T9" fmla="*/ 0 h 15"/>
                  <a:gd name="T10" fmla="*/ 1 w 27"/>
                  <a:gd name="T11" fmla="*/ 10 h 15"/>
                  <a:gd name="T12" fmla="*/ 0 w 27"/>
                  <a:gd name="T13" fmla="*/ 14 h 15"/>
                  <a:gd name="T14" fmla="*/ 2 w 2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2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4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9" name="Freeform 75"/>
              <p:cNvSpPr>
                <a:spLocks/>
              </p:cNvSpPr>
              <p:nvPr userDrawn="1"/>
            </p:nvSpPr>
            <p:spPr bwMode="auto">
              <a:xfrm>
                <a:off x="4441" y="3896"/>
                <a:ext cx="351" cy="362"/>
              </a:xfrm>
              <a:custGeom>
                <a:avLst/>
                <a:gdLst>
                  <a:gd name="T0" fmla="*/ 144 w 146"/>
                  <a:gd name="T1" fmla="*/ 37 h 147"/>
                  <a:gd name="T2" fmla="*/ 142 w 146"/>
                  <a:gd name="T3" fmla="*/ 39 h 147"/>
                  <a:gd name="T4" fmla="*/ 142 w 146"/>
                  <a:gd name="T5" fmla="*/ 135 h 147"/>
                  <a:gd name="T6" fmla="*/ 134 w 146"/>
                  <a:gd name="T7" fmla="*/ 142 h 147"/>
                  <a:gd name="T8" fmla="*/ 76 w 146"/>
                  <a:gd name="T9" fmla="*/ 142 h 147"/>
                  <a:gd name="T10" fmla="*/ 76 w 146"/>
                  <a:gd name="T11" fmla="*/ 136 h 147"/>
                  <a:gd name="T12" fmla="*/ 98 w 146"/>
                  <a:gd name="T13" fmla="*/ 132 h 147"/>
                  <a:gd name="T14" fmla="*/ 133 w 146"/>
                  <a:gd name="T15" fmla="*/ 137 h 147"/>
                  <a:gd name="T16" fmla="*/ 136 w 146"/>
                  <a:gd name="T17" fmla="*/ 137 h 147"/>
                  <a:gd name="T18" fmla="*/ 137 w 146"/>
                  <a:gd name="T19" fmla="*/ 135 h 147"/>
                  <a:gd name="T20" fmla="*/ 137 w 146"/>
                  <a:gd name="T21" fmla="*/ 27 h 147"/>
                  <a:gd name="T22" fmla="*/ 135 w 146"/>
                  <a:gd name="T23" fmla="*/ 25 h 147"/>
                  <a:gd name="T24" fmla="*/ 130 w 146"/>
                  <a:gd name="T25" fmla="*/ 24 h 147"/>
                  <a:gd name="T26" fmla="*/ 127 w 146"/>
                  <a:gd name="T27" fmla="*/ 26 h 147"/>
                  <a:gd name="T28" fmla="*/ 129 w 146"/>
                  <a:gd name="T29" fmla="*/ 29 h 147"/>
                  <a:gd name="T30" fmla="*/ 132 w 146"/>
                  <a:gd name="T31" fmla="*/ 29 h 147"/>
                  <a:gd name="T32" fmla="*/ 132 w 146"/>
                  <a:gd name="T33" fmla="*/ 131 h 147"/>
                  <a:gd name="T34" fmla="*/ 98 w 146"/>
                  <a:gd name="T35" fmla="*/ 127 h 147"/>
                  <a:gd name="T36" fmla="*/ 73 w 146"/>
                  <a:gd name="T37" fmla="*/ 132 h 147"/>
                  <a:gd name="T38" fmla="*/ 51 w 146"/>
                  <a:gd name="T39" fmla="*/ 127 h 147"/>
                  <a:gd name="T40" fmla="*/ 15 w 146"/>
                  <a:gd name="T41" fmla="*/ 132 h 147"/>
                  <a:gd name="T42" fmla="*/ 15 w 146"/>
                  <a:gd name="T43" fmla="*/ 29 h 147"/>
                  <a:gd name="T44" fmla="*/ 51 w 146"/>
                  <a:gd name="T45" fmla="*/ 25 h 147"/>
                  <a:gd name="T46" fmla="*/ 71 w 146"/>
                  <a:gd name="T47" fmla="*/ 29 h 147"/>
                  <a:gd name="T48" fmla="*/ 71 w 146"/>
                  <a:gd name="T49" fmla="*/ 125 h 147"/>
                  <a:gd name="T50" fmla="*/ 72 w 146"/>
                  <a:gd name="T51" fmla="*/ 127 h 147"/>
                  <a:gd name="T52" fmla="*/ 74 w 146"/>
                  <a:gd name="T53" fmla="*/ 127 h 147"/>
                  <a:gd name="T54" fmla="*/ 120 w 146"/>
                  <a:gd name="T55" fmla="*/ 105 h 147"/>
                  <a:gd name="T56" fmla="*/ 122 w 146"/>
                  <a:gd name="T57" fmla="*/ 103 h 147"/>
                  <a:gd name="T58" fmla="*/ 122 w 146"/>
                  <a:gd name="T59" fmla="*/ 3 h 147"/>
                  <a:gd name="T60" fmla="*/ 121 w 146"/>
                  <a:gd name="T61" fmla="*/ 1 h 147"/>
                  <a:gd name="T62" fmla="*/ 119 w 146"/>
                  <a:gd name="T63" fmla="*/ 1 h 147"/>
                  <a:gd name="T64" fmla="*/ 79 w 146"/>
                  <a:gd name="T65" fmla="*/ 20 h 147"/>
                  <a:gd name="T66" fmla="*/ 78 w 146"/>
                  <a:gd name="T67" fmla="*/ 24 h 147"/>
                  <a:gd name="T68" fmla="*/ 82 w 146"/>
                  <a:gd name="T69" fmla="*/ 24 h 147"/>
                  <a:gd name="T70" fmla="*/ 117 w 146"/>
                  <a:gd name="T71" fmla="*/ 6 h 147"/>
                  <a:gd name="T72" fmla="*/ 117 w 146"/>
                  <a:gd name="T73" fmla="*/ 101 h 147"/>
                  <a:gd name="T74" fmla="*/ 76 w 146"/>
                  <a:gd name="T75" fmla="*/ 121 h 147"/>
                  <a:gd name="T76" fmla="*/ 76 w 146"/>
                  <a:gd name="T77" fmla="*/ 27 h 147"/>
                  <a:gd name="T78" fmla="*/ 74 w 146"/>
                  <a:gd name="T79" fmla="*/ 25 h 147"/>
                  <a:gd name="T80" fmla="*/ 51 w 146"/>
                  <a:gd name="T81" fmla="*/ 20 h 147"/>
                  <a:gd name="T82" fmla="*/ 11 w 146"/>
                  <a:gd name="T83" fmla="*/ 25 h 147"/>
                  <a:gd name="T84" fmla="*/ 10 w 146"/>
                  <a:gd name="T85" fmla="*/ 27 h 147"/>
                  <a:gd name="T86" fmla="*/ 10 w 146"/>
                  <a:gd name="T87" fmla="*/ 135 h 147"/>
                  <a:gd name="T88" fmla="*/ 11 w 146"/>
                  <a:gd name="T89" fmla="*/ 137 h 147"/>
                  <a:gd name="T90" fmla="*/ 12 w 146"/>
                  <a:gd name="T91" fmla="*/ 137 h 147"/>
                  <a:gd name="T92" fmla="*/ 13 w 146"/>
                  <a:gd name="T93" fmla="*/ 137 h 147"/>
                  <a:gd name="T94" fmla="*/ 51 w 146"/>
                  <a:gd name="T95" fmla="*/ 132 h 147"/>
                  <a:gd name="T96" fmla="*/ 71 w 146"/>
                  <a:gd name="T97" fmla="*/ 136 h 147"/>
                  <a:gd name="T98" fmla="*/ 71 w 146"/>
                  <a:gd name="T99" fmla="*/ 142 h 147"/>
                  <a:gd name="T100" fmla="*/ 12 w 146"/>
                  <a:gd name="T101" fmla="*/ 142 h 147"/>
                  <a:gd name="T102" fmla="*/ 5 w 146"/>
                  <a:gd name="T103" fmla="*/ 135 h 147"/>
                  <a:gd name="T104" fmla="*/ 5 w 146"/>
                  <a:gd name="T105" fmla="*/ 39 h 147"/>
                  <a:gd name="T106" fmla="*/ 2 w 146"/>
                  <a:gd name="T107" fmla="*/ 37 h 147"/>
                  <a:gd name="T108" fmla="*/ 0 w 146"/>
                  <a:gd name="T109" fmla="*/ 39 h 147"/>
                  <a:gd name="T110" fmla="*/ 0 w 146"/>
                  <a:gd name="T111" fmla="*/ 135 h 147"/>
                  <a:gd name="T112" fmla="*/ 12 w 146"/>
                  <a:gd name="T113" fmla="*/ 147 h 147"/>
                  <a:gd name="T114" fmla="*/ 134 w 146"/>
                  <a:gd name="T115" fmla="*/ 147 h 147"/>
                  <a:gd name="T116" fmla="*/ 146 w 146"/>
                  <a:gd name="T117" fmla="*/ 135 h 147"/>
                  <a:gd name="T118" fmla="*/ 146 w 146"/>
                  <a:gd name="T119" fmla="*/ 39 h 147"/>
                  <a:gd name="T120" fmla="*/ 144 w 146"/>
                  <a:gd name="T121" fmla="*/ 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6" h="147">
                    <a:moveTo>
                      <a:pt x="144" y="37"/>
                    </a:moveTo>
                    <a:cubicBezTo>
                      <a:pt x="143" y="37"/>
                      <a:pt x="142" y="38"/>
                      <a:pt x="142" y="39"/>
                    </a:cubicBezTo>
                    <a:cubicBezTo>
                      <a:pt x="142" y="135"/>
                      <a:pt x="142" y="135"/>
                      <a:pt x="142" y="135"/>
                    </a:cubicBezTo>
                    <a:cubicBezTo>
                      <a:pt x="142" y="139"/>
                      <a:pt x="138" y="142"/>
                      <a:pt x="134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9" y="135"/>
                      <a:pt x="88" y="132"/>
                      <a:pt x="98" y="132"/>
                    </a:cubicBezTo>
                    <a:cubicBezTo>
                      <a:pt x="119" y="132"/>
                      <a:pt x="133" y="137"/>
                      <a:pt x="133" y="137"/>
                    </a:cubicBezTo>
                    <a:cubicBezTo>
                      <a:pt x="134" y="137"/>
                      <a:pt x="135" y="137"/>
                      <a:pt x="136" y="137"/>
                    </a:cubicBezTo>
                    <a:cubicBezTo>
                      <a:pt x="136" y="136"/>
                      <a:pt x="137" y="136"/>
                      <a:pt x="137" y="135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26"/>
                      <a:pt x="136" y="25"/>
                      <a:pt x="135" y="25"/>
                    </a:cubicBezTo>
                    <a:cubicBezTo>
                      <a:pt x="135" y="25"/>
                      <a:pt x="133" y="24"/>
                      <a:pt x="130" y="24"/>
                    </a:cubicBezTo>
                    <a:cubicBezTo>
                      <a:pt x="128" y="24"/>
                      <a:pt x="127" y="24"/>
                      <a:pt x="127" y="26"/>
                    </a:cubicBezTo>
                    <a:cubicBezTo>
                      <a:pt x="127" y="27"/>
                      <a:pt x="127" y="28"/>
                      <a:pt x="129" y="29"/>
                    </a:cubicBezTo>
                    <a:cubicBezTo>
                      <a:pt x="130" y="29"/>
                      <a:pt x="131" y="29"/>
                      <a:pt x="132" y="29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26" y="130"/>
                      <a:pt x="114" y="127"/>
                      <a:pt x="98" y="127"/>
                    </a:cubicBezTo>
                    <a:cubicBezTo>
                      <a:pt x="87" y="127"/>
                      <a:pt x="77" y="131"/>
                      <a:pt x="73" y="132"/>
                    </a:cubicBezTo>
                    <a:cubicBezTo>
                      <a:pt x="70" y="131"/>
                      <a:pt x="62" y="127"/>
                      <a:pt x="51" y="127"/>
                    </a:cubicBezTo>
                    <a:cubicBezTo>
                      <a:pt x="34" y="127"/>
                      <a:pt x="21" y="130"/>
                      <a:pt x="15" y="13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9" y="28"/>
                      <a:pt x="34" y="25"/>
                      <a:pt x="51" y="25"/>
                    </a:cubicBezTo>
                    <a:cubicBezTo>
                      <a:pt x="60" y="25"/>
                      <a:pt x="68" y="28"/>
                      <a:pt x="71" y="29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6"/>
                      <a:pt x="71" y="127"/>
                      <a:pt x="72" y="127"/>
                    </a:cubicBezTo>
                    <a:cubicBezTo>
                      <a:pt x="73" y="128"/>
                      <a:pt x="74" y="128"/>
                      <a:pt x="74" y="127"/>
                    </a:cubicBezTo>
                    <a:cubicBezTo>
                      <a:pt x="75" y="127"/>
                      <a:pt x="99" y="112"/>
                      <a:pt x="120" y="105"/>
                    </a:cubicBezTo>
                    <a:cubicBezTo>
                      <a:pt x="121" y="105"/>
                      <a:pt x="122" y="104"/>
                      <a:pt x="122" y="10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1"/>
                      <a:pt x="121" y="1"/>
                    </a:cubicBezTo>
                    <a:cubicBezTo>
                      <a:pt x="120" y="0"/>
                      <a:pt x="120" y="0"/>
                      <a:pt x="119" y="1"/>
                    </a:cubicBezTo>
                    <a:cubicBezTo>
                      <a:pt x="99" y="8"/>
                      <a:pt x="79" y="20"/>
                      <a:pt x="79" y="20"/>
                    </a:cubicBezTo>
                    <a:cubicBezTo>
                      <a:pt x="78" y="21"/>
                      <a:pt x="78" y="23"/>
                      <a:pt x="78" y="24"/>
                    </a:cubicBezTo>
                    <a:cubicBezTo>
                      <a:pt x="79" y="25"/>
                      <a:pt x="81" y="25"/>
                      <a:pt x="82" y="24"/>
                    </a:cubicBezTo>
                    <a:cubicBezTo>
                      <a:pt x="82" y="24"/>
                      <a:pt x="99" y="14"/>
                      <a:pt x="117" y="6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100" y="107"/>
                      <a:pt x="83" y="116"/>
                      <a:pt x="76" y="121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6"/>
                      <a:pt x="75" y="25"/>
                      <a:pt x="74" y="25"/>
                    </a:cubicBezTo>
                    <a:cubicBezTo>
                      <a:pt x="74" y="25"/>
                      <a:pt x="64" y="20"/>
                      <a:pt x="51" y="20"/>
                    </a:cubicBezTo>
                    <a:cubicBezTo>
                      <a:pt x="29" y="20"/>
                      <a:pt x="12" y="25"/>
                      <a:pt x="11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6"/>
                      <a:pt x="10" y="136"/>
                      <a:pt x="11" y="137"/>
                    </a:cubicBezTo>
                    <a:cubicBezTo>
                      <a:pt x="11" y="137"/>
                      <a:pt x="12" y="137"/>
                      <a:pt x="12" y="137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13" y="137"/>
                      <a:pt x="30" y="132"/>
                      <a:pt x="51" y="132"/>
                    </a:cubicBezTo>
                    <a:cubicBezTo>
                      <a:pt x="60" y="132"/>
                      <a:pt x="68" y="135"/>
                      <a:pt x="71" y="136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8" y="142"/>
                      <a:pt x="5" y="139"/>
                      <a:pt x="5" y="1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8"/>
                      <a:pt x="4" y="37"/>
                      <a:pt x="2" y="37"/>
                    </a:cubicBezTo>
                    <a:cubicBezTo>
                      <a:pt x="1" y="37"/>
                      <a:pt x="0" y="38"/>
                      <a:pt x="0" y="39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1"/>
                      <a:pt x="5" y="147"/>
                      <a:pt x="12" y="147"/>
                    </a:cubicBezTo>
                    <a:cubicBezTo>
                      <a:pt x="134" y="147"/>
                      <a:pt x="134" y="147"/>
                      <a:pt x="134" y="147"/>
                    </a:cubicBezTo>
                    <a:cubicBezTo>
                      <a:pt x="141" y="147"/>
                      <a:pt x="146" y="141"/>
                      <a:pt x="146" y="1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5" y="37"/>
                      <a:pt x="144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0" name="Freeform 76"/>
              <p:cNvSpPr>
                <a:spLocks/>
              </p:cNvSpPr>
              <p:nvPr userDrawn="1"/>
            </p:nvSpPr>
            <p:spPr bwMode="auto">
              <a:xfrm>
                <a:off x="4640" y="4000"/>
                <a:ext cx="65" cy="36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1" name="Freeform 77"/>
              <p:cNvSpPr>
                <a:spLocks/>
              </p:cNvSpPr>
              <p:nvPr userDrawn="1"/>
            </p:nvSpPr>
            <p:spPr bwMode="auto">
              <a:xfrm>
                <a:off x="4640" y="4071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2" name="Freeform 78"/>
              <p:cNvSpPr>
                <a:spLocks/>
              </p:cNvSpPr>
              <p:nvPr userDrawn="1"/>
            </p:nvSpPr>
            <p:spPr bwMode="auto">
              <a:xfrm>
                <a:off x="4498" y="4000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3" name="Freeform 79"/>
              <p:cNvSpPr>
                <a:spLocks/>
              </p:cNvSpPr>
              <p:nvPr userDrawn="1"/>
            </p:nvSpPr>
            <p:spPr bwMode="auto">
              <a:xfrm>
                <a:off x="4498" y="4036"/>
                <a:ext cx="89" cy="23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4" name="Freeform 80"/>
              <p:cNvSpPr>
                <a:spLocks/>
              </p:cNvSpPr>
              <p:nvPr userDrawn="1"/>
            </p:nvSpPr>
            <p:spPr bwMode="auto">
              <a:xfrm>
                <a:off x="4640" y="4108"/>
                <a:ext cx="65" cy="37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5" name="Freeform 81"/>
              <p:cNvSpPr>
                <a:spLocks/>
              </p:cNvSpPr>
              <p:nvPr userDrawn="1"/>
            </p:nvSpPr>
            <p:spPr bwMode="auto">
              <a:xfrm>
                <a:off x="4498" y="4073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4 h 9"/>
                  <a:gd name="T4" fmla="*/ 0 w 37"/>
                  <a:gd name="T5" fmla="*/ 7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7"/>
                      <a:pt x="37" y="6"/>
                    </a:cubicBezTo>
                    <a:cubicBezTo>
                      <a:pt x="37" y="5"/>
                      <a:pt x="36" y="3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6" name="Freeform 82"/>
              <p:cNvSpPr>
                <a:spLocks/>
              </p:cNvSpPr>
              <p:nvPr userDrawn="1"/>
            </p:nvSpPr>
            <p:spPr bwMode="auto">
              <a:xfrm>
                <a:off x="4498" y="4145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7" name="Freeform 83"/>
              <p:cNvSpPr>
                <a:spLocks/>
              </p:cNvSpPr>
              <p:nvPr userDrawn="1"/>
            </p:nvSpPr>
            <p:spPr bwMode="auto">
              <a:xfrm>
                <a:off x="4498" y="4108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8" name="Freeform 84"/>
              <p:cNvSpPr>
                <a:spLocks noEditPoints="1"/>
              </p:cNvSpPr>
              <p:nvPr userDrawn="1"/>
            </p:nvSpPr>
            <p:spPr bwMode="auto">
              <a:xfrm>
                <a:off x="3239" y="4211"/>
                <a:ext cx="392" cy="54"/>
              </a:xfrm>
              <a:custGeom>
                <a:avLst/>
                <a:gdLst>
                  <a:gd name="T0" fmla="*/ 160 w 163"/>
                  <a:gd name="T1" fmla="*/ 22 h 22"/>
                  <a:gd name="T2" fmla="*/ 3 w 163"/>
                  <a:gd name="T3" fmla="*/ 22 h 22"/>
                  <a:gd name="T4" fmla="*/ 0 w 163"/>
                  <a:gd name="T5" fmla="*/ 19 h 22"/>
                  <a:gd name="T6" fmla="*/ 0 w 163"/>
                  <a:gd name="T7" fmla="*/ 3 h 22"/>
                  <a:gd name="T8" fmla="*/ 3 w 163"/>
                  <a:gd name="T9" fmla="*/ 0 h 22"/>
                  <a:gd name="T10" fmla="*/ 160 w 163"/>
                  <a:gd name="T11" fmla="*/ 0 h 22"/>
                  <a:gd name="T12" fmla="*/ 163 w 163"/>
                  <a:gd name="T13" fmla="*/ 3 h 22"/>
                  <a:gd name="T14" fmla="*/ 163 w 163"/>
                  <a:gd name="T15" fmla="*/ 19 h 22"/>
                  <a:gd name="T16" fmla="*/ 160 w 163"/>
                  <a:gd name="T17" fmla="*/ 22 h 22"/>
                  <a:gd name="T18" fmla="*/ 5 w 163"/>
                  <a:gd name="T19" fmla="*/ 16 h 22"/>
                  <a:gd name="T20" fmla="*/ 157 w 163"/>
                  <a:gd name="T21" fmla="*/ 16 h 22"/>
                  <a:gd name="T22" fmla="*/ 157 w 163"/>
                  <a:gd name="T23" fmla="*/ 6 h 22"/>
                  <a:gd name="T24" fmla="*/ 5 w 163"/>
                  <a:gd name="T25" fmla="*/ 6 h 22"/>
                  <a:gd name="T26" fmla="*/ 5 w 163"/>
                  <a:gd name="T2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" h="22">
                    <a:moveTo>
                      <a:pt x="160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1"/>
                      <a:pt x="0" y="1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2" y="0"/>
                      <a:pt x="163" y="1"/>
                      <a:pt x="163" y="3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3" y="21"/>
                      <a:pt x="162" y="22"/>
                      <a:pt x="160" y="22"/>
                    </a:cubicBezTo>
                    <a:close/>
                    <a:moveTo>
                      <a:pt x="5" y="16"/>
                    </a:move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6"/>
                      <a:pt x="157" y="6"/>
                      <a:pt x="157" y="6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9" name="Freeform 85"/>
              <p:cNvSpPr>
                <a:spLocks noEditPoints="1"/>
              </p:cNvSpPr>
              <p:nvPr userDrawn="1"/>
            </p:nvSpPr>
            <p:spPr bwMode="auto">
              <a:xfrm>
                <a:off x="3258" y="4145"/>
                <a:ext cx="236" cy="81"/>
              </a:xfrm>
              <a:custGeom>
                <a:avLst/>
                <a:gdLst>
                  <a:gd name="T0" fmla="*/ 81 w 98"/>
                  <a:gd name="T1" fmla="*/ 33 h 33"/>
                  <a:gd name="T2" fmla="*/ 3 w 98"/>
                  <a:gd name="T3" fmla="*/ 33 h 33"/>
                  <a:gd name="T4" fmla="*/ 0 w 98"/>
                  <a:gd name="T5" fmla="*/ 31 h 33"/>
                  <a:gd name="T6" fmla="*/ 0 w 98"/>
                  <a:gd name="T7" fmla="*/ 29 h 33"/>
                  <a:gd name="T8" fmla="*/ 4 w 98"/>
                  <a:gd name="T9" fmla="*/ 23 h 33"/>
                  <a:gd name="T10" fmla="*/ 4 w 98"/>
                  <a:gd name="T11" fmla="*/ 10 h 33"/>
                  <a:gd name="T12" fmla="*/ 0 w 98"/>
                  <a:gd name="T13" fmla="*/ 4 h 33"/>
                  <a:gd name="T14" fmla="*/ 0 w 98"/>
                  <a:gd name="T15" fmla="*/ 2 h 33"/>
                  <a:gd name="T16" fmla="*/ 3 w 98"/>
                  <a:gd name="T17" fmla="*/ 0 h 33"/>
                  <a:gd name="T18" fmla="*/ 81 w 98"/>
                  <a:gd name="T19" fmla="*/ 0 h 33"/>
                  <a:gd name="T20" fmla="*/ 98 w 98"/>
                  <a:gd name="T21" fmla="*/ 16 h 33"/>
                  <a:gd name="T22" fmla="*/ 81 w 98"/>
                  <a:gd name="T23" fmla="*/ 33 h 33"/>
                  <a:gd name="T24" fmla="*/ 8 w 98"/>
                  <a:gd name="T25" fmla="*/ 27 h 33"/>
                  <a:gd name="T26" fmla="*/ 81 w 98"/>
                  <a:gd name="T27" fmla="*/ 27 h 33"/>
                  <a:gd name="T28" fmla="*/ 92 w 98"/>
                  <a:gd name="T29" fmla="*/ 16 h 33"/>
                  <a:gd name="T30" fmla="*/ 81 w 98"/>
                  <a:gd name="T31" fmla="*/ 5 h 33"/>
                  <a:gd name="T32" fmla="*/ 8 w 98"/>
                  <a:gd name="T33" fmla="*/ 5 h 33"/>
                  <a:gd name="T34" fmla="*/ 8 w 98"/>
                  <a:gd name="T35" fmla="*/ 7 h 33"/>
                  <a:gd name="T36" fmla="*/ 8 w 98"/>
                  <a:gd name="T37" fmla="*/ 26 h 33"/>
                  <a:gd name="T38" fmla="*/ 8 w 98"/>
                  <a:gd name="T3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3">
                    <a:moveTo>
                      <a:pt x="81" y="33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3"/>
                      <a:pt x="81" y="33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2" y="13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0" name="Freeform 86"/>
              <p:cNvSpPr>
                <a:spLocks/>
              </p:cNvSpPr>
              <p:nvPr userDrawn="1"/>
            </p:nvSpPr>
            <p:spPr bwMode="auto">
              <a:xfrm>
                <a:off x="3304" y="4179"/>
                <a:ext cx="156" cy="12"/>
              </a:xfrm>
              <a:custGeom>
                <a:avLst/>
                <a:gdLst>
                  <a:gd name="T0" fmla="*/ 62 w 65"/>
                  <a:gd name="T1" fmla="*/ 5 h 5"/>
                  <a:gd name="T2" fmla="*/ 3 w 65"/>
                  <a:gd name="T3" fmla="*/ 5 h 5"/>
                  <a:gd name="T4" fmla="*/ 0 w 65"/>
                  <a:gd name="T5" fmla="*/ 2 h 5"/>
                  <a:gd name="T6" fmla="*/ 3 w 65"/>
                  <a:gd name="T7" fmla="*/ 0 h 5"/>
                  <a:gd name="T8" fmla="*/ 62 w 65"/>
                  <a:gd name="T9" fmla="*/ 0 h 5"/>
                  <a:gd name="T10" fmla="*/ 65 w 65"/>
                  <a:gd name="T11" fmla="*/ 2 h 5"/>
                  <a:gd name="T12" fmla="*/ 62 w 6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5">
                    <a:moveTo>
                      <a:pt x="6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2"/>
                    </a:cubicBezTo>
                    <a:cubicBezTo>
                      <a:pt x="65" y="4"/>
                      <a:pt x="64" y="5"/>
                      <a:pt x="6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1" name="Freeform 87"/>
              <p:cNvSpPr>
                <a:spLocks noEditPoints="1"/>
              </p:cNvSpPr>
              <p:nvPr userDrawn="1"/>
            </p:nvSpPr>
            <p:spPr bwMode="auto">
              <a:xfrm>
                <a:off x="3239" y="4078"/>
                <a:ext cx="236" cy="79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3 w 98"/>
                  <a:gd name="T9" fmla="*/ 23 h 32"/>
                  <a:gd name="T10" fmla="*/ 3 w 98"/>
                  <a:gd name="T11" fmla="*/ 9 h 32"/>
                  <a:gd name="T12" fmla="*/ 0 w 98"/>
                  <a:gd name="T13" fmla="*/ 4 h 32"/>
                  <a:gd name="T14" fmla="*/ 0 w 98"/>
                  <a:gd name="T15" fmla="*/ 2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6" y="19"/>
                      <a:pt x="6" y="14"/>
                      <a:pt x="3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2" name="Freeform 88"/>
              <p:cNvSpPr>
                <a:spLocks/>
              </p:cNvSpPr>
              <p:nvPr userDrawn="1"/>
            </p:nvSpPr>
            <p:spPr bwMode="auto">
              <a:xfrm>
                <a:off x="3285" y="4110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2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3" name="Freeform 89"/>
              <p:cNvSpPr>
                <a:spLocks noEditPoints="1"/>
              </p:cNvSpPr>
              <p:nvPr userDrawn="1"/>
            </p:nvSpPr>
            <p:spPr bwMode="auto">
              <a:xfrm>
                <a:off x="3258" y="4012"/>
                <a:ext cx="236" cy="78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4 w 98"/>
                  <a:gd name="T9" fmla="*/ 23 h 32"/>
                  <a:gd name="T10" fmla="*/ 4 w 98"/>
                  <a:gd name="T11" fmla="*/ 9 h 32"/>
                  <a:gd name="T12" fmla="*/ 0 w 98"/>
                  <a:gd name="T13" fmla="*/ 4 h 32"/>
                  <a:gd name="T14" fmla="*/ 0 w 98"/>
                  <a:gd name="T15" fmla="*/ 1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4" name="Freeform 90"/>
              <p:cNvSpPr>
                <a:spLocks noEditPoints="1"/>
              </p:cNvSpPr>
              <p:nvPr userDrawn="1"/>
            </p:nvSpPr>
            <p:spPr bwMode="auto">
              <a:xfrm>
                <a:off x="3458" y="3936"/>
                <a:ext cx="145" cy="290"/>
              </a:xfrm>
              <a:custGeom>
                <a:avLst/>
                <a:gdLst>
                  <a:gd name="T0" fmla="*/ 31 w 60"/>
                  <a:gd name="T1" fmla="*/ 118 h 118"/>
                  <a:gd name="T2" fmla="*/ 28 w 60"/>
                  <a:gd name="T3" fmla="*/ 116 h 118"/>
                  <a:gd name="T4" fmla="*/ 0 w 60"/>
                  <a:gd name="T5" fmla="*/ 11 h 118"/>
                  <a:gd name="T6" fmla="*/ 2 w 60"/>
                  <a:gd name="T7" fmla="*/ 7 h 118"/>
                  <a:gd name="T8" fmla="*/ 28 w 60"/>
                  <a:gd name="T9" fmla="*/ 0 h 118"/>
                  <a:gd name="T10" fmla="*/ 31 w 60"/>
                  <a:gd name="T11" fmla="*/ 2 h 118"/>
                  <a:gd name="T12" fmla="*/ 59 w 60"/>
                  <a:gd name="T13" fmla="*/ 107 h 118"/>
                  <a:gd name="T14" fmla="*/ 59 w 60"/>
                  <a:gd name="T15" fmla="*/ 109 h 118"/>
                  <a:gd name="T16" fmla="*/ 58 w 60"/>
                  <a:gd name="T17" fmla="*/ 111 h 118"/>
                  <a:gd name="T18" fmla="*/ 31 w 60"/>
                  <a:gd name="T19" fmla="*/ 118 h 118"/>
                  <a:gd name="T20" fmla="*/ 6 w 60"/>
                  <a:gd name="T21" fmla="*/ 12 h 118"/>
                  <a:gd name="T22" fmla="*/ 32 w 60"/>
                  <a:gd name="T23" fmla="*/ 112 h 118"/>
                  <a:gd name="T24" fmla="*/ 53 w 60"/>
                  <a:gd name="T25" fmla="*/ 106 h 118"/>
                  <a:gd name="T26" fmla="*/ 27 w 60"/>
                  <a:gd name="T27" fmla="*/ 6 h 118"/>
                  <a:gd name="T28" fmla="*/ 6 w 60"/>
                  <a:gd name="T29" fmla="*/ 1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118">
                    <a:moveTo>
                      <a:pt x="31" y="118"/>
                    </a:moveTo>
                    <a:cubicBezTo>
                      <a:pt x="30" y="118"/>
                      <a:pt x="29" y="117"/>
                      <a:pt x="28" y="1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8"/>
                      <a:pt x="59" y="108"/>
                      <a:pt x="59" y="109"/>
                    </a:cubicBezTo>
                    <a:cubicBezTo>
                      <a:pt x="59" y="110"/>
                      <a:pt x="58" y="110"/>
                      <a:pt x="58" y="111"/>
                    </a:cubicBezTo>
                    <a:cubicBezTo>
                      <a:pt x="31" y="118"/>
                      <a:pt x="31" y="118"/>
                      <a:pt x="31" y="118"/>
                    </a:cubicBezTo>
                    <a:close/>
                    <a:moveTo>
                      <a:pt x="6" y="12"/>
                    </a:moveTo>
                    <a:cubicBezTo>
                      <a:pt x="32" y="112"/>
                      <a:pt x="32" y="112"/>
                      <a:pt x="32" y="112"/>
                    </a:cubicBezTo>
                    <a:cubicBezTo>
                      <a:pt x="53" y="106"/>
                      <a:pt x="53" y="106"/>
                      <a:pt x="53" y="10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5" name="Freeform 91"/>
              <p:cNvSpPr>
                <a:spLocks/>
              </p:cNvSpPr>
              <p:nvPr userDrawn="1"/>
            </p:nvSpPr>
            <p:spPr bwMode="auto">
              <a:xfrm>
                <a:off x="3304" y="4044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6" name="Freeform 92"/>
              <p:cNvSpPr>
                <a:spLocks noEditPoints="1"/>
              </p:cNvSpPr>
              <p:nvPr userDrawn="1"/>
            </p:nvSpPr>
            <p:spPr bwMode="auto">
              <a:xfrm>
                <a:off x="3468" y="3975"/>
                <a:ext cx="84" cy="57"/>
              </a:xfrm>
              <a:custGeom>
                <a:avLst/>
                <a:gdLst>
                  <a:gd name="T0" fmla="*/ 6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1 w 35"/>
                  <a:gd name="T13" fmla="*/ 0 h 23"/>
                  <a:gd name="T14" fmla="*/ 32 w 35"/>
                  <a:gd name="T15" fmla="*/ 2 h 23"/>
                  <a:gd name="T16" fmla="*/ 35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6 w 35"/>
                  <a:gd name="T23" fmla="*/ 12 h 23"/>
                  <a:gd name="T24" fmla="*/ 7 w 35"/>
                  <a:gd name="T25" fmla="*/ 17 h 23"/>
                  <a:gd name="T26" fmla="*/ 28 w 35"/>
                  <a:gd name="T27" fmla="*/ 11 h 23"/>
                  <a:gd name="T28" fmla="*/ 27 w 35"/>
                  <a:gd name="T29" fmla="*/ 6 h 23"/>
                  <a:gd name="T30" fmla="*/ 6 w 35"/>
                  <a:gd name="T3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23">
                    <a:moveTo>
                      <a:pt x="6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8"/>
                      <a:pt x="2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close/>
                    <a:moveTo>
                      <a:pt x="6" y="12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7" name="Freeform 93"/>
              <p:cNvSpPr>
                <a:spLocks noEditPoints="1"/>
              </p:cNvSpPr>
              <p:nvPr userDrawn="1"/>
            </p:nvSpPr>
            <p:spPr bwMode="auto">
              <a:xfrm>
                <a:off x="3509" y="4130"/>
                <a:ext cx="84" cy="56"/>
              </a:xfrm>
              <a:custGeom>
                <a:avLst/>
                <a:gdLst>
                  <a:gd name="T0" fmla="*/ 5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0 w 35"/>
                  <a:gd name="T13" fmla="*/ 0 h 23"/>
                  <a:gd name="T14" fmla="*/ 32 w 35"/>
                  <a:gd name="T15" fmla="*/ 2 h 23"/>
                  <a:gd name="T16" fmla="*/ 34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5 w 35"/>
                  <a:gd name="T23" fmla="*/ 23 h 23"/>
                  <a:gd name="T24" fmla="*/ 6 w 35"/>
                  <a:gd name="T25" fmla="*/ 11 h 23"/>
                  <a:gd name="T26" fmla="*/ 7 w 35"/>
                  <a:gd name="T27" fmla="*/ 17 h 23"/>
                  <a:gd name="T28" fmla="*/ 28 w 35"/>
                  <a:gd name="T29" fmla="*/ 11 h 23"/>
                  <a:gd name="T30" fmla="*/ 27 w 35"/>
                  <a:gd name="T31" fmla="*/ 6 h 23"/>
                  <a:gd name="T32" fmla="*/ 6 w 35"/>
                  <a:gd name="T3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3">
                    <a:moveTo>
                      <a:pt x="5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2" y="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lnTo>
                      <a:pt x="5" y="23"/>
                    </a:lnTo>
                    <a:close/>
                    <a:moveTo>
                      <a:pt x="6" y="11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8" name="Freeform 94"/>
              <p:cNvSpPr>
                <a:spLocks/>
              </p:cNvSpPr>
              <p:nvPr userDrawn="1"/>
            </p:nvSpPr>
            <p:spPr bwMode="auto">
              <a:xfrm>
                <a:off x="3513" y="4036"/>
                <a:ext cx="34" cy="89"/>
              </a:xfrm>
              <a:custGeom>
                <a:avLst/>
                <a:gdLst>
                  <a:gd name="T0" fmla="*/ 11 w 14"/>
                  <a:gd name="T1" fmla="*/ 36 h 36"/>
                  <a:gd name="T2" fmla="*/ 8 w 14"/>
                  <a:gd name="T3" fmla="*/ 35 h 36"/>
                  <a:gd name="T4" fmla="*/ 0 w 14"/>
                  <a:gd name="T5" fmla="*/ 3 h 36"/>
                  <a:gd name="T6" fmla="*/ 2 w 14"/>
                  <a:gd name="T7" fmla="*/ 0 h 36"/>
                  <a:gd name="T8" fmla="*/ 5 w 14"/>
                  <a:gd name="T9" fmla="*/ 2 h 36"/>
                  <a:gd name="T10" fmla="*/ 13 w 14"/>
                  <a:gd name="T11" fmla="*/ 33 h 36"/>
                  <a:gd name="T12" fmla="*/ 12 w 14"/>
                  <a:gd name="T13" fmla="*/ 36 h 36"/>
                  <a:gd name="T14" fmla="*/ 11 w 14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6">
                    <a:moveTo>
                      <a:pt x="11" y="36"/>
                    </a:moveTo>
                    <a:cubicBezTo>
                      <a:pt x="10" y="36"/>
                      <a:pt x="9" y="36"/>
                      <a:pt x="8" y="3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3" y="36"/>
                      <a:pt x="12" y="36"/>
                    </a:cubicBezTo>
                    <a:lnTo>
                      <a:pt x="11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9" name="Freeform 95"/>
              <p:cNvSpPr>
                <a:spLocks noEditPoints="1"/>
              </p:cNvSpPr>
              <p:nvPr userDrawn="1"/>
            </p:nvSpPr>
            <p:spPr bwMode="auto">
              <a:xfrm>
                <a:off x="1792" y="3909"/>
                <a:ext cx="255" cy="351"/>
              </a:xfrm>
              <a:custGeom>
                <a:avLst/>
                <a:gdLst>
                  <a:gd name="T0" fmla="*/ 97 w 106"/>
                  <a:gd name="T1" fmla="*/ 12 h 143"/>
                  <a:gd name="T2" fmla="*/ 78 w 106"/>
                  <a:gd name="T3" fmla="*/ 12 h 143"/>
                  <a:gd name="T4" fmla="*/ 78 w 106"/>
                  <a:gd name="T5" fmla="*/ 9 h 143"/>
                  <a:gd name="T6" fmla="*/ 69 w 106"/>
                  <a:gd name="T7" fmla="*/ 0 h 143"/>
                  <a:gd name="T8" fmla="*/ 9 w 106"/>
                  <a:gd name="T9" fmla="*/ 0 h 143"/>
                  <a:gd name="T10" fmla="*/ 0 w 106"/>
                  <a:gd name="T11" fmla="*/ 9 h 143"/>
                  <a:gd name="T12" fmla="*/ 0 w 106"/>
                  <a:gd name="T13" fmla="*/ 122 h 143"/>
                  <a:gd name="T14" fmla="*/ 9 w 106"/>
                  <a:gd name="T15" fmla="*/ 131 h 143"/>
                  <a:gd name="T16" fmla="*/ 9 w 106"/>
                  <a:gd name="T17" fmla="*/ 131 h 143"/>
                  <a:gd name="T18" fmla="*/ 28 w 106"/>
                  <a:gd name="T19" fmla="*/ 131 h 143"/>
                  <a:gd name="T20" fmla="*/ 28 w 106"/>
                  <a:gd name="T21" fmla="*/ 134 h 143"/>
                  <a:gd name="T22" fmla="*/ 37 w 106"/>
                  <a:gd name="T23" fmla="*/ 143 h 143"/>
                  <a:gd name="T24" fmla="*/ 97 w 106"/>
                  <a:gd name="T25" fmla="*/ 143 h 143"/>
                  <a:gd name="T26" fmla="*/ 106 w 106"/>
                  <a:gd name="T27" fmla="*/ 134 h 143"/>
                  <a:gd name="T28" fmla="*/ 106 w 106"/>
                  <a:gd name="T29" fmla="*/ 84 h 143"/>
                  <a:gd name="T30" fmla="*/ 104 w 106"/>
                  <a:gd name="T31" fmla="*/ 82 h 143"/>
                  <a:gd name="T32" fmla="*/ 102 w 106"/>
                  <a:gd name="T33" fmla="*/ 84 h 143"/>
                  <a:gd name="T34" fmla="*/ 102 w 106"/>
                  <a:gd name="T35" fmla="*/ 134 h 143"/>
                  <a:gd name="T36" fmla="*/ 97 w 106"/>
                  <a:gd name="T37" fmla="*/ 139 h 143"/>
                  <a:gd name="T38" fmla="*/ 37 w 106"/>
                  <a:gd name="T39" fmla="*/ 139 h 143"/>
                  <a:gd name="T40" fmla="*/ 32 w 106"/>
                  <a:gd name="T41" fmla="*/ 134 h 143"/>
                  <a:gd name="T42" fmla="*/ 32 w 106"/>
                  <a:gd name="T43" fmla="*/ 21 h 143"/>
                  <a:gd name="T44" fmla="*/ 31 w 106"/>
                  <a:gd name="T45" fmla="*/ 16 h 143"/>
                  <a:gd name="T46" fmla="*/ 97 w 106"/>
                  <a:gd name="T47" fmla="*/ 16 h 143"/>
                  <a:gd name="T48" fmla="*/ 102 w 106"/>
                  <a:gd name="T49" fmla="*/ 21 h 143"/>
                  <a:gd name="T50" fmla="*/ 102 w 106"/>
                  <a:gd name="T51" fmla="*/ 74 h 143"/>
                  <a:gd name="T52" fmla="*/ 104 w 106"/>
                  <a:gd name="T53" fmla="*/ 77 h 143"/>
                  <a:gd name="T54" fmla="*/ 106 w 106"/>
                  <a:gd name="T55" fmla="*/ 74 h 143"/>
                  <a:gd name="T56" fmla="*/ 106 w 106"/>
                  <a:gd name="T57" fmla="*/ 21 h 143"/>
                  <a:gd name="T58" fmla="*/ 97 w 106"/>
                  <a:gd name="T59" fmla="*/ 12 h 143"/>
                  <a:gd name="T60" fmla="*/ 28 w 106"/>
                  <a:gd name="T61" fmla="*/ 127 h 143"/>
                  <a:gd name="T62" fmla="*/ 17 w 106"/>
                  <a:gd name="T63" fmla="*/ 127 h 143"/>
                  <a:gd name="T64" fmla="*/ 18 w 106"/>
                  <a:gd name="T65" fmla="*/ 122 h 143"/>
                  <a:gd name="T66" fmla="*/ 18 w 106"/>
                  <a:gd name="T67" fmla="*/ 21 h 143"/>
                  <a:gd name="T68" fmla="*/ 23 w 106"/>
                  <a:gd name="T69" fmla="*/ 16 h 143"/>
                  <a:gd name="T70" fmla="*/ 28 w 106"/>
                  <a:gd name="T71" fmla="*/ 21 h 143"/>
                  <a:gd name="T72" fmla="*/ 28 w 106"/>
                  <a:gd name="T73" fmla="*/ 127 h 143"/>
                  <a:gd name="T74" fmla="*/ 74 w 106"/>
                  <a:gd name="T75" fmla="*/ 12 h 143"/>
                  <a:gd name="T76" fmla="*/ 23 w 106"/>
                  <a:gd name="T77" fmla="*/ 12 h 143"/>
                  <a:gd name="T78" fmla="*/ 14 w 106"/>
                  <a:gd name="T79" fmla="*/ 21 h 143"/>
                  <a:gd name="T80" fmla="*/ 14 w 106"/>
                  <a:gd name="T81" fmla="*/ 122 h 143"/>
                  <a:gd name="T82" fmla="*/ 9 w 106"/>
                  <a:gd name="T83" fmla="*/ 127 h 143"/>
                  <a:gd name="T84" fmla="*/ 4 w 106"/>
                  <a:gd name="T85" fmla="*/ 122 h 143"/>
                  <a:gd name="T86" fmla="*/ 4 w 106"/>
                  <a:gd name="T87" fmla="*/ 9 h 143"/>
                  <a:gd name="T88" fmla="*/ 9 w 106"/>
                  <a:gd name="T89" fmla="*/ 4 h 143"/>
                  <a:gd name="T90" fmla="*/ 69 w 106"/>
                  <a:gd name="T91" fmla="*/ 4 h 143"/>
                  <a:gd name="T92" fmla="*/ 74 w 106"/>
                  <a:gd name="T93" fmla="*/ 9 h 143"/>
                  <a:gd name="T94" fmla="*/ 74 w 106"/>
                  <a:gd name="T95" fmla="*/ 1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" h="143">
                    <a:moveTo>
                      <a:pt x="97" y="12"/>
                    </a:move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4"/>
                      <a:pt x="74" y="0"/>
                      <a:pt x="6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7"/>
                      <a:pt x="4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9"/>
                      <a:pt x="32" y="143"/>
                      <a:pt x="37" y="143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102" y="143"/>
                      <a:pt x="106" y="139"/>
                      <a:pt x="106" y="134"/>
                    </a:cubicBezTo>
                    <a:cubicBezTo>
                      <a:pt x="106" y="84"/>
                      <a:pt x="106" y="84"/>
                      <a:pt x="106" y="84"/>
                    </a:cubicBezTo>
                    <a:cubicBezTo>
                      <a:pt x="106" y="83"/>
                      <a:pt x="105" y="82"/>
                      <a:pt x="104" y="82"/>
                    </a:cubicBezTo>
                    <a:cubicBezTo>
                      <a:pt x="103" y="82"/>
                      <a:pt x="102" y="83"/>
                      <a:pt x="102" y="84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02" y="137"/>
                      <a:pt x="100" y="139"/>
                      <a:pt x="97" y="139"/>
                    </a:cubicBezTo>
                    <a:cubicBezTo>
                      <a:pt x="37" y="139"/>
                      <a:pt x="37" y="139"/>
                      <a:pt x="37" y="139"/>
                    </a:cubicBezTo>
                    <a:cubicBezTo>
                      <a:pt x="34" y="139"/>
                      <a:pt x="32" y="136"/>
                      <a:pt x="32" y="134"/>
                    </a:cubicBezTo>
                    <a:cubicBezTo>
                      <a:pt x="32" y="132"/>
                      <a:pt x="32" y="29"/>
                      <a:pt x="32" y="21"/>
                    </a:cubicBezTo>
                    <a:cubicBezTo>
                      <a:pt x="32" y="19"/>
                      <a:pt x="32" y="18"/>
                      <a:pt x="31" y="16"/>
                    </a:cubicBezTo>
                    <a:cubicBezTo>
                      <a:pt x="34" y="16"/>
                      <a:pt x="93" y="16"/>
                      <a:pt x="97" y="16"/>
                    </a:cubicBezTo>
                    <a:cubicBezTo>
                      <a:pt x="100" y="16"/>
                      <a:pt x="102" y="18"/>
                      <a:pt x="102" y="21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2" y="76"/>
                      <a:pt x="103" y="77"/>
                      <a:pt x="104" y="77"/>
                    </a:cubicBezTo>
                    <a:cubicBezTo>
                      <a:pt x="105" y="77"/>
                      <a:pt x="106" y="76"/>
                      <a:pt x="106" y="74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16"/>
                      <a:pt x="102" y="12"/>
                      <a:pt x="97" y="12"/>
                    </a:cubicBezTo>
                    <a:close/>
                    <a:moveTo>
                      <a:pt x="28" y="127"/>
                    </a:moveTo>
                    <a:cubicBezTo>
                      <a:pt x="17" y="127"/>
                      <a:pt x="17" y="127"/>
                      <a:pt x="17" y="127"/>
                    </a:cubicBezTo>
                    <a:cubicBezTo>
                      <a:pt x="18" y="125"/>
                      <a:pt x="18" y="124"/>
                      <a:pt x="18" y="1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8"/>
                      <a:pt x="20" y="16"/>
                      <a:pt x="23" y="16"/>
                    </a:cubicBezTo>
                    <a:cubicBezTo>
                      <a:pt x="26" y="16"/>
                      <a:pt x="28" y="18"/>
                      <a:pt x="28" y="21"/>
                    </a:cubicBezTo>
                    <a:lnTo>
                      <a:pt x="28" y="127"/>
                    </a:lnTo>
                    <a:close/>
                    <a:moveTo>
                      <a:pt x="74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18" y="12"/>
                      <a:pt x="14" y="16"/>
                      <a:pt x="14" y="21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4" y="125"/>
                      <a:pt x="12" y="127"/>
                      <a:pt x="9" y="127"/>
                    </a:cubicBezTo>
                    <a:cubicBezTo>
                      <a:pt x="7" y="127"/>
                      <a:pt x="4" y="125"/>
                      <a:pt x="4" y="12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7" y="4"/>
                      <a:pt x="9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2" y="4"/>
                      <a:pt x="74" y="6"/>
                      <a:pt x="74" y="9"/>
                    </a:cubicBezTo>
                    <a:lnTo>
                      <a:pt x="74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0" name="Freeform 96"/>
              <p:cNvSpPr>
                <a:spLocks/>
              </p:cNvSpPr>
              <p:nvPr userDrawn="1"/>
            </p:nvSpPr>
            <p:spPr bwMode="auto">
              <a:xfrm>
                <a:off x="1914" y="408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2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2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1" name="Freeform 97"/>
              <p:cNvSpPr>
                <a:spLocks/>
              </p:cNvSpPr>
              <p:nvPr userDrawn="1"/>
            </p:nvSpPr>
            <p:spPr bwMode="auto">
              <a:xfrm>
                <a:off x="1914" y="411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2" name="Freeform 98"/>
              <p:cNvSpPr>
                <a:spLocks/>
              </p:cNvSpPr>
              <p:nvPr userDrawn="1"/>
            </p:nvSpPr>
            <p:spPr bwMode="auto">
              <a:xfrm>
                <a:off x="1914" y="4135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3" name="Freeform 99"/>
              <p:cNvSpPr>
                <a:spLocks/>
              </p:cNvSpPr>
              <p:nvPr userDrawn="1"/>
            </p:nvSpPr>
            <p:spPr bwMode="auto">
              <a:xfrm>
                <a:off x="1914" y="415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4" name="Freeform 100"/>
              <p:cNvSpPr>
                <a:spLocks/>
              </p:cNvSpPr>
              <p:nvPr userDrawn="1"/>
            </p:nvSpPr>
            <p:spPr bwMode="auto">
              <a:xfrm>
                <a:off x="1914" y="418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5" name="Freeform 101"/>
              <p:cNvSpPr>
                <a:spLocks/>
              </p:cNvSpPr>
              <p:nvPr userDrawn="1"/>
            </p:nvSpPr>
            <p:spPr bwMode="auto">
              <a:xfrm>
                <a:off x="1914" y="420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3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3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6" name="Freeform 102"/>
              <p:cNvSpPr>
                <a:spLocks/>
              </p:cNvSpPr>
              <p:nvPr userDrawn="1"/>
            </p:nvSpPr>
            <p:spPr bwMode="auto">
              <a:xfrm>
                <a:off x="1890" y="408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2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2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7" name="Freeform 103"/>
              <p:cNvSpPr>
                <a:spLocks/>
              </p:cNvSpPr>
              <p:nvPr userDrawn="1"/>
            </p:nvSpPr>
            <p:spPr bwMode="auto">
              <a:xfrm>
                <a:off x="1890" y="411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8" name="Freeform 104"/>
              <p:cNvSpPr>
                <a:spLocks/>
              </p:cNvSpPr>
              <p:nvPr userDrawn="1"/>
            </p:nvSpPr>
            <p:spPr bwMode="auto">
              <a:xfrm>
                <a:off x="1890" y="4135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9" name="Freeform 105"/>
              <p:cNvSpPr>
                <a:spLocks/>
              </p:cNvSpPr>
              <p:nvPr userDrawn="1"/>
            </p:nvSpPr>
            <p:spPr bwMode="auto">
              <a:xfrm>
                <a:off x="1890" y="415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0" name="Freeform 106"/>
              <p:cNvSpPr>
                <a:spLocks/>
              </p:cNvSpPr>
              <p:nvPr userDrawn="1"/>
            </p:nvSpPr>
            <p:spPr bwMode="auto">
              <a:xfrm>
                <a:off x="1914" y="401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1" name="Freeform 107"/>
              <p:cNvSpPr>
                <a:spLocks/>
              </p:cNvSpPr>
              <p:nvPr userDrawn="1"/>
            </p:nvSpPr>
            <p:spPr bwMode="auto">
              <a:xfrm>
                <a:off x="1914" y="403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2" name="Freeform 108"/>
              <p:cNvSpPr>
                <a:spLocks/>
              </p:cNvSpPr>
              <p:nvPr userDrawn="1"/>
            </p:nvSpPr>
            <p:spPr bwMode="auto">
              <a:xfrm>
                <a:off x="1914" y="4063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0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3" name="Freeform 109"/>
              <p:cNvSpPr>
                <a:spLocks/>
              </p:cNvSpPr>
              <p:nvPr userDrawn="1"/>
            </p:nvSpPr>
            <p:spPr bwMode="auto">
              <a:xfrm>
                <a:off x="1890" y="401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4" name="Freeform 110"/>
              <p:cNvSpPr>
                <a:spLocks/>
              </p:cNvSpPr>
              <p:nvPr userDrawn="1"/>
            </p:nvSpPr>
            <p:spPr bwMode="auto">
              <a:xfrm>
                <a:off x="1890" y="403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5" name="Freeform 111"/>
              <p:cNvSpPr>
                <a:spLocks/>
              </p:cNvSpPr>
              <p:nvPr userDrawn="1"/>
            </p:nvSpPr>
            <p:spPr bwMode="auto">
              <a:xfrm>
                <a:off x="1890" y="4063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6" name="Freeform 112"/>
              <p:cNvSpPr>
                <a:spLocks/>
              </p:cNvSpPr>
              <p:nvPr userDrawn="1"/>
            </p:nvSpPr>
            <p:spPr bwMode="auto">
              <a:xfrm>
                <a:off x="1914" y="399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7" name="Freeform 113"/>
              <p:cNvSpPr>
                <a:spLocks/>
              </p:cNvSpPr>
              <p:nvPr userDrawn="1"/>
            </p:nvSpPr>
            <p:spPr bwMode="auto">
              <a:xfrm>
                <a:off x="1890" y="399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8" name="Freeform 114"/>
              <p:cNvSpPr>
                <a:spLocks/>
              </p:cNvSpPr>
              <p:nvPr userDrawn="1"/>
            </p:nvSpPr>
            <p:spPr bwMode="auto">
              <a:xfrm>
                <a:off x="1890" y="418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9" name="Freeform 115"/>
              <p:cNvSpPr>
                <a:spLocks/>
              </p:cNvSpPr>
              <p:nvPr userDrawn="1"/>
            </p:nvSpPr>
            <p:spPr bwMode="auto">
              <a:xfrm>
                <a:off x="1890" y="420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3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0" name="Freeform 116"/>
              <p:cNvSpPr>
                <a:spLocks noEditPoints="1"/>
              </p:cNvSpPr>
              <p:nvPr userDrawn="1"/>
            </p:nvSpPr>
            <p:spPr bwMode="auto">
              <a:xfrm>
                <a:off x="2047" y="3963"/>
                <a:ext cx="106" cy="277"/>
              </a:xfrm>
              <a:custGeom>
                <a:avLst/>
                <a:gdLst>
                  <a:gd name="T0" fmla="*/ 37 w 44"/>
                  <a:gd name="T1" fmla="*/ 30 h 113"/>
                  <a:gd name="T2" fmla="*/ 28 w 44"/>
                  <a:gd name="T3" fmla="*/ 0 h 113"/>
                  <a:gd name="T4" fmla="*/ 27 w 44"/>
                  <a:gd name="T5" fmla="*/ 4 h 113"/>
                  <a:gd name="T6" fmla="*/ 32 w 44"/>
                  <a:gd name="T7" fmla="*/ 32 h 113"/>
                  <a:gd name="T8" fmla="*/ 37 w 44"/>
                  <a:gd name="T9" fmla="*/ 35 h 113"/>
                  <a:gd name="T10" fmla="*/ 33 w 44"/>
                  <a:gd name="T11" fmla="*/ 52 h 113"/>
                  <a:gd name="T12" fmla="*/ 28 w 44"/>
                  <a:gd name="T13" fmla="*/ 62 h 113"/>
                  <a:gd name="T14" fmla="*/ 30 w 44"/>
                  <a:gd name="T15" fmla="*/ 67 h 113"/>
                  <a:gd name="T16" fmla="*/ 24 w 44"/>
                  <a:gd name="T17" fmla="*/ 75 h 113"/>
                  <a:gd name="T18" fmla="*/ 22 w 44"/>
                  <a:gd name="T19" fmla="*/ 20 h 113"/>
                  <a:gd name="T20" fmla="*/ 20 w 44"/>
                  <a:gd name="T21" fmla="*/ 75 h 113"/>
                  <a:gd name="T22" fmla="*/ 15 w 44"/>
                  <a:gd name="T23" fmla="*/ 67 h 113"/>
                  <a:gd name="T24" fmla="*/ 16 w 44"/>
                  <a:gd name="T25" fmla="*/ 62 h 113"/>
                  <a:gd name="T26" fmla="*/ 11 w 44"/>
                  <a:gd name="T27" fmla="*/ 52 h 113"/>
                  <a:gd name="T28" fmla="*/ 7 w 44"/>
                  <a:gd name="T29" fmla="*/ 35 h 113"/>
                  <a:gd name="T30" fmla="*/ 13 w 44"/>
                  <a:gd name="T31" fmla="*/ 32 h 113"/>
                  <a:gd name="T32" fmla="*/ 18 w 44"/>
                  <a:gd name="T33" fmla="*/ 4 h 113"/>
                  <a:gd name="T34" fmla="*/ 16 w 44"/>
                  <a:gd name="T35" fmla="*/ 0 h 113"/>
                  <a:gd name="T36" fmla="*/ 7 w 44"/>
                  <a:gd name="T37" fmla="*/ 30 h 113"/>
                  <a:gd name="T38" fmla="*/ 2 w 44"/>
                  <a:gd name="T39" fmla="*/ 35 h 113"/>
                  <a:gd name="T40" fmla="*/ 8 w 44"/>
                  <a:gd name="T41" fmla="*/ 47 h 113"/>
                  <a:gd name="T42" fmla="*/ 11 w 44"/>
                  <a:gd name="T43" fmla="*/ 63 h 113"/>
                  <a:gd name="T44" fmla="*/ 18 w 44"/>
                  <a:gd name="T45" fmla="*/ 79 h 113"/>
                  <a:gd name="T46" fmla="*/ 20 w 44"/>
                  <a:gd name="T47" fmla="*/ 85 h 113"/>
                  <a:gd name="T48" fmla="*/ 20 w 44"/>
                  <a:gd name="T49" fmla="*/ 89 h 113"/>
                  <a:gd name="T50" fmla="*/ 18 w 44"/>
                  <a:gd name="T51" fmla="*/ 91 h 113"/>
                  <a:gd name="T52" fmla="*/ 17 w 44"/>
                  <a:gd name="T53" fmla="*/ 102 h 113"/>
                  <a:gd name="T54" fmla="*/ 18 w 44"/>
                  <a:gd name="T55" fmla="*/ 109 h 113"/>
                  <a:gd name="T56" fmla="*/ 22 w 44"/>
                  <a:gd name="T57" fmla="*/ 113 h 113"/>
                  <a:gd name="T58" fmla="*/ 27 w 44"/>
                  <a:gd name="T59" fmla="*/ 109 h 113"/>
                  <a:gd name="T60" fmla="*/ 27 w 44"/>
                  <a:gd name="T61" fmla="*/ 102 h 113"/>
                  <a:gd name="T62" fmla="*/ 26 w 44"/>
                  <a:gd name="T63" fmla="*/ 91 h 113"/>
                  <a:gd name="T64" fmla="*/ 24 w 44"/>
                  <a:gd name="T65" fmla="*/ 89 h 113"/>
                  <a:gd name="T66" fmla="*/ 24 w 44"/>
                  <a:gd name="T67" fmla="*/ 85 h 113"/>
                  <a:gd name="T68" fmla="*/ 27 w 44"/>
                  <a:gd name="T69" fmla="*/ 79 h 113"/>
                  <a:gd name="T70" fmla="*/ 33 w 44"/>
                  <a:gd name="T71" fmla="*/ 63 h 113"/>
                  <a:gd name="T72" fmla="*/ 40 w 44"/>
                  <a:gd name="T73" fmla="*/ 49 h 113"/>
                  <a:gd name="T74" fmla="*/ 36 w 44"/>
                  <a:gd name="T75" fmla="*/ 48 h 113"/>
                  <a:gd name="T76" fmla="*/ 38 w 44"/>
                  <a:gd name="T77" fmla="*/ 30 h 113"/>
                  <a:gd name="T78" fmla="*/ 22 w 44"/>
                  <a:gd name="T79" fmla="*/ 108 h 113"/>
                  <a:gd name="T80" fmla="*/ 21 w 44"/>
                  <a:gd name="T81" fmla="*/ 102 h 113"/>
                  <a:gd name="T82" fmla="*/ 23 w 44"/>
                  <a:gd name="T83" fmla="*/ 107 h 113"/>
                  <a:gd name="T84" fmla="*/ 27 w 44"/>
                  <a:gd name="T85" fmla="*/ 97 h 113"/>
                  <a:gd name="T86" fmla="*/ 18 w 44"/>
                  <a:gd name="T87" fmla="*/ 97 h 113"/>
                  <a:gd name="T88" fmla="*/ 18 w 44"/>
                  <a:gd name="T89" fmla="*/ 9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" h="113">
                    <a:moveTo>
                      <a:pt x="38" y="30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4" y="17"/>
                      <a:pt x="39" y="4"/>
                      <a:pt x="28" y="0"/>
                    </a:cubicBezTo>
                    <a:cubicBezTo>
                      <a:pt x="27" y="0"/>
                      <a:pt x="26" y="0"/>
                      <a:pt x="25" y="2"/>
                    </a:cubicBezTo>
                    <a:cubicBezTo>
                      <a:pt x="25" y="3"/>
                      <a:pt x="25" y="4"/>
                      <a:pt x="27" y="4"/>
                    </a:cubicBezTo>
                    <a:cubicBezTo>
                      <a:pt x="35" y="7"/>
                      <a:pt x="39" y="17"/>
                      <a:pt x="35" y="2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4"/>
                      <a:pt x="33" y="36"/>
                      <a:pt x="35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6" y="38"/>
                      <a:pt x="34" y="42"/>
                      <a:pt x="30" y="48"/>
                    </a:cubicBezTo>
                    <a:cubicBezTo>
                      <a:pt x="29" y="50"/>
                      <a:pt x="31" y="53"/>
                      <a:pt x="33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3" y="55"/>
                      <a:pt x="31" y="58"/>
                      <a:pt x="28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6"/>
                      <a:pt x="29" y="66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9" y="69"/>
                      <a:pt x="27" y="72"/>
                      <a:pt x="24" y="7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3" y="20"/>
                      <a:pt x="22" y="20"/>
                    </a:cubicBezTo>
                    <a:cubicBezTo>
                      <a:pt x="21" y="20"/>
                      <a:pt x="20" y="21"/>
                      <a:pt x="20" y="22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8" y="72"/>
                      <a:pt x="15" y="69"/>
                      <a:pt x="14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7" y="65"/>
                    </a:cubicBezTo>
                    <a:cubicBezTo>
                      <a:pt x="17" y="64"/>
                      <a:pt x="17" y="63"/>
                      <a:pt x="16" y="62"/>
                    </a:cubicBezTo>
                    <a:cubicBezTo>
                      <a:pt x="13" y="58"/>
                      <a:pt x="11" y="55"/>
                      <a:pt x="9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3" y="53"/>
                      <a:pt x="15" y="50"/>
                      <a:pt x="14" y="48"/>
                    </a:cubicBezTo>
                    <a:cubicBezTo>
                      <a:pt x="11" y="42"/>
                      <a:pt x="8" y="38"/>
                      <a:pt x="7" y="35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2" y="36"/>
                      <a:pt x="14" y="34"/>
                      <a:pt x="13" y="3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5" y="17"/>
                      <a:pt x="10" y="7"/>
                      <a:pt x="18" y="4"/>
                    </a:cubicBezTo>
                    <a:cubicBezTo>
                      <a:pt x="19" y="4"/>
                      <a:pt x="20" y="3"/>
                      <a:pt x="19" y="2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6" y="4"/>
                      <a:pt x="0" y="17"/>
                      <a:pt x="6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4" y="29"/>
                      <a:pt x="1" y="32"/>
                      <a:pt x="2" y="35"/>
                    </a:cubicBezTo>
                    <a:cubicBezTo>
                      <a:pt x="4" y="38"/>
                      <a:pt x="6" y="42"/>
                      <a:pt x="9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5" y="47"/>
                      <a:pt x="3" y="50"/>
                      <a:pt x="5" y="53"/>
                    </a:cubicBezTo>
                    <a:cubicBezTo>
                      <a:pt x="6" y="55"/>
                      <a:pt x="9" y="59"/>
                      <a:pt x="11" y="63"/>
                    </a:cubicBezTo>
                    <a:cubicBezTo>
                      <a:pt x="9" y="64"/>
                      <a:pt x="8" y="66"/>
                      <a:pt x="10" y="68"/>
                    </a:cubicBezTo>
                    <a:cubicBezTo>
                      <a:pt x="11" y="71"/>
                      <a:pt x="14" y="75"/>
                      <a:pt x="18" y="79"/>
                    </a:cubicBezTo>
                    <a:cubicBezTo>
                      <a:pt x="18" y="80"/>
                      <a:pt x="19" y="81"/>
                      <a:pt x="20" y="81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19" y="85"/>
                      <a:pt x="18" y="86"/>
                      <a:pt x="18" y="87"/>
                    </a:cubicBezTo>
                    <a:cubicBezTo>
                      <a:pt x="18" y="88"/>
                      <a:pt x="19" y="89"/>
                      <a:pt x="20" y="89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6" y="91"/>
                      <a:pt x="13" y="94"/>
                      <a:pt x="13" y="97"/>
                    </a:cubicBezTo>
                    <a:cubicBezTo>
                      <a:pt x="13" y="99"/>
                      <a:pt x="15" y="101"/>
                      <a:pt x="17" y="102"/>
                    </a:cubicBezTo>
                    <a:cubicBezTo>
                      <a:pt x="17" y="107"/>
                      <a:pt x="17" y="107"/>
                      <a:pt x="17" y="107"/>
                    </a:cubicBezTo>
                    <a:cubicBezTo>
                      <a:pt x="17" y="108"/>
                      <a:pt x="17" y="108"/>
                      <a:pt x="18" y="109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12"/>
                      <a:pt x="21" y="113"/>
                      <a:pt x="22" y="113"/>
                    </a:cubicBezTo>
                    <a:cubicBezTo>
                      <a:pt x="23" y="113"/>
                      <a:pt x="24" y="112"/>
                      <a:pt x="25" y="112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8"/>
                      <a:pt x="27" y="108"/>
                      <a:pt x="27" y="107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30" y="101"/>
                      <a:pt x="31" y="99"/>
                      <a:pt x="31" y="97"/>
                    </a:cubicBezTo>
                    <a:cubicBezTo>
                      <a:pt x="31" y="94"/>
                      <a:pt x="29" y="91"/>
                      <a:pt x="26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5" y="89"/>
                      <a:pt x="26" y="88"/>
                      <a:pt x="26" y="87"/>
                    </a:cubicBezTo>
                    <a:cubicBezTo>
                      <a:pt x="26" y="86"/>
                      <a:pt x="25" y="85"/>
                      <a:pt x="24" y="85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5" y="81"/>
                      <a:pt x="26" y="80"/>
                      <a:pt x="27" y="79"/>
                    </a:cubicBezTo>
                    <a:cubicBezTo>
                      <a:pt x="30" y="75"/>
                      <a:pt x="33" y="70"/>
                      <a:pt x="35" y="68"/>
                    </a:cubicBezTo>
                    <a:cubicBezTo>
                      <a:pt x="36" y="66"/>
                      <a:pt x="35" y="64"/>
                      <a:pt x="33" y="63"/>
                    </a:cubicBezTo>
                    <a:cubicBezTo>
                      <a:pt x="36" y="59"/>
                      <a:pt x="38" y="55"/>
                      <a:pt x="40" y="53"/>
                    </a:cubicBezTo>
                    <a:cubicBezTo>
                      <a:pt x="40" y="52"/>
                      <a:pt x="40" y="50"/>
                      <a:pt x="40" y="49"/>
                    </a:cubicBezTo>
                    <a:cubicBezTo>
                      <a:pt x="39" y="48"/>
                      <a:pt x="37" y="47"/>
                      <a:pt x="36" y="47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2"/>
                      <a:pt x="41" y="38"/>
                      <a:pt x="42" y="35"/>
                    </a:cubicBezTo>
                    <a:cubicBezTo>
                      <a:pt x="43" y="32"/>
                      <a:pt x="41" y="29"/>
                      <a:pt x="38" y="30"/>
                    </a:cubicBezTo>
                    <a:close/>
                    <a:moveTo>
                      <a:pt x="23" y="107"/>
                    </a:moveTo>
                    <a:cubicBezTo>
                      <a:pt x="22" y="108"/>
                      <a:pt x="22" y="108"/>
                      <a:pt x="22" y="108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3" y="102"/>
                      <a:pt x="23" y="102"/>
                      <a:pt x="23" y="102"/>
                    </a:cubicBezTo>
                    <a:lnTo>
                      <a:pt x="23" y="107"/>
                    </a:lnTo>
                    <a:close/>
                    <a:moveTo>
                      <a:pt x="26" y="96"/>
                    </a:moveTo>
                    <a:cubicBezTo>
                      <a:pt x="26" y="96"/>
                      <a:pt x="27" y="96"/>
                      <a:pt x="27" y="97"/>
                    </a:cubicBezTo>
                    <a:cubicBezTo>
                      <a:pt x="27" y="97"/>
                      <a:pt x="26" y="97"/>
                      <a:pt x="26" y="97"/>
                    </a:cubicBezTo>
                    <a:cubicBezTo>
                      <a:pt x="23" y="97"/>
                      <a:pt x="21" y="97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6"/>
                      <a:pt x="18" y="96"/>
                      <a:pt x="18" y="96"/>
                    </a:cubicBezTo>
                    <a:lnTo>
                      <a:pt x="26" y="9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1" name="Freeform 117"/>
              <p:cNvSpPr>
                <a:spLocks noEditPoints="1"/>
              </p:cNvSpPr>
              <p:nvPr userDrawn="1"/>
            </p:nvSpPr>
            <p:spPr bwMode="auto">
              <a:xfrm>
                <a:off x="6933" y="4206"/>
                <a:ext cx="31" cy="34"/>
              </a:xfrm>
              <a:custGeom>
                <a:avLst/>
                <a:gdLst>
                  <a:gd name="T0" fmla="*/ 0 w 13"/>
                  <a:gd name="T1" fmla="*/ 7 h 14"/>
                  <a:gd name="T2" fmla="*/ 7 w 13"/>
                  <a:gd name="T3" fmla="*/ 14 h 14"/>
                  <a:gd name="T4" fmla="*/ 13 w 13"/>
                  <a:gd name="T5" fmla="*/ 7 h 14"/>
                  <a:gd name="T6" fmla="*/ 7 w 13"/>
                  <a:gd name="T7" fmla="*/ 0 h 14"/>
                  <a:gd name="T8" fmla="*/ 0 w 13"/>
                  <a:gd name="T9" fmla="*/ 7 h 14"/>
                  <a:gd name="T10" fmla="*/ 9 w 13"/>
                  <a:gd name="T11" fmla="*/ 7 h 14"/>
                  <a:gd name="T12" fmla="*/ 7 w 13"/>
                  <a:gd name="T13" fmla="*/ 9 h 14"/>
                  <a:gd name="T14" fmla="*/ 4 w 13"/>
                  <a:gd name="T15" fmla="*/ 7 h 14"/>
                  <a:gd name="T16" fmla="*/ 7 w 13"/>
                  <a:gd name="T17" fmla="*/ 5 h 14"/>
                  <a:gd name="T18" fmla="*/ 9 w 13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0" y="7"/>
                    </a:moveTo>
                    <a:cubicBezTo>
                      <a:pt x="0" y="11"/>
                      <a:pt x="3" y="14"/>
                      <a:pt x="7" y="14"/>
                    </a:cubicBezTo>
                    <a:cubicBezTo>
                      <a:pt x="10" y="14"/>
                      <a:pt x="13" y="11"/>
                      <a:pt x="13" y="7"/>
                    </a:cubicBez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lose/>
                    <a:moveTo>
                      <a:pt x="9" y="7"/>
                    </a:moveTo>
                    <a:cubicBezTo>
                      <a:pt x="9" y="8"/>
                      <a:pt x="8" y="9"/>
                      <a:pt x="7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4" y="6"/>
                      <a:pt x="5" y="5"/>
                      <a:pt x="7" y="5"/>
                    </a:cubicBezTo>
                    <a:cubicBezTo>
                      <a:pt x="8" y="5"/>
                      <a:pt x="9" y="6"/>
                      <a:pt x="9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2" name="Freeform 118"/>
              <p:cNvSpPr>
                <a:spLocks/>
              </p:cNvSpPr>
              <p:nvPr userDrawn="1"/>
            </p:nvSpPr>
            <p:spPr bwMode="auto">
              <a:xfrm>
                <a:off x="6863" y="4078"/>
                <a:ext cx="92" cy="12"/>
              </a:xfrm>
              <a:custGeom>
                <a:avLst/>
                <a:gdLst>
                  <a:gd name="T0" fmla="*/ 38 w 38"/>
                  <a:gd name="T1" fmla="*/ 2 h 5"/>
                  <a:gd name="T2" fmla="*/ 36 w 38"/>
                  <a:gd name="T3" fmla="*/ 0 h 5"/>
                  <a:gd name="T4" fmla="*/ 2 w 38"/>
                  <a:gd name="T5" fmla="*/ 0 h 5"/>
                  <a:gd name="T6" fmla="*/ 0 w 38"/>
                  <a:gd name="T7" fmla="*/ 2 h 5"/>
                  <a:gd name="T8" fmla="*/ 2 w 38"/>
                  <a:gd name="T9" fmla="*/ 5 h 5"/>
                  <a:gd name="T10" fmla="*/ 36 w 38"/>
                  <a:gd name="T11" fmla="*/ 5 h 5"/>
                  <a:gd name="T12" fmla="*/ 38 w 38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">
                    <a:moveTo>
                      <a:pt x="38" y="2"/>
                    </a:moveTo>
                    <a:cubicBezTo>
                      <a:pt x="38" y="1"/>
                      <a:pt x="37" y="0"/>
                      <a:pt x="3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7" y="5"/>
                      <a:pt x="38" y="4"/>
                      <a:pt x="38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3" name="Freeform 119"/>
              <p:cNvSpPr>
                <a:spLocks/>
              </p:cNvSpPr>
              <p:nvPr userDrawn="1"/>
            </p:nvSpPr>
            <p:spPr bwMode="auto">
              <a:xfrm>
                <a:off x="6863" y="4002"/>
                <a:ext cx="171" cy="10"/>
              </a:xfrm>
              <a:custGeom>
                <a:avLst/>
                <a:gdLst>
                  <a:gd name="T0" fmla="*/ 69 w 71"/>
                  <a:gd name="T1" fmla="*/ 0 h 4"/>
                  <a:gd name="T2" fmla="*/ 2 w 71"/>
                  <a:gd name="T3" fmla="*/ 0 h 4"/>
                  <a:gd name="T4" fmla="*/ 0 w 71"/>
                  <a:gd name="T5" fmla="*/ 2 h 4"/>
                  <a:gd name="T6" fmla="*/ 2 w 71"/>
                  <a:gd name="T7" fmla="*/ 4 h 4"/>
                  <a:gd name="T8" fmla="*/ 69 w 71"/>
                  <a:gd name="T9" fmla="*/ 4 h 4"/>
                  <a:gd name="T10" fmla="*/ 71 w 71"/>
                  <a:gd name="T11" fmla="*/ 2 h 4"/>
                  <a:gd name="T12" fmla="*/ 69 w 7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4" name="Freeform 120"/>
              <p:cNvSpPr>
                <a:spLocks/>
              </p:cNvSpPr>
              <p:nvPr userDrawn="1"/>
            </p:nvSpPr>
            <p:spPr bwMode="auto">
              <a:xfrm>
                <a:off x="6863" y="4027"/>
                <a:ext cx="171" cy="12"/>
              </a:xfrm>
              <a:custGeom>
                <a:avLst/>
                <a:gdLst>
                  <a:gd name="T0" fmla="*/ 69 w 71"/>
                  <a:gd name="T1" fmla="*/ 0 h 5"/>
                  <a:gd name="T2" fmla="*/ 2 w 71"/>
                  <a:gd name="T3" fmla="*/ 0 h 5"/>
                  <a:gd name="T4" fmla="*/ 0 w 71"/>
                  <a:gd name="T5" fmla="*/ 3 h 5"/>
                  <a:gd name="T6" fmla="*/ 2 w 71"/>
                  <a:gd name="T7" fmla="*/ 5 h 5"/>
                  <a:gd name="T8" fmla="*/ 69 w 71"/>
                  <a:gd name="T9" fmla="*/ 5 h 5"/>
                  <a:gd name="T10" fmla="*/ 71 w 71"/>
                  <a:gd name="T11" fmla="*/ 3 h 5"/>
                  <a:gd name="T12" fmla="*/ 69 w 7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5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0" y="5"/>
                      <a:pt x="71" y="4"/>
                      <a:pt x="71" y="3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5" name="Freeform 121"/>
              <p:cNvSpPr>
                <a:spLocks/>
              </p:cNvSpPr>
              <p:nvPr userDrawn="1"/>
            </p:nvSpPr>
            <p:spPr bwMode="auto">
              <a:xfrm>
                <a:off x="6863" y="4054"/>
                <a:ext cx="171" cy="9"/>
              </a:xfrm>
              <a:custGeom>
                <a:avLst/>
                <a:gdLst>
                  <a:gd name="T0" fmla="*/ 69 w 71"/>
                  <a:gd name="T1" fmla="*/ 0 h 4"/>
                  <a:gd name="T2" fmla="*/ 2 w 71"/>
                  <a:gd name="T3" fmla="*/ 0 h 4"/>
                  <a:gd name="T4" fmla="*/ 0 w 71"/>
                  <a:gd name="T5" fmla="*/ 2 h 4"/>
                  <a:gd name="T6" fmla="*/ 2 w 71"/>
                  <a:gd name="T7" fmla="*/ 4 h 4"/>
                  <a:gd name="T8" fmla="*/ 69 w 71"/>
                  <a:gd name="T9" fmla="*/ 4 h 4"/>
                  <a:gd name="T10" fmla="*/ 71 w 71"/>
                  <a:gd name="T11" fmla="*/ 2 h 4"/>
                  <a:gd name="T12" fmla="*/ 69 w 7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6" name="Freeform 122"/>
              <p:cNvSpPr>
                <a:spLocks/>
              </p:cNvSpPr>
              <p:nvPr userDrawn="1"/>
            </p:nvSpPr>
            <p:spPr bwMode="auto">
              <a:xfrm>
                <a:off x="6863" y="3977"/>
                <a:ext cx="171" cy="10"/>
              </a:xfrm>
              <a:custGeom>
                <a:avLst/>
                <a:gdLst>
                  <a:gd name="T0" fmla="*/ 0 w 71"/>
                  <a:gd name="T1" fmla="*/ 2 h 4"/>
                  <a:gd name="T2" fmla="*/ 2 w 71"/>
                  <a:gd name="T3" fmla="*/ 4 h 4"/>
                  <a:gd name="T4" fmla="*/ 69 w 71"/>
                  <a:gd name="T5" fmla="*/ 4 h 4"/>
                  <a:gd name="T6" fmla="*/ 71 w 71"/>
                  <a:gd name="T7" fmla="*/ 2 h 4"/>
                  <a:gd name="T8" fmla="*/ 69 w 71"/>
                  <a:gd name="T9" fmla="*/ 0 h 4"/>
                  <a:gd name="T10" fmla="*/ 2 w 71"/>
                  <a:gd name="T11" fmla="*/ 0 h 4"/>
                  <a:gd name="T12" fmla="*/ 0 w 71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7" name="Freeform 123"/>
              <p:cNvSpPr>
                <a:spLocks/>
              </p:cNvSpPr>
              <p:nvPr userDrawn="1"/>
            </p:nvSpPr>
            <p:spPr bwMode="auto">
              <a:xfrm>
                <a:off x="6868" y="4152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2 h 4"/>
                  <a:gd name="T12" fmla="*/ 2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8" name="Freeform 124"/>
              <p:cNvSpPr>
                <a:spLocks/>
              </p:cNvSpPr>
              <p:nvPr userDrawn="1"/>
            </p:nvSpPr>
            <p:spPr bwMode="auto">
              <a:xfrm>
                <a:off x="6916" y="4152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9" name="Freeform 125"/>
              <p:cNvSpPr>
                <a:spLocks/>
              </p:cNvSpPr>
              <p:nvPr userDrawn="1"/>
            </p:nvSpPr>
            <p:spPr bwMode="auto">
              <a:xfrm>
                <a:off x="6892" y="4152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0 h 4"/>
                  <a:gd name="T4" fmla="*/ 0 w 5"/>
                  <a:gd name="T5" fmla="*/ 2 h 4"/>
                  <a:gd name="T6" fmla="*/ 2 w 5"/>
                  <a:gd name="T7" fmla="*/ 4 h 4"/>
                  <a:gd name="T8" fmla="*/ 3 w 5"/>
                  <a:gd name="T9" fmla="*/ 4 h 4"/>
                  <a:gd name="T10" fmla="*/ 5 w 5"/>
                  <a:gd name="T11" fmla="*/ 2 h 4"/>
                  <a:gd name="T12" fmla="*/ 3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0" name="Freeform 126"/>
              <p:cNvSpPr>
                <a:spLocks/>
              </p:cNvSpPr>
              <p:nvPr userDrawn="1"/>
            </p:nvSpPr>
            <p:spPr bwMode="auto">
              <a:xfrm>
                <a:off x="6996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1" name="Freeform 127"/>
              <p:cNvSpPr>
                <a:spLocks/>
              </p:cNvSpPr>
              <p:nvPr userDrawn="1"/>
            </p:nvSpPr>
            <p:spPr bwMode="auto">
              <a:xfrm>
                <a:off x="6943" y="4152"/>
                <a:ext cx="14" cy="10"/>
              </a:xfrm>
              <a:custGeom>
                <a:avLst/>
                <a:gdLst>
                  <a:gd name="T0" fmla="*/ 3 w 6"/>
                  <a:gd name="T1" fmla="*/ 0 h 4"/>
                  <a:gd name="T2" fmla="*/ 2 w 6"/>
                  <a:gd name="T3" fmla="*/ 0 h 4"/>
                  <a:gd name="T4" fmla="*/ 0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6 w 6"/>
                  <a:gd name="T11" fmla="*/ 2 h 4"/>
                  <a:gd name="T12" fmla="*/ 3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2" name="Freeform 128"/>
              <p:cNvSpPr>
                <a:spLocks/>
              </p:cNvSpPr>
              <p:nvPr userDrawn="1"/>
            </p:nvSpPr>
            <p:spPr bwMode="auto">
              <a:xfrm>
                <a:off x="6969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3" name="Freeform 129"/>
              <p:cNvSpPr>
                <a:spLocks/>
              </p:cNvSpPr>
              <p:nvPr userDrawn="1"/>
            </p:nvSpPr>
            <p:spPr bwMode="auto">
              <a:xfrm>
                <a:off x="7020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4" name="Freeform 130"/>
              <p:cNvSpPr>
                <a:spLocks/>
              </p:cNvSpPr>
              <p:nvPr userDrawn="1"/>
            </p:nvSpPr>
            <p:spPr bwMode="auto">
              <a:xfrm>
                <a:off x="6868" y="4172"/>
                <a:ext cx="10" cy="9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2 h 4"/>
                  <a:gd name="T12" fmla="*/ 2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5" name="Freeform 131"/>
              <p:cNvSpPr>
                <a:spLocks/>
              </p:cNvSpPr>
              <p:nvPr userDrawn="1"/>
            </p:nvSpPr>
            <p:spPr bwMode="auto">
              <a:xfrm>
                <a:off x="6943" y="4172"/>
                <a:ext cx="14" cy="9"/>
              </a:xfrm>
              <a:custGeom>
                <a:avLst/>
                <a:gdLst>
                  <a:gd name="T0" fmla="*/ 3 w 6"/>
                  <a:gd name="T1" fmla="*/ 0 h 4"/>
                  <a:gd name="T2" fmla="*/ 2 w 6"/>
                  <a:gd name="T3" fmla="*/ 0 h 4"/>
                  <a:gd name="T4" fmla="*/ 0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6 w 6"/>
                  <a:gd name="T11" fmla="*/ 2 h 4"/>
                  <a:gd name="T12" fmla="*/ 3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6" name="Freeform 132"/>
              <p:cNvSpPr>
                <a:spLocks/>
              </p:cNvSpPr>
              <p:nvPr userDrawn="1"/>
            </p:nvSpPr>
            <p:spPr bwMode="auto">
              <a:xfrm>
                <a:off x="6916" y="4172"/>
                <a:ext cx="15" cy="9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7" name="Freeform 133"/>
              <p:cNvSpPr>
                <a:spLocks/>
              </p:cNvSpPr>
              <p:nvPr userDrawn="1"/>
            </p:nvSpPr>
            <p:spPr bwMode="auto">
              <a:xfrm>
                <a:off x="6996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8" name="Freeform 134"/>
              <p:cNvSpPr>
                <a:spLocks/>
              </p:cNvSpPr>
              <p:nvPr userDrawn="1"/>
            </p:nvSpPr>
            <p:spPr bwMode="auto">
              <a:xfrm>
                <a:off x="6892" y="4172"/>
                <a:ext cx="12" cy="9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0 h 4"/>
                  <a:gd name="T4" fmla="*/ 0 w 5"/>
                  <a:gd name="T5" fmla="*/ 2 h 4"/>
                  <a:gd name="T6" fmla="*/ 2 w 5"/>
                  <a:gd name="T7" fmla="*/ 4 h 4"/>
                  <a:gd name="T8" fmla="*/ 3 w 5"/>
                  <a:gd name="T9" fmla="*/ 4 h 4"/>
                  <a:gd name="T10" fmla="*/ 5 w 5"/>
                  <a:gd name="T11" fmla="*/ 2 h 4"/>
                  <a:gd name="T12" fmla="*/ 3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9" name="Freeform 135"/>
              <p:cNvSpPr>
                <a:spLocks/>
              </p:cNvSpPr>
              <p:nvPr userDrawn="1"/>
            </p:nvSpPr>
            <p:spPr bwMode="auto">
              <a:xfrm>
                <a:off x="6969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0" name="Freeform 136"/>
              <p:cNvSpPr>
                <a:spLocks/>
              </p:cNvSpPr>
              <p:nvPr userDrawn="1"/>
            </p:nvSpPr>
            <p:spPr bwMode="auto">
              <a:xfrm>
                <a:off x="7020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1" name="Freeform 137"/>
              <p:cNvSpPr>
                <a:spLocks/>
              </p:cNvSpPr>
              <p:nvPr userDrawn="1"/>
            </p:nvSpPr>
            <p:spPr bwMode="auto">
              <a:xfrm>
                <a:off x="6868" y="4130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2 w 4"/>
                  <a:gd name="T9" fmla="*/ 5 h 5"/>
                  <a:gd name="T10" fmla="*/ 4 w 4"/>
                  <a:gd name="T11" fmla="*/ 3 h 5"/>
                  <a:gd name="T12" fmla="*/ 2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3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2" name="Freeform 138"/>
              <p:cNvSpPr>
                <a:spLocks/>
              </p:cNvSpPr>
              <p:nvPr userDrawn="1"/>
            </p:nvSpPr>
            <p:spPr bwMode="auto">
              <a:xfrm>
                <a:off x="6943" y="4130"/>
                <a:ext cx="14" cy="12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3 w 6"/>
                  <a:gd name="T9" fmla="*/ 5 h 5"/>
                  <a:gd name="T10" fmla="*/ 6 w 6"/>
                  <a:gd name="T11" fmla="*/ 3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3" name="Freeform 139"/>
              <p:cNvSpPr>
                <a:spLocks/>
              </p:cNvSpPr>
              <p:nvPr userDrawn="1"/>
            </p:nvSpPr>
            <p:spPr bwMode="auto">
              <a:xfrm>
                <a:off x="6892" y="4130"/>
                <a:ext cx="12" cy="12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0 w 5"/>
                  <a:gd name="T5" fmla="*/ 3 h 5"/>
                  <a:gd name="T6" fmla="*/ 2 w 5"/>
                  <a:gd name="T7" fmla="*/ 5 h 5"/>
                  <a:gd name="T8" fmla="*/ 3 w 5"/>
                  <a:gd name="T9" fmla="*/ 5 h 5"/>
                  <a:gd name="T10" fmla="*/ 5 w 5"/>
                  <a:gd name="T11" fmla="*/ 3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4" name="Freeform 140"/>
              <p:cNvSpPr>
                <a:spLocks/>
              </p:cNvSpPr>
              <p:nvPr userDrawn="1"/>
            </p:nvSpPr>
            <p:spPr bwMode="auto">
              <a:xfrm>
                <a:off x="6916" y="4130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3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5" name="Freeform 141"/>
              <p:cNvSpPr>
                <a:spLocks/>
              </p:cNvSpPr>
              <p:nvPr userDrawn="1"/>
            </p:nvSpPr>
            <p:spPr bwMode="auto">
              <a:xfrm>
                <a:off x="6969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6" name="Freeform 142"/>
              <p:cNvSpPr>
                <a:spLocks/>
              </p:cNvSpPr>
              <p:nvPr userDrawn="1"/>
            </p:nvSpPr>
            <p:spPr bwMode="auto">
              <a:xfrm>
                <a:off x="6996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7" name="Freeform 143"/>
              <p:cNvSpPr>
                <a:spLocks/>
              </p:cNvSpPr>
              <p:nvPr userDrawn="1"/>
            </p:nvSpPr>
            <p:spPr bwMode="auto">
              <a:xfrm>
                <a:off x="7020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8" name="Freeform 144"/>
              <p:cNvSpPr>
                <a:spLocks noEditPoints="1"/>
              </p:cNvSpPr>
              <p:nvPr userDrawn="1"/>
            </p:nvSpPr>
            <p:spPr bwMode="auto">
              <a:xfrm>
                <a:off x="6837" y="3918"/>
                <a:ext cx="226" cy="286"/>
              </a:xfrm>
              <a:custGeom>
                <a:avLst/>
                <a:gdLst>
                  <a:gd name="T0" fmla="*/ 94 w 94"/>
                  <a:gd name="T1" fmla="*/ 112 h 116"/>
                  <a:gd name="T2" fmla="*/ 94 w 94"/>
                  <a:gd name="T3" fmla="*/ 112 h 116"/>
                  <a:gd name="T4" fmla="*/ 94 w 94"/>
                  <a:gd name="T5" fmla="*/ 4 h 116"/>
                  <a:gd name="T6" fmla="*/ 90 w 94"/>
                  <a:gd name="T7" fmla="*/ 0 h 116"/>
                  <a:gd name="T8" fmla="*/ 3 w 94"/>
                  <a:gd name="T9" fmla="*/ 0 h 116"/>
                  <a:gd name="T10" fmla="*/ 0 w 94"/>
                  <a:gd name="T11" fmla="*/ 4 h 116"/>
                  <a:gd name="T12" fmla="*/ 0 w 94"/>
                  <a:gd name="T13" fmla="*/ 112 h 116"/>
                  <a:gd name="T14" fmla="*/ 3 w 94"/>
                  <a:gd name="T15" fmla="*/ 116 h 116"/>
                  <a:gd name="T16" fmla="*/ 90 w 94"/>
                  <a:gd name="T17" fmla="*/ 116 h 116"/>
                  <a:gd name="T18" fmla="*/ 94 w 94"/>
                  <a:gd name="T19" fmla="*/ 112 h 116"/>
                  <a:gd name="T20" fmla="*/ 4 w 94"/>
                  <a:gd name="T21" fmla="*/ 4 h 116"/>
                  <a:gd name="T22" fmla="*/ 12 w 94"/>
                  <a:gd name="T23" fmla="*/ 4 h 116"/>
                  <a:gd name="T24" fmla="*/ 12 w 94"/>
                  <a:gd name="T25" fmla="*/ 11 h 116"/>
                  <a:gd name="T26" fmla="*/ 4 w 94"/>
                  <a:gd name="T27" fmla="*/ 11 h 116"/>
                  <a:gd name="T28" fmla="*/ 4 w 94"/>
                  <a:gd name="T29" fmla="*/ 4 h 116"/>
                  <a:gd name="T30" fmla="*/ 89 w 94"/>
                  <a:gd name="T31" fmla="*/ 78 h 116"/>
                  <a:gd name="T32" fmla="*/ 52 w 94"/>
                  <a:gd name="T33" fmla="*/ 78 h 116"/>
                  <a:gd name="T34" fmla="*/ 50 w 94"/>
                  <a:gd name="T35" fmla="*/ 80 h 116"/>
                  <a:gd name="T36" fmla="*/ 52 w 94"/>
                  <a:gd name="T37" fmla="*/ 83 h 116"/>
                  <a:gd name="T38" fmla="*/ 89 w 94"/>
                  <a:gd name="T39" fmla="*/ 83 h 116"/>
                  <a:gd name="T40" fmla="*/ 89 w 94"/>
                  <a:gd name="T41" fmla="*/ 112 h 116"/>
                  <a:gd name="T42" fmla="*/ 4 w 94"/>
                  <a:gd name="T43" fmla="*/ 112 h 116"/>
                  <a:gd name="T44" fmla="*/ 4 w 94"/>
                  <a:gd name="T45" fmla="*/ 83 h 116"/>
                  <a:gd name="T46" fmla="*/ 42 w 94"/>
                  <a:gd name="T47" fmla="*/ 83 h 116"/>
                  <a:gd name="T48" fmla="*/ 44 w 94"/>
                  <a:gd name="T49" fmla="*/ 80 h 116"/>
                  <a:gd name="T50" fmla="*/ 42 w 94"/>
                  <a:gd name="T51" fmla="*/ 78 h 116"/>
                  <a:gd name="T52" fmla="*/ 4 w 94"/>
                  <a:gd name="T53" fmla="*/ 78 h 116"/>
                  <a:gd name="T54" fmla="*/ 4 w 94"/>
                  <a:gd name="T55" fmla="*/ 16 h 116"/>
                  <a:gd name="T56" fmla="*/ 89 w 94"/>
                  <a:gd name="T57" fmla="*/ 16 h 116"/>
                  <a:gd name="T58" fmla="*/ 89 w 94"/>
                  <a:gd name="T59" fmla="*/ 78 h 116"/>
                  <a:gd name="T60" fmla="*/ 89 w 94"/>
                  <a:gd name="T61" fmla="*/ 11 h 116"/>
                  <a:gd name="T62" fmla="*/ 17 w 94"/>
                  <a:gd name="T63" fmla="*/ 11 h 116"/>
                  <a:gd name="T64" fmla="*/ 17 w 94"/>
                  <a:gd name="T65" fmla="*/ 4 h 116"/>
                  <a:gd name="T66" fmla="*/ 89 w 94"/>
                  <a:gd name="T67" fmla="*/ 4 h 116"/>
                  <a:gd name="T68" fmla="*/ 89 w 94"/>
                  <a:gd name="T69" fmla="*/ 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16">
                    <a:moveTo>
                      <a:pt x="94" y="112"/>
                    </a:moveTo>
                    <a:cubicBezTo>
                      <a:pt x="94" y="112"/>
                      <a:pt x="94" y="112"/>
                      <a:pt x="94" y="112"/>
                    </a:cubicBezTo>
                    <a:cubicBezTo>
                      <a:pt x="94" y="110"/>
                      <a:pt x="94" y="7"/>
                      <a:pt x="94" y="4"/>
                    </a:cubicBezTo>
                    <a:cubicBezTo>
                      <a:pt x="94" y="2"/>
                      <a:pt x="92" y="0"/>
                      <a:pt x="90" y="0"/>
                    </a:cubicBezTo>
                    <a:cubicBezTo>
                      <a:pt x="87" y="0"/>
                      <a:pt x="7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0" y="109"/>
                      <a:pt x="0" y="112"/>
                    </a:cubicBezTo>
                    <a:cubicBezTo>
                      <a:pt x="0" y="114"/>
                      <a:pt x="1" y="116"/>
                      <a:pt x="3" y="116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92" y="116"/>
                      <a:pt x="94" y="114"/>
                      <a:pt x="94" y="112"/>
                    </a:cubicBezTo>
                    <a:close/>
                    <a:moveTo>
                      <a:pt x="4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4" y="4"/>
                    </a:lnTo>
                    <a:close/>
                    <a:moveTo>
                      <a:pt x="89" y="78"/>
                    </a:moveTo>
                    <a:cubicBezTo>
                      <a:pt x="52" y="78"/>
                      <a:pt x="52" y="78"/>
                      <a:pt x="52" y="78"/>
                    </a:cubicBezTo>
                    <a:cubicBezTo>
                      <a:pt x="51" y="78"/>
                      <a:pt x="50" y="79"/>
                      <a:pt x="50" y="80"/>
                    </a:cubicBezTo>
                    <a:cubicBezTo>
                      <a:pt x="50" y="82"/>
                      <a:pt x="51" y="83"/>
                      <a:pt x="52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43" y="83"/>
                      <a:pt x="44" y="82"/>
                      <a:pt x="44" y="80"/>
                    </a:cubicBezTo>
                    <a:cubicBezTo>
                      <a:pt x="44" y="79"/>
                      <a:pt x="43" y="78"/>
                      <a:pt x="42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7" y="16"/>
                      <a:pt x="85" y="16"/>
                      <a:pt x="89" y="16"/>
                    </a:cubicBezTo>
                    <a:lnTo>
                      <a:pt x="89" y="78"/>
                    </a:lnTo>
                    <a:close/>
                    <a:moveTo>
                      <a:pt x="89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89" y="4"/>
                      <a:pt x="89" y="4"/>
                      <a:pt x="89" y="4"/>
                    </a:cubicBezTo>
                    <a:lnTo>
                      <a:pt x="89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9" name="Freeform 145"/>
              <p:cNvSpPr>
                <a:spLocks/>
              </p:cNvSpPr>
              <p:nvPr userDrawn="1"/>
            </p:nvSpPr>
            <p:spPr bwMode="auto">
              <a:xfrm>
                <a:off x="6813" y="3894"/>
                <a:ext cx="274" cy="364"/>
              </a:xfrm>
              <a:custGeom>
                <a:avLst/>
                <a:gdLst>
                  <a:gd name="T0" fmla="*/ 111 w 114"/>
                  <a:gd name="T1" fmla="*/ 71 h 148"/>
                  <a:gd name="T2" fmla="*/ 114 w 114"/>
                  <a:gd name="T3" fmla="*/ 69 h 148"/>
                  <a:gd name="T4" fmla="*/ 114 w 114"/>
                  <a:gd name="T5" fmla="*/ 14 h 148"/>
                  <a:gd name="T6" fmla="*/ 100 w 114"/>
                  <a:gd name="T7" fmla="*/ 0 h 148"/>
                  <a:gd name="T8" fmla="*/ 13 w 114"/>
                  <a:gd name="T9" fmla="*/ 0 h 148"/>
                  <a:gd name="T10" fmla="*/ 0 w 114"/>
                  <a:gd name="T11" fmla="*/ 14 h 148"/>
                  <a:gd name="T12" fmla="*/ 0 w 114"/>
                  <a:gd name="T13" fmla="*/ 135 h 148"/>
                  <a:gd name="T14" fmla="*/ 13 w 114"/>
                  <a:gd name="T15" fmla="*/ 148 h 148"/>
                  <a:gd name="T16" fmla="*/ 100 w 114"/>
                  <a:gd name="T17" fmla="*/ 148 h 148"/>
                  <a:gd name="T18" fmla="*/ 114 w 114"/>
                  <a:gd name="T19" fmla="*/ 135 h 148"/>
                  <a:gd name="T20" fmla="*/ 114 w 114"/>
                  <a:gd name="T21" fmla="*/ 79 h 148"/>
                  <a:gd name="T22" fmla="*/ 111 w 114"/>
                  <a:gd name="T23" fmla="*/ 77 h 148"/>
                  <a:gd name="T24" fmla="*/ 109 w 114"/>
                  <a:gd name="T25" fmla="*/ 79 h 148"/>
                  <a:gd name="T26" fmla="*/ 109 w 114"/>
                  <a:gd name="T27" fmla="*/ 135 h 148"/>
                  <a:gd name="T28" fmla="*/ 100 w 114"/>
                  <a:gd name="T29" fmla="*/ 144 h 148"/>
                  <a:gd name="T30" fmla="*/ 13 w 114"/>
                  <a:gd name="T31" fmla="*/ 144 h 148"/>
                  <a:gd name="T32" fmla="*/ 4 w 114"/>
                  <a:gd name="T33" fmla="*/ 135 h 148"/>
                  <a:gd name="T34" fmla="*/ 4 w 114"/>
                  <a:gd name="T35" fmla="*/ 14 h 148"/>
                  <a:gd name="T36" fmla="*/ 13 w 114"/>
                  <a:gd name="T37" fmla="*/ 5 h 148"/>
                  <a:gd name="T38" fmla="*/ 100 w 114"/>
                  <a:gd name="T39" fmla="*/ 5 h 148"/>
                  <a:gd name="T40" fmla="*/ 109 w 114"/>
                  <a:gd name="T41" fmla="*/ 14 h 148"/>
                  <a:gd name="T42" fmla="*/ 109 w 114"/>
                  <a:gd name="T43" fmla="*/ 69 h 148"/>
                  <a:gd name="T44" fmla="*/ 111 w 114"/>
                  <a:gd name="T45" fmla="*/ 7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148">
                    <a:moveTo>
                      <a:pt x="111" y="71"/>
                    </a:moveTo>
                    <a:cubicBezTo>
                      <a:pt x="113" y="71"/>
                      <a:pt x="114" y="70"/>
                      <a:pt x="114" y="69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6"/>
                      <a:pt x="108" y="0"/>
                      <a:pt x="10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2"/>
                      <a:pt x="6" y="148"/>
                      <a:pt x="13" y="148"/>
                    </a:cubicBezTo>
                    <a:cubicBezTo>
                      <a:pt x="100" y="148"/>
                      <a:pt x="100" y="148"/>
                      <a:pt x="100" y="148"/>
                    </a:cubicBezTo>
                    <a:cubicBezTo>
                      <a:pt x="108" y="148"/>
                      <a:pt x="114" y="142"/>
                      <a:pt x="114" y="135"/>
                    </a:cubicBezTo>
                    <a:cubicBezTo>
                      <a:pt x="114" y="79"/>
                      <a:pt x="114" y="79"/>
                      <a:pt x="114" y="79"/>
                    </a:cubicBezTo>
                    <a:cubicBezTo>
                      <a:pt x="114" y="78"/>
                      <a:pt x="113" y="77"/>
                      <a:pt x="111" y="77"/>
                    </a:cubicBezTo>
                    <a:cubicBezTo>
                      <a:pt x="110" y="77"/>
                      <a:pt x="109" y="78"/>
                      <a:pt x="109" y="79"/>
                    </a:cubicBezTo>
                    <a:cubicBezTo>
                      <a:pt x="109" y="135"/>
                      <a:pt x="109" y="135"/>
                      <a:pt x="109" y="135"/>
                    </a:cubicBezTo>
                    <a:cubicBezTo>
                      <a:pt x="109" y="140"/>
                      <a:pt x="105" y="144"/>
                      <a:pt x="100" y="144"/>
                    </a:cubicBezTo>
                    <a:cubicBezTo>
                      <a:pt x="13" y="144"/>
                      <a:pt x="13" y="144"/>
                      <a:pt x="13" y="144"/>
                    </a:cubicBezTo>
                    <a:cubicBezTo>
                      <a:pt x="8" y="144"/>
                      <a:pt x="4" y="140"/>
                      <a:pt x="4" y="13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9"/>
                      <a:pt x="8" y="5"/>
                      <a:pt x="13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5" y="5"/>
                      <a:pt x="109" y="9"/>
                      <a:pt x="109" y="14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70"/>
                      <a:pt x="110" y="71"/>
                      <a:pt x="111" y="7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0" name="Freeform 146"/>
              <p:cNvSpPr>
                <a:spLocks noEditPoints="1"/>
              </p:cNvSpPr>
              <p:nvPr userDrawn="1"/>
            </p:nvSpPr>
            <p:spPr bwMode="auto">
              <a:xfrm>
                <a:off x="6056" y="3901"/>
                <a:ext cx="354" cy="158"/>
              </a:xfrm>
              <a:custGeom>
                <a:avLst/>
                <a:gdLst>
                  <a:gd name="T0" fmla="*/ 145 w 147"/>
                  <a:gd name="T1" fmla="*/ 64 h 64"/>
                  <a:gd name="T2" fmla="*/ 3 w 147"/>
                  <a:gd name="T3" fmla="*/ 64 h 64"/>
                  <a:gd name="T4" fmla="*/ 0 w 147"/>
                  <a:gd name="T5" fmla="*/ 61 h 64"/>
                  <a:gd name="T6" fmla="*/ 0 w 147"/>
                  <a:gd name="T7" fmla="*/ 2 h 64"/>
                  <a:gd name="T8" fmla="*/ 3 w 147"/>
                  <a:gd name="T9" fmla="*/ 0 h 64"/>
                  <a:gd name="T10" fmla="*/ 145 w 147"/>
                  <a:gd name="T11" fmla="*/ 0 h 64"/>
                  <a:gd name="T12" fmla="*/ 147 w 147"/>
                  <a:gd name="T13" fmla="*/ 2 h 64"/>
                  <a:gd name="T14" fmla="*/ 147 w 147"/>
                  <a:gd name="T15" fmla="*/ 61 h 64"/>
                  <a:gd name="T16" fmla="*/ 145 w 147"/>
                  <a:gd name="T17" fmla="*/ 64 h 64"/>
                  <a:gd name="T18" fmla="*/ 5 w 147"/>
                  <a:gd name="T19" fmla="*/ 59 h 64"/>
                  <a:gd name="T20" fmla="*/ 143 w 147"/>
                  <a:gd name="T21" fmla="*/ 59 h 64"/>
                  <a:gd name="T22" fmla="*/ 143 w 147"/>
                  <a:gd name="T23" fmla="*/ 5 h 64"/>
                  <a:gd name="T24" fmla="*/ 5 w 147"/>
                  <a:gd name="T25" fmla="*/ 5 h 64"/>
                  <a:gd name="T26" fmla="*/ 5 w 147"/>
                  <a:gd name="T27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64">
                    <a:moveTo>
                      <a:pt x="145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1" y="64"/>
                      <a:pt x="0" y="63"/>
                      <a:pt x="0" y="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0"/>
                      <a:pt x="147" y="1"/>
                      <a:pt x="147" y="2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3"/>
                      <a:pt x="146" y="64"/>
                      <a:pt x="145" y="64"/>
                    </a:cubicBezTo>
                    <a:close/>
                    <a:moveTo>
                      <a:pt x="5" y="59"/>
                    </a:move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5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1" name="Freeform 147"/>
              <p:cNvSpPr>
                <a:spLocks noEditPoints="1"/>
              </p:cNvSpPr>
              <p:nvPr userDrawn="1"/>
            </p:nvSpPr>
            <p:spPr bwMode="auto">
              <a:xfrm>
                <a:off x="6081" y="3950"/>
                <a:ext cx="48" cy="109"/>
              </a:xfrm>
              <a:custGeom>
                <a:avLst/>
                <a:gdLst>
                  <a:gd name="T0" fmla="*/ 17 w 20"/>
                  <a:gd name="T1" fmla="*/ 44 h 44"/>
                  <a:gd name="T2" fmla="*/ 2 w 20"/>
                  <a:gd name="T3" fmla="*/ 44 h 44"/>
                  <a:gd name="T4" fmla="*/ 0 w 20"/>
                  <a:gd name="T5" fmla="*/ 41 h 44"/>
                  <a:gd name="T6" fmla="*/ 0 w 20"/>
                  <a:gd name="T7" fmla="*/ 2 h 44"/>
                  <a:gd name="T8" fmla="*/ 2 w 20"/>
                  <a:gd name="T9" fmla="*/ 0 h 44"/>
                  <a:gd name="T10" fmla="*/ 17 w 20"/>
                  <a:gd name="T11" fmla="*/ 0 h 44"/>
                  <a:gd name="T12" fmla="*/ 20 w 20"/>
                  <a:gd name="T13" fmla="*/ 2 h 44"/>
                  <a:gd name="T14" fmla="*/ 20 w 20"/>
                  <a:gd name="T15" fmla="*/ 41 h 44"/>
                  <a:gd name="T16" fmla="*/ 17 w 20"/>
                  <a:gd name="T17" fmla="*/ 44 h 44"/>
                  <a:gd name="T18" fmla="*/ 5 w 20"/>
                  <a:gd name="T19" fmla="*/ 39 h 44"/>
                  <a:gd name="T20" fmla="*/ 15 w 20"/>
                  <a:gd name="T21" fmla="*/ 39 h 44"/>
                  <a:gd name="T22" fmla="*/ 15 w 20"/>
                  <a:gd name="T23" fmla="*/ 4 h 44"/>
                  <a:gd name="T24" fmla="*/ 5 w 20"/>
                  <a:gd name="T25" fmla="*/ 4 h 44"/>
                  <a:gd name="T26" fmla="*/ 5 w 20"/>
                  <a:gd name="T27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7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3"/>
                      <a:pt x="19" y="44"/>
                      <a:pt x="17" y="44"/>
                    </a:cubicBezTo>
                    <a:close/>
                    <a:moveTo>
                      <a:pt x="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2" name="Freeform 148"/>
              <p:cNvSpPr>
                <a:spLocks noEditPoints="1"/>
              </p:cNvSpPr>
              <p:nvPr userDrawn="1"/>
            </p:nvSpPr>
            <p:spPr bwMode="auto">
              <a:xfrm>
                <a:off x="6186" y="3926"/>
                <a:ext cx="49" cy="133"/>
              </a:xfrm>
              <a:custGeom>
                <a:avLst/>
                <a:gdLst>
                  <a:gd name="T0" fmla="*/ 17 w 20"/>
                  <a:gd name="T1" fmla="*/ 54 h 54"/>
                  <a:gd name="T2" fmla="*/ 3 w 20"/>
                  <a:gd name="T3" fmla="*/ 54 h 54"/>
                  <a:gd name="T4" fmla="*/ 0 w 20"/>
                  <a:gd name="T5" fmla="*/ 51 h 54"/>
                  <a:gd name="T6" fmla="*/ 0 w 20"/>
                  <a:gd name="T7" fmla="*/ 2 h 54"/>
                  <a:gd name="T8" fmla="*/ 3 w 20"/>
                  <a:gd name="T9" fmla="*/ 0 h 54"/>
                  <a:gd name="T10" fmla="*/ 17 w 20"/>
                  <a:gd name="T11" fmla="*/ 0 h 54"/>
                  <a:gd name="T12" fmla="*/ 20 w 20"/>
                  <a:gd name="T13" fmla="*/ 2 h 54"/>
                  <a:gd name="T14" fmla="*/ 20 w 20"/>
                  <a:gd name="T15" fmla="*/ 51 h 54"/>
                  <a:gd name="T16" fmla="*/ 17 w 20"/>
                  <a:gd name="T17" fmla="*/ 54 h 54"/>
                  <a:gd name="T18" fmla="*/ 5 w 20"/>
                  <a:gd name="T19" fmla="*/ 49 h 54"/>
                  <a:gd name="T20" fmla="*/ 15 w 20"/>
                  <a:gd name="T21" fmla="*/ 49 h 54"/>
                  <a:gd name="T22" fmla="*/ 15 w 20"/>
                  <a:gd name="T23" fmla="*/ 5 h 54"/>
                  <a:gd name="T24" fmla="*/ 5 w 20"/>
                  <a:gd name="T25" fmla="*/ 5 h 54"/>
                  <a:gd name="T26" fmla="*/ 5 w 20"/>
                  <a:gd name="T2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7" y="54"/>
                    </a:moveTo>
                    <a:cubicBezTo>
                      <a:pt x="3" y="54"/>
                      <a:pt x="3" y="54"/>
                      <a:pt x="3" y="54"/>
                    </a:cubicBezTo>
                    <a:cubicBezTo>
                      <a:pt x="1" y="54"/>
                      <a:pt x="0" y="53"/>
                      <a:pt x="0" y="5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3"/>
                      <a:pt x="19" y="54"/>
                      <a:pt x="17" y="54"/>
                    </a:cubicBezTo>
                    <a:close/>
                    <a:moveTo>
                      <a:pt x="5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4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3" name="Freeform 149"/>
              <p:cNvSpPr>
                <a:spLocks noEditPoints="1"/>
              </p:cNvSpPr>
              <p:nvPr userDrawn="1"/>
            </p:nvSpPr>
            <p:spPr bwMode="auto">
              <a:xfrm>
                <a:off x="6117" y="3960"/>
                <a:ext cx="45" cy="99"/>
              </a:xfrm>
              <a:custGeom>
                <a:avLst/>
                <a:gdLst>
                  <a:gd name="T0" fmla="*/ 17 w 19"/>
                  <a:gd name="T1" fmla="*/ 40 h 40"/>
                  <a:gd name="T2" fmla="*/ 2 w 19"/>
                  <a:gd name="T3" fmla="*/ 40 h 40"/>
                  <a:gd name="T4" fmla="*/ 0 w 19"/>
                  <a:gd name="T5" fmla="*/ 37 h 40"/>
                  <a:gd name="T6" fmla="*/ 0 w 19"/>
                  <a:gd name="T7" fmla="*/ 3 h 40"/>
                  <a:gd name="T8" fmla="*/ 2 w 19"/>
                  <a:gd name="T9" fmla="*/ 0 h 40"/>
                  <a:gd name="T10" fmla="*/ 17 w 19"/>
                  <a:gd name="T11" fmla="*/ 0 h 40"/>
                  <a:gd name="T12" fmla="*/ 19 w 19"/>
                  <a:gd name="T13" fmla="*/ 3 h 40"/>
                  <a:gd name="T14" fmla="*/ 19 w 19"/>
                  <a:gd name="T15" fmla="*/ 37 h 40"/>
                  <a:gd name="T16" fmla="*/ 17 w 19"/>
                  <a:gd name="T17" fmla="*/ 40 h 40"/>
                  <a:gd name="T18" fmla="*/ 5 w 19"/>
                  <a:gd name="T19" fmla="*/ 35 h 40"/>
                  <a:gd name="T20" fmla="*/ 14 w 19"/>
                  <a:gd name="T21" fmla="*/ 35 h 40"/>
                  <a:gd name="T22" fmla="*/ 14 w 19"/>
                  <a:gd name="T23" fmla="*/ 5 h 40"/>
                  <a:gd name="T24" fmla="*/ 5 w 19"/>
                  <a:gd name="T25" fmla="*/ 5 h 40"/>
                  <a:gd name="T26" fmla="*/ 5 w 19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40">
                    <a:moveTo>
                      <a:pt x="17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9"/>
                      <a:pt x="18" y="40"/>
                      <a:pt x="17" y="40"/>
                    </a:cubicBezTo>
                    <a:close/>
                    <a:moveTo>
                      <a:pt x="5" y="35"/>
                    </a:move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4" name="Freeform 150"/>
              <p:cNvSpPr>
                <a:spLocks noEditPoints="1"/>
              </p:cNvSpPr>
              <p:nvPr userDrawn="1"/>
            </p:nvSpPr>
            <p:spPr bwMode="auto">
              <a:xfrm>
                <a:off x="6150" y="3950"/>
                <a:ext cx="49" cy="109"/>
              </a:xfrm>
              <a:custGeom>
                <a:avLst/>
                <a:gdLst>
                  <a:gd name="T0" fmla="*/ 18 w 20"/>
                  <a:gd name="T1" fmla="*/ 44 h 44"/>
                  <a:gd name="T2" fmla="*/ 3 w 20"/>
                  <a:gd name="T3" fmla="*/ 44 h 44"/>
                  <a:gd name="T4" fmla="*/ 0 w 20"/>
                  <a:gd name="T5" fmla="*/ 41 h 44"/>
                  <a:gd name="T6" fmla="*/ 0 w 20"/>
                  <a:gd name="T7" fmla="*/ 2 h 44"/>
                  <a:gd name="T8" fmla="*/ 3 w 20"/>
                  <a:gd name="T9" fmla="*/ 0 h 44"/>
                  <a:gd name="T10" fmla="*/ 18 w 20"/>
                  <a:gd name="T11" fmla="*/ 0 h 44"/>
                  <a:gd name="T12" fmla="*/ 20 w 20"/>
                  <a:gd name="T13" fmla="*/ 2 h 44"/>
                  <a:gd name="T14" fmla="*/ 20 w 20"/>
                  <a:gd name="T15" fmla="*/ 41 h 44"/>
                  <a:gd name="T16" fmla="*/ 18 w 20"/>
                  <a:gd name="T17" fmla="*/ 44 h 44"/>
                  <a:gd name="T18" fmla="*/ 5 w 20"/>
                  <a:gd name="T19" fmla="*/ 39 h 44"/>
                  <a:gd name="T20" fmla="*/ 15 w 20"/>
                  <a:gd name="T21" fmla="*/ 39 h 44"/>
                  <a:gd name="T22" fmla="*/ 15 w 20"/>
                  <a:gd name="T23" fmla="*/ 4 h 44"/>
                  <a:gd name="T24" fmla="*/ 5 w 20"/>
                  <a:gd name="T25" fmla="*/ 4 h 44"/>
                  <a:gd name="T26" fmla="*/ 5 w 20"/>
                  <a:gd name="T27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8" y="44"/>
                    </a:moveTo>
                    <a:cubicBezTo>
                      <a:pt x="3" y="44"/>
                      <a:pt x="3" y="44"/>
                      <a:pt x="3" y="44"/>
                    </a:cubicBezTo>
                    <a:cubicBezTo>
                      <a:pt x="1" y="44"/>
                      <a:pt x="0" y="43"/>
                      <a:pt x="0" y="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3"/>
                      <a:pt x="19" y="44"/>
                      <a:pt x="18" y="44"/>
                    </a:cubicBezTo>
                    <a:close/>
                    <a:moveTo>
                      <a:pt x="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5" name="Freeform 151"/>
              <p:cNvSpPr>
                <a:spLocks noEditPoints="1"/>
              </p:cNvSpPr>
              <p:nvPr userDrawn="1"/>
            </p:nvSpPr>
            <p:spPr bwMode="auto">
              <a:xfrm>
                <a:off x="6056" y="4046"/>
                <a:ext cx="354" cy="158"/>
              </a:xfrm>
              <a:custGeom>
                <a:avLst/>
                <a:gdLst>
                  <a:gd name="T0" fmla="*/ 145 w 147"/>
                  <a:gd name="T1" fmla="*/ 64 h 64"/>
                  <a:gd name="T2" fmla="*/ 3 w 147"/>
                  <a:gd name="T3" fmla="*/ 64 h 64"/>
                  <a:gd name="T4" fmla="*/ 0 w 147"/>
                  <a:gd name="T5" fmla="*/ 61 h 64"/>
                  <a:gd name="T6" fmla="*/ 0 w 147"/>
                  <a:gd name="T7" fmla="*/ 2 h 64"/>
                  <a:gd name="T8" fmla="*/ 3 w 147"/>
                  <a:gd name="T9" fmla="*/ 0 h 64"/>
                  <a:gd name="T10" fmla="*/ 145 w 147"/>
                  <a:gd name="T11" fmla="*/ 0 h 64"/>
                  <a:gd name="T12" fmla="*/ 147 w 147"/>
                  <a:gd name="T13" fmla="*/ 2 h 64"/>
                  <a:gd name="T14" fmla="*/ 147 w 147"/>
                  <a:gd name="T15" fmla="*/ 61 h 64"/>
                  <a:gd name="T16" fmla="*/ 145 w 147"/>
                  <a:gd name="T17" fmla="*/ 64 h 64"/>
                  <a:gd name="T18" fmla="*/ 5 w 147"/>
                  <a:gd name="T19" fmla="*/ 59 h 64"/>
                  <a:gd name="T20" fmla="*/ 143 w 147"/>
                  <a:gd name="T21" fmla="*/ 59 h 64"/>
                  <a:gd name="T22" fmla="*/ 143 w 147"/>
                  <a:gd name="T23" fmla="*/ 5 h 64"/>
                  <a:gd name="T24" fmla="*/ 5 w 147"/>
                  <a:gd name="T25" fmla="*/ 5 h 64"/>
                  <a:gd name="T26" fmla="*/ 5 w 147"/>
                  <a:gd name="T27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64">
                    <a:moveTo>
                      <a:pt x="145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1" y="64"/>
                      <a:pt x="0" y="63"/>
                      <a:pt x="0" y="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0"/>
                      <a:pt x="147" y="1"/>
                      <a:pt x="147" y="2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3"/>
                      <a:pt x="146" y="64"/>
                      <a:pt x="145" y="64"/>
                    </a:cubicBezTo>
                    <a:close/>
                    <a:moveTo>
                      <a:pt x="5" y="59"/>
                    </a:move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5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6" name="Freeform 152"/>
              <p:cNvSpPr>
                <a:spLocks noEditPoints="1"/>
              </p:cNvSpPr>
              <p:nvPr userDrawn="1"/>
            </p:nvSpPr>
            <p:spPr bwMode="auto">
              <a:xfrm>
                <a:off x="6056" y="4191"/>
                <a:ext cx="155" cy="71"/>
              </a:xfrm>
              <a:custGeom>
                <a:avLst/>
                <a:gdLst>
                  <a:gd name="T0" fmla="*/ 62 w 64"/>
                  <a:gd name="T1" fmla="*/ 29 h 29"/>
                  <a:gd name="T2" fmla="*/ 3 w 64"/>
                  <a:gd name="T3" fmla="*/ 29 h 29"/>
                  <a:gd name="T4" fmla="*/ 0 w 64"/>
                  <a:gd name="T5" fmla="*/ 27 h 29"/>
                  <a:gd name="T6" fmla="*/ 0 w 64"/>
                  <a:gd name="T7" fmla="*/ 2 h 29"/>
                  <a:gd name="T8" fmla="*/ 3 w 64"/>
                  <a:gd name="T9" fmla="*/ 0 h 29"/>
                  <a:gd name="T10" fmla="*/ 62 w 64"/>
                  <a:gd name="T11" fmla="*/ 0 h 29"/>
                  <a:gd name="T12" fmla="*/ 64 w 64"/>
                  <a:gd name="T13" fmla="*/ 2 h 29"/>
                  <a:gd name="T14" fmla="*/ 64 w 64"/>
                  <a:gd name="T15" fmla="*/ 27 h 29"/>
                  <a:gd name="T16" fmla="*/ 62 w 64"/>
                  <a:gd name="T17" fmla="*/ 29 h 29"/>
                  <a:gd name="T18" fmla="*/ 5 w 64"/>
                  <a:gd name="T19" fmla="*/ 24 h 29"/>
                  <a:gd name="T20" fmla="*/ 59 w 64"/>
                  <a:gd name="T21" fmla="*/ 24 h 29"/>
                  <a:gd name="T22" fmla="*/ 59 w 64"/>
                  <a:gd name="T23" fmla="*/ 5 h 29"/>
                  <a:gd name="T24" fmla="*/ 5 w 64"/>
                  <a:gd name="T25" fmla="*/ 5 h 29"/>
                  <a:gd name="T26" fmla="*/ 5 w 64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29">
                    <a:moveTo>
                      <a:pt x="62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8"/>
                      <a:pt x="63" y="29"/>
                      <a:pt x="62" y="29"/>
                    </a:cubicBezTo>
                    <a:close/>
                    <a:moveTo>
                      <a:pt x="5" y="24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7" name="Freeform 153"/>
              <p:cNvSpPr>
                <a:spLocks noEditPoints="1"/>
              </p:cNvSpPr>
              <p:nvPr userDrawn="1"/>
            </p:nvSpPr>
            <p:spPr bwMode="auto">
              <a:xfrm>
                <a:off x="6259" y="4191"/>
                <a:ext cx="151" cy="71"/>
              </a:xfrm>
              <a:custGeom>
                <a:avLst/>
                <a:gdLst>
                  <a:gd name="T0" fmla="*/ 61 w 63"/>
                  <a:gd name="T1" fmla="*/ 29 h 29"/>
                  <a:gd name="T2" fmla="*/ 2 w 63"/>
                  <a:gd name="T3" fmla="*/ 29 h 29"/>
                  <a:gd name="T4" fmla="*/ 0 w 63"/>
                  <a:gd name="T5" fmla="*/ 27 h 29"/>
                  <a:gd name="T6" fmla="*/ 0 w 63"/>
                  <a:gd name="T7" fmla="*/ 2 h 29"/>
                  <a:gd name="T8" fmla="*/ 2 w 63"/>
                  <a:gd name="T9" fmla="*/ 0 h 29"/>
                  <a:gd name="T10" fmla="*/ 61 w 63"/>
                  <a:gd name="T11" fmla="*/ 0 h 29"/>
                  <a:gd name="T12" fmla="*/ 63 w 63"/>
                  <a:gd name="T13" fmla="*/ 2 h 29"/>
                  <a:gd name="T14" fmla="*/ 63 w 63"/>
                  <a:gd name="T15" fmla="*/ 27 h 29"/>
                  <a:gd name="T16" fmla="*/ 61 w 63"/>
                  <a:gd name="T17" fmla="*/ 29 h 29"/>
                  <a:gd name="T18" fmla="*/ 5 w 63"/>
                  <a:gd name="T19" fmla="*/ 24 h 29"/>
                  <a:gd name="T20" fmla="*/ 59 w 63"/>
                  <a:gd name="T21" fmla="*/ 24 h 29"/>
                  <a:gd name="T22" fmla="*/ 59 w 63"/>
                  <a:gd name="T23" fmla="*/ 5 h 29"/>
                  <a:gd name="T24" fmla="*/ 5 w 63"/>
                  <a:gd name="T25" fmla="*/ 5 h 29"/>
                  <a:gd name="T26" fmla="*/ 5 w 63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29">
                    <a:moveTo>
                      <a:pt x="61" y="29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1"/>
                      <a:pt x="63" y="2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8"/>
                      <a:pt x="62" y="29"/>
                      <a:pt x="61" y="29"/>
                    </a:cubicBezTo>
                    <a:close/>
                    <a:moveTo>
                      <a:pt x="5" y="24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8" name="Oval 154"/>
              <p:cNvSpPr>
                <a:spLocks noChangeArrowheads="1"/>
              </p:cNvSpPr>
              <p:nvPr userDrawn="1"/>
            </p:nvSpPr>
            <p:spPr bwMode="auto">
              <a:xfrm>
                <a:off x="6129" y="4221"/>
                <a:ext cx="12" cy="12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9" name="Oval 155"/>
              <p:cNvSpPr>
                <a:spLocks noChangeArrowheads="1"/>
              </p:cNvSpPr>
              <p:nvPr userDrawn="1"/>
            </p:nvSpPr>
            <p:spPr bwMode="auto">
              <a:xfrm>
                <a:off x="6329" y="4221"/>
                <a:ext cx="12" cy="12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0" name="Freeform 156"/>
              <p:cNvSpPr>
                <a:spLocks noEditPoints="1"/>
              </p:cNvSpPr>
              <p:nvPr userDrawn="1"/>
            </p:nvSpPr>
            <p:spPr bwMode="auto">
              <a:xfrm>
                <a:off x="6199" y="4191"/>
                <a:ext cx="72" cy="71"/>
              </a:xfrm>
              <a:custGeom>
                <a:avLst/>
                <a:gdLst>
                  <a:gd name="T0" fmla="*/ 27 w 30"/>
                  <a:gd name="T1" fmla="*/ 29 h 29"/>
                  <a:gd name="T2" fmla="*/ 3 w 30"/>
                  <a:gd name="T3" fmla="*/ 29 h 29"/>
                  <a:gd name="T4" fmla="*/ 0 w 30"/>
                  <a:gd name="T5" fmla="*/ 27 h 29"/>
                  <a:gd name="T6" fmla="*/ 0 w 30"/>
                  <a:gd name="T7" fmla="*/ 2 h 29"/>
                  <a:gd name="T8" fmla="*/ 3 w 30"/>
                  <a:gd name="T9" fmla="*/ 0 h 29"/>
                  <a:gd name="T10" fmla="*/ 27 w 30"/>
                  <a:gd name="T11" fmla="*/ 0 h 29"/>
                  <a:gd name="T12" fmla="*/ 30 w 30"/>
                  <a:gd name="T13" fmla="*/ 2 h 29"/>
                  <a:gd name="T14" fmla="*/ 30 w 30"/>
                  <a:gd name="T15" fmla="*/ 27 h 29"/>
                  <a:gd name="T16" fmla="*/ 27 w 30"/>
                  <a:gd name="T17" fmla="*/ 29 h 29"/>
                  <a:gd name="T18" fmla="*/ 5 w 30"/>
                  <a:gd name="T19" fmla="*/ 24 h 29"/>
                  <a:gd name="T20" fmla="*/ 25 w 30"/>
                  <a:gd name="T21" fmla="*/ 24 h 29"/>
                  <a:gd name="T22" fmla="*/ 25 w 30"/>
                  <a:gd name="T23" fmla="*/ 5 h 29"/>
                  <a:gd name="T24" fmla="*/ 5 w 30"/>
                  <a:gd name="T25" fmla="*/ 5 h 29"/>
                  <a:gd name="T26" fmla="*/ 5 w 30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9">
                    <a:moveTo>
                      <a:pt x="27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9" y="0"/>
                      <a:pt x="30" y="1"/>
                      <a:pt x="30" y="2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8"/>
                      <a:pt x="29" y="29"/>
                      <a:pt x="27" y="29"/>
                    </a:cubicBezTo>
                    <a:close/>
                    <a:moveTo>
                      <a:pt x="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1" name="Freeform 157"/>
              <p:cNvSpPr>
                <a:spLocks noEditPoints="1"/>
              </p:cNvSpPr>
              <p:nvPr userDrawn="1"/>
            </p:nvSpPr>
            <p:spPr bwMode="auto">
              <a:xfrm>
                <a:off x="6081" y="3950"/>
                <a:ext cx="48" cy="35"/>
              </a:xfrm>
              <a:custGeom>
                <a:avLst/>
                <a:gdLst>
                  <a:gd name="T0" fmla="*/ 17 w 20"/>
                  <a:gd name="T1" fmla="*/ 14 h 14"/>
                  <a:gd name="T2" fmla="*/ 2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2 w 20"/>
                  <a:gd name="T9" fmla="*/ 0 h 14"/>
                  <a:gd name="T10" fmla="*/ 17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7 w 20"/>
                  <a:gd name="T17" fmla="*/ 14 h 14"/>
                  <a:gd name="T18" fmla="*/ 5 w 20"/>
                  <a:gd name="T19" fmla="*/ 9 h 14"/>
                  <a:gd name="T20" fmla="*/ 15 w 20"/>
                  <a:gd name="T21" fmla="*/ 9 h 14"/>
                  <a:gd name="T22" fmla="*/ 15 w 20"/>
                  <a:gd name="T23" fmla="*/ 4 h 14"/>
                  <a:gd name="T24" fmla="*/ 5 w 20"/>
                  <a:gd name="T25" fmla="*/ 4 h 14"/>
                  <a:gd name="T26" fmla="*/ 5 w 20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7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4"/>
                      <a:pt x="17" y="14"/>
                    </a:cubicBezTo>
                    <a:close/>
                    <a:moveTo>
                      <a:pt x="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2" name="Freeform 158"/>
              <p:cNvSpPr>
                <a:spLocks noEditPoints="1"/>
              </p:cNvSpPr>
              <p:nvPr userDrawn="1"/>
            </p:nvSpPr>
            <p:spPr bwMode="auto">
              <a:xfrm>
                <a:off x="6117" y="3960"/>
                <a:ext cx="45" cy="37"/>
              </a:xfrm>
              <a:custGeom>
                <a:avLst/>
                <a:gdLst>
                  <a:gd name="T0" fmla="*/ 17 w 19"/>
                  <a:gd name="T1" fmla="*/ 15 h 15"/>
                  <a:gd name="T2" fmla="*/ 2 w 19"/>
                  <a:gd name="T3" fmla="*/ 15 h 15"/>
                  <a:gd name="T4" fmla="*/ 0 w 19"/>
                  <a:gd name="T5" fmla="*/ 13 h 15"/>
                  <a:gd name="T6" fmla="*/ 0 w 19"/>
                  <a:gd name="T7" fmla="*/ 3 h 15"/>
                  <a:gd name="T8" fmla="*/ 2 w 19"/>
                  <a:gd name="T9" fmla="*/ 0 h 15"/>
                  <a:gd name="T10" fmla="*/ 17 w 19"/>
                  <a:gd name="T11" fmla="*/ 0 h 15"/>
                  <a:gd name="T12" fmla="*/ 19 w 19"/>
                  <a:gd name="T13" fmla="*/ 3 h 15"/>
                  <a:gd name="T14" fmla="*/ 19 w 19"/>
                  <a:gd name="T15" fmla="*/ 13 h 15"/>
                  <a:gd name="T16" fmla="*/ 17 w 19"/>
                  <a:gd name="T17" fmla="*/ 15 h 15"/>
                  <a:gd name="T18" fmla="*/ 5 w 19"/>
                  <a:gd name="T19" fmla="*/ 10 h 15"/>
                  <a:gd name="T20" fmla="*/ 14 w 19"/>
                  <a:gd name="T21" fmla="*/ 10 h 15"/>
                  <a:gd name="T22" fmla="*/ 14 w 19"/>
                  <a:gd name="T23" fmla="*/ 5 h 15"/>
                  <a:gd name="T24" fmla="*/ 5 w 19"/>
                  <a:gd name="T25" fmla="*/ 5 h 15"/>
                  <a:gd name="T26" fmla="*/ 5 w 19"/>
                  <a:gd name="T2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5">
                    <a:moveTo>
                      <a:pt x="17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18" y="15"/>
                      <a:pt x="17" y="15"/>
                    </a:cubicBezTo>
                    <a:close/>
                    <a:moveTo>
                      <a:pt x="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3" name="Freeform 159"/>
              <p:cNvSpPr>
                <a:spLocks noEditPoints="1"/>
              </p:cNvSpPr>
              <p:nvPr userDrawn="1"/>
            </p:nvSpPr>
            <p:spPr bwMode="auto">
              <a:xfrm>
                <a:off x="6150" y="3950"/>
                <a:ext cx="49" cy="35"/>
              </a:xfrm>
              <a:custGeom>
                <a:avLst/>
                <a:gdLst>
                  <a:gd name="T0" fmla="*/ 18 w 20"/>
                  <a:gd name="T1" fmla="*/ 14 h 14"/>
                  <a:gd name="T2" fmla="*/ 3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3 w 20"/>
                  <a:gd name="T9" fmla="*/ 0 h 14"/>
                  <a:gd name="T10" fmla="*/ 18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8 w 20"/>
                  <a:gd name="T17" fmla="*/ 14 h 14"/>
                  <a:gd name="T18" fmla="*/ 5 w 20"/>
                  <a:gd name="T19" fmla="*/ 9 h 14"/>
                  <a:gd name="T20" fmla="*/ 15 w 20"/>
                  <a:gd name="T21" fmla="*/ 9 h 14"/>
                  <a:gd name="T22" fmla="*/ 15 w 20"/>
                  <a:gd name="T23" fmla="*/ 4 h 14"/>
                  <a:gd name="T24" fmla="*/ 5 w 20"/>
                  <a:gd name="T25" fmla="*/ 4 h 14"/>
                  <a:gd name="T26" fmla="*/ 5 w 20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8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4"/>
                      <a:pt x="18" y="14"/>
                    </a:cubicBezTo>
                    <a:close/>
                    <a:moveTo>
                      <a:pt x="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4" name="Freeform 160"/>
              <p:cNvSpPr>
                <a:spLocks noEditPoints="1"/>
              </p:cNvSpPr>
              <p:nvPr userDrawn="1"/>
            </p:nvSpPr>
            <p:spPr bwMode="auto">
              <a:xfrm>
                <a:off x="6186" y="3926"/>
                <a:ext cx="49" cy="34"/>
              </a:xfrm>
              <a:custGeom>
                <a:avLst/>
                <a:gdLst>
                  <a:gd name="T0" fmla="*/ 17 w 20"/>
                  <a:gd name="T1" fmla="*/ 14 h 14"/>
                  <a:gd name="T2" fmla="*/ 3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3 w 20"/>
                  <a:gd name="T9" fmla="*/ 0 h 14"/>
                  <a:gd name="T10" fmla="*/ 17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7 w 20"/>
                  <a:gd name="T17" fmla="*/ 14 h 14"/>
                  <a:gd name="T18" fmla="*/ 5 w 20"/>
                  <a:gd name="T19" fmla="*/ 10 h 14"/>
                  <a:gd name="T20" fmla="*/ 15 w 20"/>
                  <a:gd name="T21" fmla="*/ 10 h 14"/>
                  <a:gd name="T22" fmla="*/ 15 w 20"/>
                  <a:gd name="T23" fmla="*/ 5 h 14"/>
                  <a:gd name="T24" fmla="*/ 5 w 20"/>
                  <a:gd name="T25" fmla="*/ 5 h 14"/>
                  <a:gd name="T26" fmla="*/ 5 w 20"/>
                  <a:gd name="T2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7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4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4"/>
                      <a:pt x="19" y="14"/>
                      <a:pt x="17" y="14"/>
                    </a:cubicBezTo>
                    <a:close/>
                    <a:moveTo>
                      <a:pt x="5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5" name="Freeform 161"/>
              <p:cNvSpPr>
                <a:spLocks noEditPoints="1"/>
              </p:cNvSpPr>
              <p:nvPr userDrawn="1"/>
            </p:nvSpPr>
            <p:spPr bwMode="auto">
              <a:xfrm>
                <a:off x="6232" y="3943"/>
                <a:ext cx="85" cy="116"/>
              </a:xfrm>
              <a:custGeom>
                <a:avLst/>
                <a:gdLst>
                  <a:gd name="T0" fmla="*/ 20 w 35"/>
                  <a:gd name="T1" fmla="*/ 47 h 47"/>
                  <a:gd name="T2" fmla="*/ 18 w 35"/>
                  <a:gd name="T3" fmla="*/ 46 h 47"/>
                  <a:gd name="T4" fmla="*/ 0 w 35"/>
                  <a:gd name="T5" fmla="*/ 10 h 47"/>
                  <a:gd name="T6" fmla="*/ 0 w 35"/>
                  <a:gd name="T7" fmla="*/ 8 h 47"/>
                  <a:gd name="T8" fmla="*/ 1 w 35"/>
                  <a:gd name="T9" fmla="*/ 7 h 47"/>
                  <a:gd name="T10" fmla="*/ 15 w 35"/>
                  <a:gd name="T11" fmla="*/ 0 h 47"/>
                  <a:gd name="T12" fmla="*/ 17 w 35"/>
                  <a:gd name="T13" fmla="*/ 0 h 47"/>
                  <a:gd name="T14" fmla="*/ 18 w 35"/>
                  <a:gd name="T15" fmla="*/ 2 h 47"/>
                  <a:gd name="T16" fmla="*/ 35 w 35"/>
                  <a:gd name="T17" fmla="*/ 37 h 47"/>
                  <a:gd name="T18" fmla="*/ 34 w 35"/>
                  <a:gd name="T19" fmla="*/ 40 h 47"/>
                  <a:gd name="T20" fmla="*/ 21 w 35"/>
                  <a:gd name="T21" fmla="*/ 46 h 47"/>
                  <a:gd name="T22" fmla="*/ 20 w 35"/>
                  <a:gd name="T23" fmla="*/ 47 h 47"/>
                  <a:gd name="T24" fmla="*/ 6 w 35"/>
                  <a:gd name="T25" fmla="*/ 10 h 47"/>
                  <a:gd name="T26" fmla="*/ 22 w 35"/>
                  <a:gd name="T27" fmla="*/ 41 h 47"/>
                  <a:gd name="T28" fmla="*/ 30 w 35"/>
                  <a:gd name="T29" fmla="*/ 37 h 47"/>
                  <a:gd name="T30" fmla="*/ 15 w 35"/>
                  <a:gd name="T31" fmla="*/ 6 h 47"/>
                  <a:gd name="T32" fmla="*/ 6 w 35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47">
                    <a:moveTo>
                      <a:pt x="20" y="47"/>
                    </a:moveTo>
                    <a:cubicBezTo>
                      <a:pt x="19" y="47"/>
                      <a:pt x="19" y="46"/>
                      <a:pt x="18" y="4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8"/>
                      <a:pt x="35" y="40"/>
                      <a:pt x="34" y="4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0" y="47"/>
                    </a:cubicBezTo>
                    <a:close/>
                    <a:moveTo>
                      <a:pt x="6" y="10"/>
                    </a:moveTo>
                    <a:cubicBezTo>
                      <a:pt x="22" y="41"/>
                      <a:pt x="22" y="41"/>
                      <a:pt x="22" y="41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15" y="6"/>
                      <a:pt x="15" y="6"/>
                      <a:pt x="15" y="6"/>
                    </a:cubicBez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6" name="Freeform 162"/>
              <p:cNvSpPr>
                <a:spLocks noEditPoints="1"/>
              </p:cNvSpPr>
              <p:nvPr userDrawn="1"/>
            </p:nvSpPr>
            <p:spPr bwMode="auto">
              <a:xfrm>
                <a:off x="6223" y="3921"/>
                <a:ext cx="53" cy="49"/>
              </a:xfrm>
              <a:custGeom>
                <a:avLst/>
                <a:gdLst>
                  <a:gd name="T0" fmla="*/ 7 w 22"/>
                  <a:gd name="T1" fmla="*/ 20 h 20"/>
                  <a:gd name="T2" fmla="*/ 4 w 22"/>
                  <a:gd name="T3" fmla="*/ 19 h 20"/>
                  <a:gd name="T4" fmla="*/ 0 w 22"/>
                  <a:gd name="T5" fmla="*/ 10 h 20"/>
                  <a:gd name="T6" fmla="*/ 1 w 22"/>
                  <a:gd name="T7" fmla="*/ 7 h 20"/>
                  <a:gd name="T8" fmla="*/ 15 w 22"/>
                  <a:gd name="T9" fmla="*/ 1 h 20"/>
                  <a:gd name="T10" fmla="*/ 17 w 22"/>
                  <a:gd name="T11" fmla="*/ 1 h 20"/>
                  <a:gd name="T12" fmla="*/ 18 w 22"/>
                  <a:gd name="T13" fmla="*/ 2 h 20"/>
                  <a:gd name="T14" fmla="*/ 22 w 22"/>
                  <a:gd name="T15" fmla="*/ 11 h 20"/>
                  <a:gd name="T16" fmla="*/ 21 w 22"/>
                  <a:gd name="T17" fmla="*/ 14 h 20"/>
                  <a:gd name="T18" fmla="*/ 8 w 22"/>
                  <a:gd name="T19" fmla="*/ 20 h 20"/>
                  <a:gd name="T20" fmla="*/ 7 w 22"/>
                  <a:gd name="T21" fmla="*/ 20 h 20"/>
                  <a:gd name="T22" fmla="*/ 6 w 22"/>
                  <a:gd name="T23" fmla="*/ 10 h 20"/>
                  <a:gd name="T24" fmla="*/ 8 w 22"/>
                  <a:gd name="T25" fmla="*/ 15 h 20"/>
                  <a:gd name="T26" fmla="*/ 17 w 22"/>
                  <a:gd name="T27" fmla="*/ 11 h 20"/>
                  <a:gd name="T28" fmla="*/ 14 w 22"/>
                  <a:gd name="T29" fmla="*/ 6 h 20"/>
                  <a:gd name="T30" fmla="*/ 6 w 22"/>
                  <a:gd name="T3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0">
                    <a:moveTo>
                      <a:pt x="7" y="20"/>
                    </a:moveTo>
                    <a:cubicBezTo>
                      <a:pt x="6" y="20"/>
                      <a:pt x="5" y="20"/>
                      <a:pt x="4" y="1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1" y="7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2"/>
                      <a:pt x="22" y="13"/>
                      <a:pt x="2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lose/>
                    <a:moveTo>
                      <a:pt x="6" y="10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4" y="6"/>
                      <a:pt x="14" y="6"/>
                      <a:pt x="14" y="6"/>
                    </a:cubicBez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7" name="Freeform 163"/>
              <p:cNvSpPr>
                <a:spLocks noEditPoints="1"/>
              </p:cNvSpPr>
              <p:nvPr userDrawn="1"/>
            </p:nvSpPr>
            <p:spPr bwMode="auto">
              <a:xfrm>
                <a:off x="6093" y="4083"/>
                <a:ext cx="57" cy="121"/>
              </a:xfrm>
              <a:custGeom>
                <a:avLst/>
                <a:gdLst>
                  <a:gd name="T0" fmla="*/ 22 w 24"/>
                  <a:gd name="T1" fmla="*/ 49 h 49"/>
                  <a:gd name="T2" fmla="*/ 2 w 24"/>
                  <a:gd name="T3" fmla="*/ 49 h 49"/>
                  <a:gd name="T4" fmla="*/ 0 w 24"/>
                  <a:gd name="T5" fmla="*/ 46 h 49"/>
                  <a:gd name="T6" fmla="*/ 0 w 24"/>
                  <a:gd name="T7" fmla="*/ 2 h 49"/>
                  <a:gd name="T8" fmla="*/ 2 w 24"/>
                  <a:gd name="T9" fmla="*/ 0 h 49"/>
                  <a:gd name="T10" fmla="*/ 22 w 24"/>
                  <a:gd name="T11" fmla="*/ 0 h 49"/>
                  <a:gd name="T12" fmla="*/ 24 w 24"/>
                  <a:gd name="T13" fmla="*/ 2 h 49"/>
                  <a:gd name="T14" fmla="*/ 24 w 24"/>
                  <a:gd name="T15" fmla="*/ 46 h 49"/>
                  <a:gd name="T16" fmla="*/ 22 w 24"/>
                  <a:gd name="T17" fmla="*/ 49 h 49"/>
                  <a:gd name="T18" fmla="*/ 5 w 24"/>
                  <a:gd name="T19" fmla="*/ 44 h 49"/>
                  <a:gd name="T20" fmla="*/ 20 w 24"/>
                  <a:gd name="T21" fmla="*/ 44 h 49"/>
                  <a:gd name="T22" fmla="*/ 20 w 24"/>
                  <a:gd name="T23" fmla="*/ 4 h 49"/>
                  <a:gd name="T24" fmla="*/ 5 w 24"/>
                  <a:gd name="T25" fmla="*/ 4 h 49"/>
                  <a:gd name="T26" fmla="*/ 5 w 24"/>
                  <a:gd name="T27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49">
                    <a:moveTo>
                      <a:pt x="2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0" y="48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8"/>
                      <a:pt x="23" y="49"/>
                      <a:pt x="22" y="49"/>
                    </a:cubicBezTo>
                    <a:close/>
                    <a:moveTo>
                      <a:pt x="5" y="44"/>
                    </a:move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4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8" name="Freeform 164"/>
              <p:cNvSpPr>
                <a:spLocks noEditPoints="1"/>
              </p:cNvSpPr>
              <p:nvPr userDrawn="1"/>
            </p:nvSpPr>
            <p:spPr bwMode="auto">
              <a:xfrm>
                <a:off x="6093" y="4083"/>
                <a:ext cx="57" cy="35"/>
              </a:xfrm>
              <a:custGeom>
                <a:avLst/>
                <a:gdLst>
                  <a:gd name="T0" fmla="*/ 22 w 24"/>
                  <a:gd name="T1" fmla="*/ 14 h 14"/>
                  <a:gd name="T2" fmla="*/ 2 w 24"/>
                  <a:gd name="T3" fmla="*/ 14 h 14"/>
                  <a:gd name="T4" fmla="*/ 0 w 24"/>
                  <a:gd name="T5" fmla="*/ 12 h 14"/>
                  <a:gd name="T6" fmla="*/ 0 w 24"/>
                  <a:gd name="T7" fmla="*/ 2 h 14"/>
                  <a:gd name="T8" fmla="*/ 2 w 24"/>
                  <a:gd name="T9" fmla="*/ 0 h 14"/>
                  <a:gd name="T10" fmla="*/ 22 w 24"/>
                  <a:gd name="T11" fmla="*/ 0 h 14"/>
                  <a:gd name="T12" fmla="*/ 24 w 24"/>
                  <a:gd name="T13" fmla="*/ 2 h 14"/>
                  <a:gd name="T14" fmla="*/ 24 w 24"/>
                  <a:gd name="T15" fmla="*/ 12 h 14"/>
                  <a:gd name="T16" fmla="*/ 22 w 24"/>
                  <a:gd name="T17" fmla="*/ 14 h 14"/>
                  <a:gd name="T18" fmla="*/ 5 w 24"/>
                  <a:gd name="T19" fmla="*/ 9 h 14"/>
                  <a:gd name="T20" fmla="*/ 20 w 24"/>
                  <a:gd name="T21" fmla="*/ 9 h 14"/>
                  <a:gd name="T22" fmla="*/ 20 w 24"/>
                  <a:gd name="T23" fmla="*/ 4 h 14"/>
                  <a:gd name="T24" fmla="*/ 5 w 24"/>
                  <a:gd name="T25" fmla="*/ 4 h 14"/>
                  <a:gd name="T26" fmla="*/ 5 w 24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4">
                    <a:moveTo>
                      <a:pt x="2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3"/>
                      <a:pt x="23" y="14"/>
                      <a:pt x="22" y="14"/>
                    </a:cubicBezTo>
                    <a:close/>
                    <a:moveTo>
                      <a:pt x="5" y="9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9" name="Freeform 165"/>
              <p:cNvSpPr>
                <a:spLocks noEditPoints="1"/>
              </p:cNvSpPr>
              <p:nvPr userDrawn="1"/>
            </p:nvSpPr>
            <p:spPr bwMode="auto">
              <a:xfrm>
                <a:off x="6141" y="4071"/>
                <a:ext cx="58" cy="133"/>
              </a:xfrm>
              <a:custGeom>
                <a:avLst/>
                <a:gdLst>
                  <a:gd name="T0" fmla="*/ 22 w 24"/>
                  <a:gd name="T1" fmla="*/ 54 h 54"/>
                  <a:gd name="T2" fmla="*/ 2 w 24"/>
                  <a:gd name="T3" fmla="*/ 54 h 54"/>
                  <a:gd name="T4" fmla="*/ 0 w 24"/>
                  <a:gd name="T5" fmla="*/ 51 h 54"/>
                  <a:gd name="T6" fmla="*/ 0 w 24"/>
                  <a:gd name="T7" fmla="*/ 2 h 54"/>
                  <a:gd name="T8" fmla="*/ 2 w 24"/>
                  <a:gd name="T9" fmla="*/ 0 h 54"/>
                  <a:gd name="T10" fmla="*/ 22 w 24"/>
                  <a:gd name="T11" fmla="*/ 0 h 54"/>
                  <a:gd name="T12" fmla="*/ 24 w 24"/>
                  <a:gd name="T13" fmla="*/ 2 h 54"/>
                  <a:gd name="T14" fmla="*/ 24 w 24"/>
                  <a:gd name="T15" fmla="*/ 51 h 54"/>
                  <a:gd name="T16" fmla="*/ 22 w 24"/>
                  <a:gd name="T17" fmla="*/ 54 h 54"/>
                  <a:gd name="T18" fmla="*/ 4 w 24"/>
                  <a:gd name="T19" fmla="*/ 49 h 54"/>
                  <a:gd name="T20" fmla="*/ 19 w 24"/>
                  <a:gd name="T21" fmla="*/ 49 h 54"/>
                  <a:gd name="T22" fmla="*/ 19 w 24"/>
                  <a:gd name="T23" fmla="*/ 5 h 54"/>
                  <a:gd name="T24" fmla="*/ 4 w 24"/>
                  <a:gd name="T25" fmla="*/ 5 h 54"/>
                  <a:gd name="T26" fmla="*/ 4 w 24"/>
                  <a:gd name="T2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54">
                    <a:moveTo>
                      <a:pt x="22" y="54"/>
                    </a:moveTo>
                    <a:cubicBezTo>
                      <a:pt x="2" y="54"/>
                      <a:pt x="2" y="54"/>
                      <a:pt x="2" y="54"/>
                    </a:cubicBezTo>
                    <a:cubicBezTo>
                      <a:pt x="1" y="54"/>
                      <a:pt x="0" y="53"/>
                      <a:pt x="0" y="5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3"/>
                      <a:pt x="23" y="54"/>
                      <a:pt x="22" y="54"/>
                    </a:cubicBezTo>
                    <a:close/>
                    <a:moveTo>
                      <a:pt x="4" y="49"/>
                    </a:move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4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0" name="Freeform 166"/>
              <p:cNvSpPr>
                <a:spLocks noEditPoints="1"/>
              </p:cNvSpPr>
              <p:nvPr userDrawn="1"/>
            </p:nvSpPr>
            <p:spPr bwMode="auto">
              <a:xfrm>
                <a:off x="6141" y="4071"/>
                <a:ext cx="58" cy="34"/>
              </a:xfrm>
              <a:custGeom>
                <a:avLst/>
                <a:gdLst>
                  <a:gd name="T0" fmla="*/ 22 w 24"/>
                  <a:gd name="T1" fmla="*/ 14 h 14"/>
                  <a:gd name="T2" fmla="*/ 2 w 24"/>
                  <a:gd name="T3" fmla="*/ 14 h 14"/>
                  <a:gd name="T4" fmla="*/ 0 w 24"/>
                  <a:gd name="T5" fmla="*/ 12 h 14"/>
                  <a:gd name="T6" fmla="*/ 0 w 24"/>
                  <a:gd name="T7" fmla="*/ 2 h 14"/>
                  <a:gd name="T8" fmla="*/ 2 w 24"/>
                  <a:gd name="T9" fmla="*/ 0 h 14"/>
                  <a:gd name="T10" fmla="*/ 22 w 24"/>
                  <a:gd name="T11" fmla="*/ 0 h 14"/>
                  <a:gd name="T12" fmla="*/ 24 w 24"/>
                  <a:gd name="T13" fmla="*/ 2 h 14"/>
                  <a:gd name="T14" fmla="*/ 24 w 24"/>
                  <a:gd name="T15" fmla="*/ 12 h 14"/>
                  <a:gd name="T16" fmla="*/ 22 w 24"/>
                  <a:gd name="T17" fmla="*/ 14 h 14"/>
                  <a:gd name="T18" fmla="*/ 4 w 24"/>
                  <a:gd name="T19" fmla="*/ 9 h 14"/>
                  <a:gd name="T20" fmla="*/ 19 w 24"/>
                  <a:gd name="T21" fmla="*/ 9 h 14"/>
                  <a:gd name="T22" fmla="*/ 19 w 24"/>
                  <a:gd name="T23" fmla="*/ 5 h 14"/>
                  <a:gd name="T24" fmla="*/ 4 w 24"/>
                  <a:gd name="T25" fmla="*/ 5 h 14"/>
                  <a:gd name="T26" fmla="*/ 4 w 24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4">
                    <a:moveTo>
                      <a:pt x="2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3"/>
                      <a:pt x="23" y="14"/>
                      <a:pt x="22" y="14"/>
                    </a:cubicBezTo>
                    <a:close/>
                    <a:moveTo>
                      <a:pt x="4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1" name="Freeform 167"/>
              <p:cNvSpPr>
                <a:spLocks/>
              </p:cNvSpPr>
              <p:nvPr userDrawn="1"/>
            </p:nvSpPr>
            <p:spPr bwMode="auto">
              <a:xfrm>
                <a:off x="6117" y="4130"/>
                <a:ext cx="12" cy="49"/>
              </a:xfrm>
              <a:custGeom>
                <a:avLst/>
                <a:gdLst>
                  <a:gd name="T0" fmla="*/ 2 w 5"/>
                  <a:gd name="T1" fmla="*/ 20 h 20"/>
                  <a:gd name="T2" fmla="*/ 0 w 5"/>
                  <a:gd name="T3" fmla="*/ 17 h 20"/>
                  <a:gd name="T4" fmla="*/ 0 w 5"/>
                  <a:gd name="T5" fmla="*/ 3 h 20"/>
                  <a:gd name="T6" fmla="*/ 2 w 5"/>
                  <a:gd name="T7" fmla="*/ 0 h 20"/>
                  <a:gd name="T8" fmla="*/ 5 w 5"/>
                  <a:gd name="T9" fmla="*/ 3 h 20"/>
                  <a:gd name="T10" fmla="*/ 5 w 5"/>
                  <a:gd name="T11" fmla="*/ 17 h 20"/>
                  <a:gd name="T12" fmla="*/ 2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2" y="20"/>
                    </a:moveTo>
                    <a:cubicBezTo>
                      <a:pt x="1" y="20"/>
                      <a:pt x="0" y="19"/>
                      <a:pt x="0" y="1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4" y="20"/>
                      <a:pt x="2" y="2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2" name="Freeform 168"/>
              <p:cNvSpPr>
                <a:spLocks/>
              </p:cNvSpPr>
              <p:nvPr userDrawn="1"/>
            </p:nvSpPr>
            <p:spPr bwMode="auto">
              <a:xfrm>
                <a:off x="6162" y="4118"/>
                <a:ext cx="12" cy="61"/>
              </a:xfrm>
              <a:custGeom>
                <a:avLst/>
                <a:gdLst>
                  <a:gd name="T0" fmla="*/ 3 w 5"/>
                  <a:gd name="T1" fmla="*/ 25 h 25"/>
                  <a:gd name="T2" fmla="*/ 0 w 5"/>
                  <a:gd name="T3" fmla="*/ 22 h 25"/>
                  <a:gd name="T4" fmla="*/ 0 w 5"/>
                  <a:gd name="T5" fmla="*/ 3 h 25"/>
                  <a:gd name="T6" fmla="*/ 3 w 5"/>
                  <a:gd name="T7" fmla="*/ 0 h 25"/>
                  <a:gd name="T8" fmla="*/ 5 w 5"/>
                  <a:gd name="T9" fmla="*/ 3 h 25"/>
                  <a:gd name="T10" fmla="*/ 5 w 5"/>
                  <a:gd name="T11" fmla="*/ 22 h 25"/>
                  <a:gd name="T12" fmla="*/ 3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3" y="25"/>
                    </a:moveTo>
                    <a:cubicBezTo>
                      <a:pt x="1" y="25"/>
                      <a:pt x="0" y="24"/>
                      <a:pt x="0" y="2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4"/>
                      <a:pt x="4" y="25"/>
                      <a:pt x="3" y="2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3" name="Freeform 169"/>
              <p:cNvSpPr>
                <a:spLocks noEditPoints="1"/>
              </p:cNvSpPr>
              <p:nvPr userDrawn="1"/>
            </p:nvSpPr>
            <p:spPr bwMode="auto">
              <a:xfrm>
                <a:off x="6215" y="4154"/>
                <a:ext cx="154" cy="50"/>
              </a:xfrm>
              <a:custGeom>
                <a:avLst/>
                <a:gdLst>
                  <a:gd name="T0" fmla="*/ 54 w 64"/>
                  <a:gd name="T1" fmla="*/ 20 h 20"/>
                  <a:gd name="T2" fmla="*/ 3 w 64"/>
                  <a:gd name="T3" fmla="*/ 20 h 20"/>
                  <a:gd name="T4" fmla="*/ 1 w 64"/>
                  <a:gd name="T5" fmla="*/ 18 h 20"/>
                  <a:gd name="T6" fmla="*/ 1 w 64"/>
                  <a:gd name="T7" fmla="*/ 16 h 20"/>
                  <a:gd name="T8" fmla="*/ 1 w 64"/>
                  <a:gd name="T9" fmla="*/ 4 h 20"/>
                  <a:gd name="T10" fmla="*/ 1 w 64"/>
                  <a:gd name="T11" fmla="*/ 2 h 20"/>
                  <a:gd name="T12" fmla="*/ 3 w 64"/>
                  <a:gd name="T13" fmla="*/ 0 h 20"/>
                  <a:gd name="T14" fmla="*/ 54 w 64"/>
                  <a:gd name="T15" fmla="*/ 0 h 20"/>
                  <a:gd name="T16" fmla="*/ 64 w 64"/>
                  <a:gd name="T17" fmla="*/ 10 h 20"/>
                  <a:gd name="T18" fmla="*/ 54 w 64"/>
                  <a:gd name="T19" fmla="*/ 20 h 20"/>
                  <a:gd name="T20" fmla="*/ 7 w 64"/>
                  <a:gd name="T21" fmla="*/ 15 h 20"/>
                  <a:gd name="T22" fmla="*/ 54 w 64"/>
                  <a:gd name="T23" fmla="*/ 15 h 20"/>
                  <a:gd name="T24" fmla="*/ 59 w 64"/>
                  <a:gd name="T25" fmla="*/ 10 h 20"/>
                  <a:gd name="T26" fmla="*/ 54 w 64"/>
                  <a:gd name="T27" fmla="*/ 5 h 20"/>
                  <a:gd name="T28" fmla="*/ 7 w 64"/>
                  <a:gd name="T29" fmla="*/ 5 h 20"/>
                  <a:gd name="T30" fmla="*/ 7 w 64"/>
                  <a:gd name="T3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0">
                    <a:moveTo>
                      <a:pt x="54" y="20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2" y="20"/>
                      <a:pt x="1" y="19"/>
                      <a:pt x="1" y="18"/>
                    </a:cubicBezTo>
                    <a:cubicBezTo>
                      <a:pt x="0" y="18"/>
                      <a:pt x="0" y="17"/>
                      <a:pt x="1" y="16"/>
                    </a:cubicBezTo>
                    <a:cubicBezTo>
                      <a:pt x="3" y="12"/>
                      <a:pt x="3" y="8"/>
                      <a:pt x="1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0" y="0"/>
                      <a:pt x="64" y="5"/>
                      <a:pt x="64" y="10"/>
                    </a:cubicBezTo>
                    <a:cubicBezTo>
                      <a:pt x="64" y="15"/>
                      <a:pt x="60" y="20"/>
                      <a:pt x="54" y="20"/>
                    </a:cubicBezTo>
                    <a:close/>
                    <a:moveTo>
                      <a:pt x="7" y="15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7" y="15"/>
                      <a:pt x="59" y="13"/>
                      <a:pt x="59" y="10"/>
                    </a:cubicBezTo>
                    <a:cubicBezTo>
                      <a:pt x="59" y="7"/>
                      <a:pt x="57" y="5"/>
                      <a:pt x="54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8"/>
                      <a:pt x="8" y="12"/>
                      <a:pt x="7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4" name="Freeform 170"/>
              <p:cNvSpPr>
                <a:spLocks noEditPoints="1"/>
              </p:cNvSpPr>
              <p:nvPr userDrawn="1"/>
            </p:nvSpPr>
            <p:spPr bwMode="auto">
              <a:xfrm>
                <a:off x="6235" y="4120"/>
                <a:ext cx="154" cy="47"/>
              </a:xfrm>
              <a:custGeom>
                <a:avLst/>
                <a:gdLst>
                  <a:gd name="T0" fmla="*/ 54 w 64"/>
                  <a:gd name="T1" fmla="*/ 19 h 19"/>
                  <a:gd name="T2" fmla="*/ 2 w 64"/>
                  <a:gd name="T3" fmla="*/ 19 h 19"/>
                  <a:gd name="T4" fmla="*/ 0 w 64"/>
                  <a:gd name="T5" fmla="*/ 18 h 19"/>
                  <a:gd name="T6" fmla="*/ 0 w 64"/>
                  <a:gd name="T7" fmla="*/ 15 h 19"/>
                  <a:gd name="T8" fmla="*/ 0 w 64"/>
                  <a:gd name="T9" fmla="*/ 3 h 19"/>
                  <a:gd name="T10" fmla="*/ 0 w 64"/>
                  <a:gd name="T11" fmla="*/ 1 h 19"/>
                  <a:gd name="T12" fmla="*/ 2 w 64"/>
                  <a:gd name="T13" fmla="*/ 0 h 19"/>
                  <a:gd name="T14" fmla="*/ 54 w 64"/>
                  <a:gd name="T15" fmla="*/ 0 h 19"/>
                  <a:gd name="T16" fmla="*/ 64 w 64"/>
                  <a:gd name="T17" fmla="*/ 9 h 19"/>
                  <a:gd name="T18" fmla="*/ 54 w 64"/>
                  <a:gd name="T19" fmla="*/ 19 h 19"/>
                  <a:gd name="T20" fmla="*/ 6 w 64"/>
                  <a:gd name="T21" fmla="*/ 14 h 19"/>
                  <a:gd name="T22" fmla="*/ 54 w 64"/>
                  <a:gd name="T23" fmla="*/ 14 h 19"/>
                  <a:gd name="T24" fmla="*/ 59 w 64"/>
                  <a:gd name="T25" fmla="*/ 9 h 19"/>
                  <a:gd name="T26" fmla="*/ 54 w 64"/>
                  <a:gd name="T27" fmla="*/ 4 h 19"/>
                  <a:gd name="T28" fmla="*/ 6 w 64"/>
                  <a:gd name="T29" fmla="*/ 4 h 19"/>
                  <a:gd name="T30" fmla="*/ 6 w 64"/>
                  <a:gd name="T3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19">
                    <a:moveTo>
                      <a:pt x="54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3" y="12"/>
                      <a:pt x="3" y="7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9" y="0"/>
                      <a:pt x="64" y="4"/>
                      <a:pt x="64" y="9"/>
                    </a:cubicBezTo>
                    <a:cubicBezTo>
                      <a:pt x="64" y="15"/>
                      <a:pt x="59" y="19"/>
                      <a:pt x="54" y="19"/>
                    </a:cubicBezTo>
                    <a:close/>
                    <a:moveTo>
                      <a:pt x="6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7" y="14"/>
                      <a:pt x="59" y="12"/>
                      <a:pt x="59" y="9"/>
                    </a:cubicBezTo>
                    <a:cubicBezTo>
                      <a:pt x="59" y="6"/>
                      <a:pt x="57" y="4"/>
                      <a:pt x="5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7"/>
                      <a:pt x="7" y="11"/>
                      <a:pt x="6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5" name="Freeform 171"/>
              <p:cNvSpPr>
                <a:spLocks noEditPoints="1"/>
              </p:cNvSpPr>
              <p:nvPr userDrawn="1"/>
            </p:nvSpPr>
            <p:spPr bwMode="auto">
              <a:xfrm>
                <a:off x="6215" y="4083"/>
                <a:ext cx="154" cy="47"/>
              </a:xfrm>
              <a:custGeom>
                <a:avLst/>
                <a:gdLst>
                  <a:gd name="T0" fmla="*/ 54 w 64"/>
                  <a:gd name="T1" fmla="*/ 19 h 19"/>
                  <a:gd name="T2" fmla="*/ 3 w 64"/>
                  <a:gd name="T3" fmla="*/ 19 h 19"/>
                  <a:gd name="T4" fmla="*/ 1 w 64"/>
                  <a:gd name="T5" fmla="*/ 18 h 19"/>
                  <a:gd name="T6" fmla="*/ 1 w 64"/>
                  <a:gd name="T7" fmla="*/ 16 h 19"/>
                  <a:gd name="T8" fmla="*/ 1 w 64"/>
                  <a:gd name="T9" fmla="*/ 4 h 19"/>
                  <a:gd name="T10" fmla="*/ 1 w 64"/>
                  <a:gd name="T11" fmla="*/ 1 h 19"/>
                  <a:gd name="T12" fmla="*/ 3 w 64"/>
                  <a:gd name="T13" fmla="*/ 0 h 19"/>
                  <a:gd name="T14" fmla="*/ 54 w 64"/>
                  <a:gd name="T15" fmla="*/ 0 h 19"/>
                  <a:gd name="T16" fmla="*/ 64 w 64"/>
                  <a:gd name="T17" fmla="*/ 10 h 19"/>
                  <a:gd name="T18" fmla="*/ 54 w 64"/>
                  <a:gd name="T19" fmla="*/ 19 h 19"/>
                  <a:gd name="T20" fmla="*/ 7 w 64"/>
                  <a:gd name="T21" fmla="*/ 14 h 19"/>
                  <a:gd name="T22" fmla="*/ 54 w 64"/>
                  <a:gd name="T23" fmla="*/ 14 h 19"/>
                  <a:gd name="T24" fmla="*/ 59 w 64"/>
                  <a:gd name="T25" fmla="*/ 9 h 19"/>
                  <a:gd name="T26" fmla="*/ 54 w 64"/>
                  <a:gd name="T27" fmla="*/ 4 h 19"/>
                  <a:gd name="T28" fmla="*/ 7 w 64"/>
                  <a:gd name="T29" fmla="*/ 4 h 19"/>
                  <a:gd name="T30" fmla="*/ 7 w 64"/>
                  <a:gd name="T3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19">
                    <a:moveTo>
                      <a:pt x="54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1" y="19"/>
                      <a:pt x="1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3" y="12"/>
                      <a:pt x="3" y="7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0" y="0"/>
                      <a:pt x="64" y="4"/>
                      <a:pt x="64" y="10"/>
                    </a:cubicBezTo>
                    <a:cubicBezTo>
                      <a:pt x="64" y="15"/>
                      <a:pt x="60" y="19"/>
                      <a:pt x="54" y="19"/>
                    </a:cubicBezTo>
                    <a:close/>
                    <a:moveTo>
                      <a:pt x="7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7" y="14"/>
                      <a:pt x="59" y="12"/>
                      <a:pt x="59" y="9"/>
                    </a:cubicBezTo>
                    <a:cubicBezTo>
                      <a:pt x="59" y="7"/>
                      <a:pt x="57" y="4"/>
                      <a:pt x="5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8"/>
                      <a:pt x="8" y="11"/>
                      <a:pt x="7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6" name="Freeform 172"/>
              <p:cNvSpPr>
                <a:spLocks noEditPoints="1"/>
              </p:cNvSpPr>
              <p:nvPr userDrawn="1"/>
            </p:nvSpPr>
            <p:spPr bwMode="auto">
              <a:xfrm>
                <a:off x="4862" y="3941"/>
                <a:ext cx="393" cy="319"/>
              </a:xfrm>
              <a:custGeom>
                <a:avLst/>
                <a:gdLst>
                  <a:gd name="T0" fmla="*/ 147 w 163"/>
                  <a:gd name="T1" fmla="*/ 114 h 130"/>
                  <a:gd name="T2" fmla="*/ 144 w 163"/>
                  <a:gd name="T3" fmla="*/ 5 h 130"/>
                  <a:gd name="T4" fmla="*/ 117 w 163"/>
                  <a:gd name="T5" fmla="*/ 8 h 130"/>
                  <a:gd name="T6" fmla="*/ 101 w 163"/>
                  <a:gd name="T7" fmla="*/ 27 h 130"/>
                  <a:gd name="T8" fmla="*/ 98 w 163"/>
                  <a:gd name="T9" fmla="*/ 5 h 130"/>
                  <a:gd name="T10" fmla="*/ 76 w 163"/>
                  <a:gd name="T11" fmla="*/ 8 h 130"/>
                  <a:gd name="T12" fmla="*/ 60 w 163"/>
                  <a:gd name="T13" fmla="*/ 21 h 130"/>
                  <a:gd name="T14" fmla="*/ 57 w 163"/>
                  <a:gd name="T15" fmla="*/ 32 h 130"/>
                  <a:gd name="T16" fmla="*/ 41 w 163"/>
                  <a:gd name="T17" fmla="*/ 2 h 130"/>
                  <a:gd name="T18" fmla="*/ 17 w 163"/>
                  <a:gd name="T19" fmla="*/ 0 h 130"/>
                  <a:gd name="T20" fmla="*/ 14 w 163"/>
                  <a:gd name="T21" fmla="*/ 114 h 130"/>
                  <a:gd name="T22" fmla="*/ 0 w 163"/>
                  <a:gd name="T23" fmla="*/ 130 h 130"/>
                  <a:gd name="T24" fmla="*/ 163 w 163"/>
                  <a:gd name="T25" fmla="*/ 114 h 130"/>
                  <a:gd name="T26" fmla="*/ 122 w 163"/>
                  <a:gd name="T27" fmla="*/ 105 h 130"/>
                  <a:gd name="T28" fmla="*/ 141 w 163"/>
                  <a:gd name="T29" fmla="*/ 114 h 130"/>
                  <a:gd name="T30" fmla="*/ 141 w 163"/>
                  <a:gd name="T31" fmla="*/ 100 h 130"/>
                  <a:gd name="T32" fmla="*/ 122 w 163"/>
                  <a:gd name="T33" fmla="*/ 95 h 130"/>
                  <a:gd name="T34" fmla="*/ 141 w 163"/>
                  <a:gd name="T35" fmla="*/ 100 h 130"/>
                  <a:gd name="T36" fmla="*/ 122 w 163"/>
                  <a:gd name="T37" fmla="*/ 89 h 130"/>
                  <a:gd name="T38" fmla="*/ 141 w 163"/>
                  <a:gd name="T39" fmla="*/ 35 h 130"/>
                  <a:gd name="T40" fmla="*/ 141 w 163"/>
                  <a:gd name="T41" fmla="*/ 30 h 130"/>
                  <a:gd name="T42" fmla="*/ 122 w 163"/>
                  <a:gd name="T43" fmla="*/ 24 h 130"/>
                  <a:gd name="T44" fmla="*/ 141 w 163"/>
                  <a:gd name="T45" fmla="*/ 30 h 130"/>
                  <a:gd name="T46" fmla="*/ 141 w 163"/>
                  <a:gd name="T47" fmla="*/ 19 h 130"/>
                  <a:gd name="T48" fmla="*/ 122 w 163"/>
                  <a:gd name="T49" fmla="*/ 11 h 130"/>
                  <a:gd name="T50" fmla="*/ 117 w 163"/>
                  <a:gd name="T51" fmla="*/ 32 h 130"/>
                  <a:gd name="T52" fmla="*/ 101 w 163"/>
                  <a:gd name="T53" fmla="*/ 114 h 130"/>
                  <a:gd name="T54" fmla="*/ 117 w 163"/>
                  <a:gd name="T55" fmla="*/ 32 h 130"/>
                  <a:gd name="T56" fmla="*/ 82 w 163"/>
                  <a:gd name="T57" fmla="*/ 21 h 130"/>
                  <a:gd name="T58" fmla="*/ 95 w 163"/>
                  <a:gd name="T59" fmla="*/ 76 h 130"/>
                  <a:gd name="T60" fmla="*/ 82 w 163"/>
                  <a:gd name="T61" fmla="*/ 24 h 130"/>
                  <a:gd name="T62" fmla="*/ 95 w 163"/>
                  <a:gd name="T63" fmla="*/ 81 h 130"/>
                  <a:gd name="T64" fmla="*/ 82 w 163"/>
                  <a:gd name="T65" fmla="*/ 103 h 130"/>
                  <a:gd name="T66" fmla="*/ 82 w 163"/>
                  <a:gd name="T67" fmla="*/ 108 h 130"/>
                  <a:gd name="T68" fmla="*/ 95 w 163"/>
                  <a:gd name="T69" fmla="*/ 114 h 130"/>
                  <a:gd name="T70" fmla="*/ 82 w 163"/>
                  <a:gd name="T71" fmla="*/ 108 h 130"/>
                  <a:gd name="T72" fmla="*/ 95 w 163"/>
                  <a:gd name="T73" fmla="*/ 16 h 130"/>
                  <a:gd name="T74" fmla="*/ 82 w 163"/>
                  <a:gd name="T75" fmla="*/ 11 h 130"/>
                  <a:gd name="T76" fmla="*/ 63 w 163"/>
                  <a:gd name="T77" fmla="*/ 27 h 130"/>
                  <a:gd name="T78" fmla="*/ 76 w 163"/>
                  <a:gd name="T79" fmla="*/ 114 h 130"/>
                  <a:gd name="T80" fmla="*/ 63 w 163"/>
                  <a:gd name="T81" fmla="*/ 27 h 130"/>
                  <a:gd name="T82" fmla="*/ 19 w 163"/>
                  <a:gd name="T83" fmla="*/ 24 h 130"/>
                  <a:gd name="T84" fmla="*/ 36 w 163"/>
                  <a:gd name="T85" fmla="*/ 19 h 130"/>
                  <a:gd name="T86" fmla="*/ 57 w 163"/>
                  <a:gd name="T87" fmla="*/ 103 h 130"/>
                  <a:gd name="T88" fmla="*/ 41 w 163"/>
                  <a:gd name="T89" fmla="*/ 49 h 130"/>
                  <a:gd name="T90" fmla="*/ 57 w 163"/>
                  <a:gd name="T91" fmla="*/ 103 h 130"/>
                  <a:gd name="T92" fmla="*/ 57 w 163"/>
                  <a:gd name="T93" fmla="*/ 108 h 130"/>
                  <a:gd name="T94" fmla="*/ 41 w 163"/>
                  <a:gd name="T95" fmla="*/ 114 h 130"/>
                  <a:gd name="T96" fmla="*/ 57 w 163"/>
                  <a:gd name="T97" fmla="*/ 38 h 130"/>
                  <a:gd name="T98" fmla="*/ 41 w 163"/>
                  <a:gd name="T99" fmla="*/ 43 h 130"/>
                  <a:gd name="T100" fmla="*/ 57 w 163"/>
                  <a:gd name="T101" fmla="*/ 38 h 130"/>
                  <a:gd name="T102" fmla="*/ 36 w 163"/>
                  <a:gd name="T103" fmla="*/ 13 h 130"/>
                  <a:gd name="T104" fmla="*/ 19 w 163"/>
                  <a:gd name="T105" fmla="*/ 5 h 130"/>
                  <a:gd name="T106" fmla="*/ 19 w 163"/>
                  <a:gd name="T107" fmla="*/ 30 h 130"/>
                  <a:gd name="T108" fmla="*/ 36 w 163"/>
                  <a:gd name="T109" fmla="*/ 114 h 130"/>
                  <a:gd name="T110" fmla="*/ 19 w 163"/>
                  <a:gd name="T111" fmla="*/ 30 h 130"/>
                  <a:gd name="T112" fmla="*/ 6 w 163"/>
                  <a:gd name="T113" fmla="*/ 124 h 130"/>
                  <a:gd name="T114" fmla="*/ 158 w 163"/>
                  <a:gd name="T115" fmla="*/ 11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" h="130">
                    <a:moveTo>
                      <a:pt x="163" y="114"/>
                    </a:moveTo>
                    <a:cubicBezTo>
                      <a:pt x="147" y="114"/>
                      <a:pt x="147" y="114"/>
                      <a:pt x="147" y="114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6"/>
                      <a:pt x="146" y="5"/>
                      <a:pt x="144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8" y="5"/>
                      <a:pt x="117" y="6"/>
                      <a:pt x="117" y="8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1" y="6"/>
                      <a:pt x="100" y="5"/>
                      <a:pt x="98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5"/>
                      <a:pt x="76" y="6"/>
                      <a:pt x="76" y="8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59" y="21"/>
                      <a:pt x="57" y="23"/>
                      <a:pt x="57" y="24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0"/>
                      <a:pt x="14" y="1"/>
                      <a:pt x="14" y="2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163" y="130"/>
                      <a:pt x="163" y="130"/>
                      <a:pt x="163" y="130"/>
                    </a:cubicBezTo>
                    <a:lnTo>
                      <a:pt x="163" y="114"/>
                    </a:lnTo>
                    <a:close/>
                    <a:moveTo>
                      <a:pt x="122" y="114"/>
                    </a:move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41" y="105"/>
                      <a:pt x="141" y="105"/>
                      <a:pt x="141" y="105"/>
                    </a:cubicBezTo>
                    <a:cubicBezTo>
                      <a:pt x="141" y="114"/>
                      <a:pt x="141" y="114"/>
                      <a:pt x="141" y="114"/>
                    </a:cubicBezTo>
                    <a:lnTo>
                      <a:pt x="122" y="114"/>
                    </a:lnTo>
                    <a:close/>
                    <a:moveTo>
                      <a:pt x="141" y="100"/>
                    </a:move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2" y="95"/>
                      <a:pt x="122" y="95"/>
                      <a:pt x="122" y="95"/>
                    </a:cubicBezTo>
                    <a:cubicBezTo>
                      <a:pt x="141" y="95"/>
                      <a:pt x="141" y="95"/>
                      <a:pt x="141" y="95"/>
                    </a:cubicBezTo>
                    <a:lnTo>
                      <a:pt x="141" y="100"/>
                    </a:lnTo>
                    <a:close/>
                    <a:moveTo>
                      <a:pt x="141" y="89"/>
                    </a:moveTo>
                    <a:cubicBezTo>
                      <a:pt x="122" y="89"/>
                      <a:pt x="122" y="89"/>
                      <a:pt x="122" y="89"/>
                    </a:cubicBezTo>
                    <a:cubicBezTo>
                      <a:pt x="122" y="35"/>
                      <a:pt x="122" y="35"/>
                      <a:pt x="122" y="35"/>
                    </a:cubicBezTo>
                    <a:cubicBezTo>
                      <a:pt x="141" y="35"/>
                      <a:pt x="141" y="35"/>
                      <a:pt x="141" y="35"/>
                    </a:cubicBezTo>
                    <a:lnTo>
                      <a:pt x="141" y="89"/>
                    </a:lnTo>
                    <a:close/>
                    <a:moveTo>
                      <a:pt x="141" y="30"/>
                    </a:moveTo>
                    <a:cubicBezTo>
                      <a:pt x="122" y="30"/>
                      <a:pt x="122" y="30"/>
                      <a:pt x="122" y="30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41" y="24"/>
                      <a:pt x="141" y="24"/>
                      <a:pt x="141" y="24"/>
                    </a:cubicBezTo>
                    <a:lnTo>
                      <a:pt x="141" y="30"/>
                    </a:lnTo>
                    <a:close/>
                    <a:moveTo>
                      <a:pt x="141" y="11"/>
                    </a:moveTo>
                    <a:cubicBezTo>
                      <a:pt x="141" y="19"/>
                      <a:pt x="141" y="19"/>
                      <a:pt x="141" y="19"/>
                    </a:cubicBezTo>
                    <a:cubicBezTo>
                      <a:pt x="122" y="19"/>
                      <a:pt x="122" y="19"/>
                      <a:pt x="122" y="19"/>
                    </a:cubicBezTo>
                    <a:cubicBezTo>
                      <a:pt x="122" y="11"/>
                      <a:pt x="122" y="11"/>
                      <a:pt x="122" y="11"/>
                    </a:cubicBezTo>
                    <a:lnTo>
                      <a:pt x="141" y="11"/>
                    </a:lnTo>
                    <a:close/>
                    <a:moveTo>
                      <a:pt x="117" y="32"/>
                    </a:move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01" y="114"/>
                      <a:pt x="101" y="114"/>
                      <a:pt x="101" y="114"/>
                    </a:cubicBezTo>
                    <a:cubicBezTo>
                      <a:pt x="101" y="32"/>
                      <a:pt x="101" y="32"/>
                      <a:pt x="101" y="32"/>
                    </a:cubicBezTo>
                    <a:lnTo>
                      <a:pt x="117" y="32"/>
                    </a:lnTo>
                    <a:close/>
                    <a:moveTo>
                      <a:pt x="82" y="24"/>
                    </a:moveTo>
                    <a:cubicBezTo>
                      <a:pt x="82" y="21"/>
                      <a:pt x="82" y="21"/>
                      <a:pt x="82" y="21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5" y="76"/>
                      <a:pt x="95" y="76"/>
                      <a:pt x="95" y="76"/>
                    </a:cubicBezTo>
                    <a:cubicBezTo>
                      <a:pt x="82" y="76"/>
                      <a:pt x="82" y="76"/>
                      <a:pt x="82" y="76"/>
                    </a:cubicBezTo>
                    <a:lnTo>
                      <a:pt x="82" y="24"/>
                    </a:lnTo>
                    <a:close/>
                    <a:moveTo>
                      <a:pt x="82" y="81"/>
                    </a:moveTo>
                    <a:cubicBezTo>
                      <a:pt x="95" y="81"/>
                      <a:pt x="95" y="81"/>
                      <a:pt x="95" y="81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82" y="103"/>
                      <a:pt x="82" y="103"/>
                      <a:pt x="82" y="103"/>
                    </a:cubicBezTo>
                    <a:lnTo>
                      <a:pt x="82" y="81"/>
                    </a:lnTo>
                    <a:close/>
                    <a:moveTo>
                      <a:pt x="82" y="108"/>
                    </a:moveTo>
                    <a:cubicBezTo>
                      <a:pt x="95" y="108"/>
                      <a:pt x="95" y="108"/>
                      <a:pt x="95" y="108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82" y="114"/>
                      <a:pt x="82" y="114"/>
                      <a:pt x="82" y="114"/>
                    </a:cubicBezTo>
                    <a:lnTo>
                      <a:pt x="82" y="108"/>
                    </a:lnTo>
                    <a:close/>
                    <a:moveTo>
                      <a:pt x="95" y="11"/>
                    </a:moveTo>
                    <a:cubicBezTo>
                      <a:pt x="95" y="16"/>
                      <a:pt x="95" y="16"/>
                      <a:pt x="95" y="16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1"/>
                      <a:pt x="82" y="11"/>
                      <a:pt x="82" y="11"/>
                    </a:cubicBezTo>
                    <a:lnTo>
                      <a:pt x="95" y="11"/>
                    </a:lnTo>
                    <a:close/>
                    <a:moveTo>
                      <a:pt x="63" y="27"/>
                    </a:move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63" y="114"/>
                      <a:pt x="63" y="114"/>
                      <a:pt x="63" y="114"/>
                    </a:cubicBezTo>
                    <a:lnTo>
                      <a:pt x="63" y="27"/>
                    </a:lnTo>
                    <a:close/>
                    <a:moveTo>
                      <a:pt x="36" y="24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36" y="19"/>
                      <a:pt x="36" y="19"/>
                      <a:pt x="36" y="19"/>
                    </a:cubicBezTo>
                    <a:lnTo>
                      <a:pt x="36" y="24"/>
                    </a:lnTo>
                    <a:close/>
                    <a:moveTo>
                      <a:pt x="57" y="103"/>
                    </a:moveTo>
                    <a:cubicBezTo>
                      <a:pt x="41" y="103"/>
                      <a:pt x="41" y="103"/>
                      <a:pt x="41" y="103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57" y="49"/>
                      <a:pt x="57" y="49"/>
                      <a:pt x="57" y="49"/>
                    </a:cubicBezTo>
                    <a:lnTo>
                      <a:pt x="57" y="103"/>
                    </a:lnTo>
                    <a:close/>
                    <a:moveTo>
                      <a:pt x="41" y="108"/>
                    </a:moveTo>
                    <a:cubicBezTo>
                      <a:pt x="57" y="108"/>
                      <a:pt x="57" y="108"/>
                      <a:pt x="57" y="108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41" y="114"/>
                      <a:pt x="41" y="114"/>
                      <a:pt x="41" y="114"/>
                    </a:cubicBezTo>
                    <a:lnTo>
                      <a:pt x="41" y="108"/>
                    </a:lnTo>
                    <a:close/>
                    <a:moveTo>
                      <a:pt x="57" y="38"/>
                    </a:moveTo>
                    <a:cubicBezTo>
                      <a:pt x="57" y="43"/>
                      <a:pt x="57" y="43"/>
                      <a:pt x="57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38"/>
                      <a:pt x="41" y="38"/>
                      <a:pt x="41" y="38"/>
                    </a:cubicBezTo>
                    <a:lnTo>
                      <a:pt x="57" y="38"/>
                    </a:lnTo>
                    <a:close/>
                    <a:moveTo>
                      <a:pt x="36" y="5"/>
                    </a:moveTo>
                    <a:cubicBezTo>
                      <a:pt x="36" y="13"/>
                      <a:pt x="36" y="13"/>
                      <a:pt x="36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5"/>
                      <a:pt x="19" y="5"/>
                      <a:pt x="19" y="5"/>
                    </a:cubicBezTo>
                    <a:lnTo>
                      <a:pt x="36" y="5"/>
                    </a:lnTo>
                    <a:close/>
                    <a:moveTo>
                      <a:pt x="19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19" y="114"/>
                      <a:pt x="19" y="114"/>
                      <a:pt x="19" y="114"/>
                    </a:cubicBezTo>
                    <a:lnTo>
                      <a:pt x="19" y="30"/>
                    </a:lnTo>
                    <a:close/>
                    <a:moveTo>
                      <a:pt x="158" y="124"/>
                    </a:moveTo>
                    <a:cubicBezTo>
                      <a:pt x="6" y="124"/>
                      <a:pt x="6" y="124"/>
                      <a:pt x="6" y="124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58" y="1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7" name="Rectangle 173"/>
              <p:cNvSpPr>
                <a:spLocks noChangeArrowheads="1"/>
              </p:cNvSpPr>
              <p:nvPr userDrawn="1"/>
            </p:nvSpPr>
            <p:spPr bwMode="auto">
              <a:xfrm>
                <a:off x="5117" y="4046"/>
                <a:ext cx="15" cy="148"/>
              </a:xfrm>
              <a:prstGeom prst="rect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8" name="Rectangle 174"/>
              <p:cNvSpPr>
                <a:spLocks noChangeArrowheads="1"/>
              </p:cNvSpPr>
              <p:nvPr userDrawn="1"/>
            </p:nvSpPr>
            <p:spPr bwMode="auto">
              <a:xfrm>
                <a:off x="4975" y="4086"/>
                <a:ext cx="12" cy="81"/>
              </a:xfrm>
              <a:prstGeom prst="rect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9" name="Freeform 175"/>
              <p:cNvSpPr>
                <a:spLocks noEditPoints="1"/>
              </p:cNvSpPr>
              <p:nvPr userDrawn="1"/>
            </p:nvSpPr>
            <p:spPr bwMode="auto">
              <a:xfrm>
                <a:off x="2858" y="3955"/>
                <a:ext cx="85" cy="278"/>
              </a:xfrm>
              <a:custGeom>
                <a:avLst/>
                <a:gdLst>
                  <a:gd name="T0" fmla="*/ 33 w 35"/>
                  <a:gd name="T1" fmla="*/ 113 h 113"/>
                  <a:gd name="T2" fmla="*/ 7 w 35"/>
                  <a:gd name="T3" fmla="*/ 113 h 113"/>
                  <a:gd name="T4" fmla="*/ 0 w 35"/>
                  <a:gd name="T5" fmla="*/ 107 h 113"/>
                  <a:gd name="T6" fmla="*/ 0 w 35"/>
                  <a:gd name="T7" fmla="*/ 6 h 113"/>
                  <a:gd name="T8" fmla="*/ 7 w 35"/>
                  <a:gd name="T9" fmla="*/ 0 h 113"/>
                  <a:gd name="T10" fmla="*/ 33 w 35"/>
                  <a:gd name="T11" fmla="*/ 0 h 113"/>
                  <a:gd name="T12" fmla="*/ 35 w 35"/>
                  <a:gd name="T13" fmla="*/ 2 h 113"/>
                  <a:gd name="T14" fmla="*/ 35 w 35"/>
                  <a:gd name="T15" fmla="*/ 111 h 113"/>
                  <a:gd name="T16" fmla="*/ 33 w 35"/>
                  <a:gd name="T17" fmla="*/ 113 h 113"/>
                  <a:gd name="T18" fmla="*/ 7 w 35"/>
                  <a:gd name="T19" fmla="*/ 4 h 113"/>
                  <a:gd name="T20" fmla="*/ 5 w 35"/>
                  <a:gd name="T21" fmla="*/ 6 h 113"/>
                  <a:gd name="T22" fmla="*/ 5 w 35"/>
                  <a:gd name="T23" fmla="*/ 107 h 113"/>
                  <a:gd name="T24" fmla="*/ 7 w 35"/>
                  <a:gd name="T25" fmla="*/ 109 h 113"/>
                  <a:gd name="T26" fmla="*/ 31 w 35"/>
                  <a:gd name="T27" fmla="*/ 109 h 113"/>
                  <a:gd name="T28" fmla="*/ 31 w 35"/>
                  <a:gd name="T29" fmla="*/ 4 h 113"/>
                  <a:gd name="T30" fmla="*/ 7 w 35"/>
                  <a:gd name="T31" fmla="*/ 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113">
                    <a:moveTo>
                      <a:pt x="33" y="113"/>
                    </a:moveTo>
                    <a:cubicBezTo>
                      <a:pt x="7" y="113"/>
                      <a:pt x="7" y="113"/>
                      <a:pt x="7" y="113"/>
                    </a:cubicBezTo>
                    <a:cubicBezTo>
                      <a:pt x="3" y="113"/>
                      <a:pt x="0" y="110"/>
                      <a:pt x="0" y="10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5" y="1"/>
                      <a:pt x="35" y="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2"/>
                      <a:pt x="34" y="113"/>
                      <a:pt x="33" y="113"/>
                    </a:cubicBezTo>
                    <a:close/>
                    <a:moveTo>
                      <a:pt x="7" y="4"/>
                    </a:moveTo>
                    <a:cubicBezTo>
                      <a:pt x="6" y="4"/>
                      <a:pt x="5" y="5"/>
                      <a:pt x="5" y="6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8"/>
                      <a:pt x="6" y="109"/>
                      <a:pt x="7" y="109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4"/>
                      <a:pt x="31" y="4"/>
                      <a:pt x="31" y="4"/>
                    </a:cubicBez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0" name="Freeform 176"/>
              <p:cNvSpPr>
                <a:spLocks noEditPoints="1"/>
              </p:cNvSpPr>
              <p:nvPr userDrawn="1"/>
            </p:nvSpPr>
            <p:spPr bwMode="auto">
              <a:xfrm>
                <a:off x="3005" y="3955"/>
                <a:ext cx="85" cy="278"/>
              </a:xfrm>
              <a:custGeom>
                <a:avLst/>
                <a:gdLst>
                  <a:gd name="T0" fmla="*/ 33 w 35"/>
                  <a:gd name="T1" fmla="*/ 113 h 113"/>
                  <a:gd name="T2" fmla="*/ 3 w 35"/>
                  <a:gd name="T3" fmla="*/ 113 h 113"/>
                  <a:gd name="T4" fmla="*/ 0 w 35"/>
                  <a:gd name="T5" fmla="*/ 111 h 113"/>
                  <a:gd name="T6" fmla="*/ 0 w 35"/>
                  <a:gd name="T7" fmla="*/ 2 h 113"/>
                  <a:gd name="T8" fmla="*/ 3 w 35"/>
                  <a:gd name="T9" fmla="*/ 0 h 113"/>
                  <a:gd name="T10" fmla="*/ 33 w 35"/>
                  <a:gd name="T11" fmla="*/ 0 h 113"/>
                  <a:gd name="T12" fmla="*/ 35 w 35"/>
                  <a:gd name="T13" fmla="*/ 2 h 113"/>
                  <a:gd name="T14" fmla="*/ 35 w 35"/>
                  <a:gd name="T15" fmla="*/ 111 h 113"/>
                  <a:gd name="T16" fmla="*/ 33 w 35"/>
                  <a:gd name="T17" fmla="*/ 113 h 113"/>
                  <a:gd name="T18" fmla="*/ 5 w 35"/>
                  <a:gd name="T19" fmla="*/ 109 h 113"/>
                  <a:gd name="T20" fmla="*/ 31 w 35"/>
                  <a:gd name="T21" fmla="*/ 109 h 113"/>
                  <a:gd name="T22" fmla="*/ 31 w 35"/>
                  <a:gd name="T23" fmla="*/ 4 h 113"/>
                  <a:gd name="T24" fmla="*/ 5 w 35"/>
                  <a:gd name="T25" fmla="*/ 4 h 113"/>
                  <a:gd name="T26" fmla="*/ 5 w 35"/>
                  <a:gd name="T27" fmla="*/ 10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13">
                    <a:moveTo>
                      <a:pt x="33" y="113"/>
                    </a:moveTo>
                    <a:cubicBezTo>
                      <a:pt x="3" y="113"/>
                      <a:pt x="3" y="113"/>
                      <a:pt x="3" y="113"/>
                    </a:cubicBezTo>
                    <a:cubicBezTo>
                      <a:pt x="1" y="113"/>
                      <a:pt x="0" y="112"/>
                      <a:pt x="0" y="1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5" y="1"/>
                      <a:pt x="35" y="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2"/>
                      <a:pt x="34" y="113"/>
                      <a:pt x="33" y="113"/>
                    </a:cubicBezTo>
                    <a:close/>
                    <a:moveTo>
                      <a:pt x="5" y="109"/>
                    </a:move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10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1" name="Freeform 177"/>
              <p:cNvSpPr>
                <a:spLocks noEditPoints="1"/>
              </p:cNvSpPr>
              <p:nvPr userDrawn="1"/>
            </p:nvSpPr>
            <p:spPr bwMode="auto">
              <a:xfrm>
                <a:off x="2933" y="3911"/>
                <a:ext cx="84" cy="322"/>
              </a:xfrm>
              <a:custGeom>
                <a:avLst/>
                <a:gdLst>
                  <a:gd name="T0" fmla="*/ 33 w 35"/>
                  <a:gd name="T1" fmla="*/ 131 h 131"/>
                  <a:gd name="T2" fmla="*/ 2 w 35"/>
                  <a:gd name="T3" fmla="*/ 131 h 131"/>
                  <a:gd name="T4" fmla="*/ 0 w 35"/>
                  <a:gd name="T5" fmla="*/ 129 h 131"/>
                  <a:gd name="T6" fmla="*/ 0 w 35"/>
                  <a:gd name="T7" fmla="*/ 7 h 131"/>
                  <a:gd name="T8" fmla="*/ 6 w 35"/>
                  <a:gd name="T9" fmla="*/ 0 h 131"/>
                  <a:gd name="T10" fmla="*/ 28 w 35"/>
                  <a:gd name="T11" fmla="*/ 0 h 131"/>
                  <a:gd name="T12" fmla="*/ 35 w 35"/>
                  <a:gd name="T13" fmla="*/ 7 h 131"/>
                  <a:gd name="T14" fmla="*/ 35 w 35"/>
                  <a:gd name="T15" fmla="*/ 129 h 131"/>
                  <a:gd name="T16" fmla="*/ 33 w 35"/>
                  <a:gd name="T17" fmla="*/ 131 h 131"/>
                  <a:gd name="T18" fmla="*/ 4 w 35"/>
                  <a:gd name="T19" fmla="*/ 127 h 131"/>
                  <a:gd name="T20" fmla="*/ 30 w 35"/>
                  <a:gd name="T21" fmla="*/ 127 h 131"/>
                  <a:gd name="T22" fmla="*/ 30 w 35"/>
                  <a:gd name="T23" fmla="*/ 7 h 131"/>
                  <a:gd name="T24" fmla="*/ 28 w 35"/>
                  <a:gd name="T25" fmla="*/ 5 h 131"/>
                  <a:gd name="T26" fmla="*/ 6 w 35"/>
                  <a:gd name="T27" fmla="*/ 5 h 131"/>
                  <a:gd name="T28" fmla="*/ 4 w 35"/>
                  <a:gd name="T29" fmla="*/ 7 h 131"/>
                  <a:gd name="T30" fmla="*/ 4 w 35"/>
                  <a:gd name="T31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131">
                    <a:moveTo>
                      <a:pt x="33" y="131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5" y="3"/>
                      <a:pt x="35" y="7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35" y="130"/>
                      <a:pt x="34" y="131"/>
                      <a:pt x="33" y="131"/>
                    </a:cubicBezTo>
                    <a:close/>
                    <a:moveTo>
                      <a:pt x="4" y="127"/>
                    </a:moveTo>
                    <a:cubicBezTo>
                      <a:pt x="30" y="127"/>
                      <a:pt x="30" y="127"/>
                      <a:pt x="30" y="12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6"/>
                      <a:pt x="29" y="5"/>
                      <a:pt x="2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4" y="6"/>
                      <a:pt x="4" y="7"/>
                    </a:cubicBezTo>
                    <a:lnTo>
                      <a:pt x="4" y="1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2" name="Freeform 178"/>
              <p:cNvSpPr>
                <a:spLocks noEditPoints="1"/>
              </p:cNvSpPr>
              <p:nvPr userDrawn="1"/>
            </p:nvSpPr>
            <p:spPr bwMode="auto">
              <a:xfrm>
                <a:off x="3080" y="3911"/>
                <a:ext cx="84" cy="322"/>
              </a:xfrm>
              <a:custGeom>
                <a:avLst/>
                <a:gdLst>
                  <a:gd name="T0" fmla="*/ 28 w 35"/>
                  <a:gd name="T1" fmla="*/ 131 h 131"/>
                  <a:gd name="T2" fmla="*/ 2 w 35"/>
                  <a:gd name="T3" fmla="*/ 131 h 131"/>
                  <a:gd name="T4" fmla="*/ 0 w 35"/>
                  <a:gd name="T5" fmla="*/ 129 h 131"/>
                  <a:gd name="T6" fmla="*/ 0 w 35"/>
                  <a:gd name="T7" fmla="*/ 7 h 131"/>
                  <a:gd name="T8" fmla="*/ 6 w 35"/>
                  <a:gd name="T9" fmla="*/ 0 h 131"/>
                  <a:gd name="T10" fmla="*/ 28 w 35"/>
                  <a:gd name="T11" fmla="*/ 0 h 131"/>
                  <a:gd name="T12" fmla="*/ 35 w 35"/>
                  <a:gd name="T13" fmla="*/ 7 h 131"/>
                  <a:gd name="T14" fmla="*/ 35 w 35"/>
                  <a:gd name="T15" fmla="*/ 125 h 131"/>
                  <a:gd name="T16" fmla="*/ 28 w 35"/>
                  <a:gd name="T17" fmla="*/ 131 h 131"/>
                  <a:gd name="T18" fmla="*/ 4 w 35"/>
                  <a:gd name="T19" fmla="*/ 127 h 131"/>
                  <a:gd name="T20" fmla="*/ 28 w 35"/>
                  <a:gd name="T21" fmla="*/ 127 h 131"/>
                  <a:gd name="T22" fmla="*/ 31 w 35"/>
                  <a:gd name="T23" fmla="*/ 125 h 131"/>
                  <a:gd name="T24" fmla="*/ 31 w 35"/>
                  <a:gd name="T25" fmla="*/ 7 h 131"/>
                  <a:gd name="T26" fmla="*/ 28 w 35"/>
                  <a:gd name="T27" fmla="*/ 5 h 131"/>
                  <a:gd name="T28" fmla="*/ 6 w 35"/>
                  <a:gd name="T29" fmla="*/ 5 h 131"/>
                  <a:gd name="T30" fmla="*/ 4 w 35"/>
                  <a:gd name="T31" fmla="*/ 7 h 131"/>
                  <a:gd name="T32" fmla="*/ 4 w 35"/>
                  <a:gd name="T33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131">
                    <a:moveTo>
                      <a:pt x="28" y="131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5" y="3"/>
                      <a:pt x="35" y="7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8"/>
                      <a:pt x="32" y="131"/>
                      <a:pt x="28" y="131"/>
                    </a:cubicBezTo>
                    <a:close/>
                    <a:moveTo>
                      <a:pt x="4" y="127"/>
                    </a:moveTo>
                    <a:cubicBezTo>
                      <a:pt x="28" y="127"/>
                      <a:pt x="28" y="127"/>
                      <a:pt x="28" y="127"/>
                    </a:cubicBezTo>
                    <a:cubicBezTo>
                      <a:pt x="30" y="127"/>
                      <a:pt x="31" y="126"/>
                      <a:pt x="31" y="125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0" y="5"/>
                      <a:pt x="2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4" y="6"/>
                      <a:pt x="4" y="7"/>
                    </a:cubicBezTo>
                    <a:lnTo>
                      <a:pt x="4" y="1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3" name="Freeform 179"/>
              <p:cNvSpPr>
                <a:spLocks noEditPoints="1"/>
              </p:cNvSpPr>
              <p:nvPr userDrawn="1"/>
            </p:nvSpPr>
            <p:spPr bwMode="auto">
              <a:xfrm>
                <a:off x="2880" y="3982"/>
                <a:ext cx="41" cy="42"/>
              </a:xfrm>
              <a:custGeom>
                <a:avLst/>
                <a:gdLst>
                  <a:gd name="T0" fmla="*/ 9 w 17"/>
                  <a:gd name="T1" fmla="*/ 17 h 17"/>
                  <a:gd name="T2" fmla="*/ 0 w 17"/>
                  <a:gd name="T3" fmla="*/ 8 h 17"/>
                  <a:gd name="T4" fmla="*/ 9 w 17"/>
                  <a:gd name="T5" fmla="*/ 0 h 17"/>
                  <a:gd name="T6" fmla="*/ 17 w 17"/>
                  <a:gd name="T7" fmla="*/ 8 h 17"/>
                  <a:gd name="T8" fmla="*/ 9 w 17"/>
                  <a:gd name="T9" fmla="*/ 17 h 17"/>
                  <a:gd name="T10" fmla="*/ 9 w 17"/>
                  <a:gd name="T11" fmla="*/ 4 h 17"/>
                  <a:gd name="T12" fmla="*/ 4 w 17"/>
                  <a:gd name="T13" fmla="*/ 8 h 17"/>
                  <a:gd name="T14" fmla="*/ 9 w 17"/>
                  <a:gd name="T15" fmla="*/ 13 h 17"/>
                  <a:gd name="T16" fmla="*/ 13 w 17"/>
                  <a:gd name="T17" fmla="*/ 8 h 17"/>
                  <a:gd name="T18" fmla="*/ 9 w 17"/>
                  <a:gd name="T1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" y="0"/>
                      <a:pt x="17" y="4"/>
                      <a:pt x="17" y="8"/>
                    </a:cubicBezTo>
                    <a:cubicBezTo>
                      <a:pt x="17" y="13"/>
                      <a:pt x="13" y="17"/>
                      <a:pt x="9" y="17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8"/>
                    </a:cubicBezTo>
                    <a:cubicBezTo>
                      <a:pt x="4" y="11"/>
                      <a:pt x="6" y="13"/>
                      <a:pt x="9" y="13"/>
                    </a:cubicBezTo>
                    <a:cubicBezTo>
                      <a:pt x="11" y="13"/>
                      <a:pt x="13" y="11"/>
                      <a:pt x="13" y="8"/>
                    </a:cubicBezTo>
                    <a:cubicBezTo>
                      <a:pt x="13" y="6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4" name="Freeform 180"/>
              <p:cNvSpPr>
                <a:spLocks noEditPoints="1"/>
              </p:cNvSpPr>
              <p:nvPr userDrawn="1"/>
            </p:nvSpPr>
            <p:spPr bwMode="auto">
              <a:xfrm>
                <a:off x="3102" y="4169"/>
                <a:ext cx="41" cy="44"/>
              </a:xfrm>
              <a:custGeom>
                <a:avLst/>
                <a:gdLst>
                  <a:gd name="T0" fmla="*/ 8 w 17"/>
                  <a:gd name="T1" fmla="*/ 18 h 18"/>
                  <a:gd name="T2" fmla="*/ 0 w 17"/>
                  <a:gd name="T3" fmla="*/ 9 h 18"/>
                  <a:gd name="T4" fmla="*/ 8 w 17"/>
                  <a:gd name="T5" fmla="*/ 0 h 18"/>
                  <a:gd name="T6" fmla="*/ 17 w 17"/>
                  <a:gd name="T7" fmla="*/ 9 h 18"/>
                  <a:gd name="T8" fmla="*/ 8 w 17"/>
                  <a:gd name="T9" fmla="*/ 18 h 18"/>
                  <a:gd name="T10" fmla="*/ 8 w 17"/>
                  <a:gd name="T11" fmla="*/ 5 h 18"/>
                  <a:gd name="T12" fmla="*/ 4 w 17"/>
                  <a:gd name="T13" fmla="*/ 9 h 18"/>
                  <a:gd name="T14" fmla="*/ 8 w 17"/>
                  <a:gd name="T15" fmla="*/ 13 h 18"/>
                  <a:gd name="T16" fmla="*/ 13 w 17"/>
                  <a:gd name="T17" fmla="*/ 9 h 18"/>
                  <a:gd name="T18" fmla="*/ 8 w 17"/>
                  <a:gd name="T1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3" y="0"/>
                      <a:pt x="17" y="4"/>
                      <a:pt x="17" y="9"/>
                    </a:cubicBezTo>
                    <a:cubicBezTo>
                      <a:pt x="17" y="14"/>
                      <a:pt x="13" y="18"/>
                      <a:pt x="8" y="18"/>
                    </a:cubicBezTo>
                    <a:close/>
                    <a:moveTo>
                      <a:pt x="8" y="5"/>
                    </a:moveTo>
                    <a:cubicBezTo>
                      <a:pt x="6" y="5"/>
                      <a:pt x="4" y="6"/>
                      <a:pt x="4" y="9"/>
                    </a:cubicBezTo>
                    <a:cubicBezTo>
                      <a:pt x="4" y="11"/>
                      <a:pt x="6" y="13"/>
                      <a:pt x="8" y="13"/>
                    </a:cubicBezTo>
                    <a:cubicBezTo>
                      <a:pt x="11" y="13"/>
                      <a:pt x="13" y="11"/>
                      <a:pt x="13" y="9"/>
                    </a:cubicBezTo>
                    <a:cubicBezTo>
                      <a:pt x="13" y="6"/>
                      <a:pt x="11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5" name="Freeform 181"/>
              <p:cNvSpPr>
                <a:spLocks/>
              </p:cNvSpPr>
              <p:nvPr userDrawn="1"/>
            </p:nvSpPr>
            <p:spPr bwMode="auto">
              <a:xfrm>
                <a:off x="2880" y="4201"/>
                <a:ext cx="41" cy="12"/>
              </a:xfrm>
              <a:custGeom>
                <a:avLst/>
                <a:gdLst>
                  <a:gd name="T0" fmla="*/ 15 w 17"/>
                  <a:gd name="T1" fmla="*/ 5 h 5"/>
                  <a:gd name="T2" fmla="*/ 2 w 17"/>
                  <a:gd name="T3" fmla="*/ 5 h 5"/>
                  <a:gd name="T4" fmla="*/ 0 w 17"/>
                  <a:gd name="T5" fmla="*/ 2 h 5"/>
                  <a:gd name="T6" fmla="*/ 2 w 17"/>
                  <a:gd name="T7" fmla="*/ 0 h 5"/>
                  <a:gd name="T8" fmla="*/ 15 w 17"/>
                  <a:gd name="T9" fmla="*/ 0 h 5"/>
                  <a:gd name="T10" fmla="*/ 17 w 17"/>
                  <a:gd name="T11" fmla="*/ 2 h 5"/>
                  <a:gd name="T12" fmla="*/ 15 w 17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4"/>
                      <a:pt x="16" y="5"/>
                      <a:pt x="15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6" name="Freeform 182"/>
              <p:cNvSpPr>
                <a:spLocks/>
              </p:cNvSpPr>
              <p:nvPr userDrawn="1"/>
            </p:nvSpPr>
            <p:spPr bwMode="auto">
              <a:xfrm>
                <a:off x="2880" y="4181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7" name="Freeform 183"/>
              <p:cNvSpPr>
                <a:spLocks/>
              </p:cNvSpPr>
              <p:nvPr userDrawn="1"/>
            </p:nvSpPr>
            <p:spPr bwMode="auto">
              <a:xfrm>
                <a:off x="2880" y="4159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8" name="Freeform 184"/>
              <p:cNvSpPr>
                <a:spLocks/>
              </p:cNvSpPr>
              <p:nvPr userDrawn="1"/>
            </p:nvSpPr>
            <p:spPr bwMode="auto">
              <a:xfrm>
                <a:off x="3027" y="4201"/>
                <a:ext cx="43" cy="12"/>
              </a:xfrm>
              <a:custGeom>
                <a:avLst/>
                <a:gdLst>
                  <a:gd name="T0" fmla="*/ 15 w 18"/>
                  <a:gd name="T1" fmla="*/ 5 h 5"/>
                  <a:gd name="T2" fmla="*/ 2 w 18"/>
                  <a:gd name="T3" fmla="*/ 5 h 5"/>
                  <a:gd name="T4" fmla="*/ 0 w 18"/>
                  <a:gd name="T5" fmla="*/ 2 h 5"/>
                  <a:gd name="T6" fmla="*/ 2 w 18"/>
                  <a:gd name="T7" fmla="*/ 0 h 5"/>
                  <a:gd name="T8" fmla="*/ 15 w 18"/>
                  <a:gd name="T9" fmla="*/ 0 h 5"/>
                  <a:gd name="T10" fmla="*/ 18 w 18"/>
                  <a:gd name="T11" fmla="*/ 2 h 5"/>
                  <a:gd name="T12" fmla="*/ 15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4"/>
                      <a:pt x="17" y="5"/>
                      <a:pt x="15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9" name="Freeform 185"/>
              <p:cNvSpPr>
                <a:spLocks/>
              </p:cNvSpPr>
              <p:nvPr userDrawn="1"/>
            </p:nvSpPr>
            <p:spPr bwMode="auto">
              <a:xfrm>
                <a:off x="3027" y="4181"/>
                <a:ext cx="43" cy="10"/>
              </a:xfrm>
              <a:custGeom>
                <a:avLst/>
                <a:gdLst>
                  <a:gd name="T0" fmla="*/ 15 w 18"/>
                  <a:gd name="T1" fmla="*/ 4 h 4"/>
                  <a:gd name="T2" fmla="*/ 2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5 w 18"/>
                  <a:gd name="T9" fmla="*/ 0 h 4"/>
                  <a:gd name="T10" fmla="*/ 18 w 18"/>
                  <a:gd name="T11" fmla="*/ 2 h 4"/>
                  <a:gd name="T12" fmla="*/ 15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3"/>
                      <a:pt x="17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0" name="Freeform 186"/>
              <p:cNvSpPr>
                <a:spLocks/>
              </p:cNvSpPr>
              <p:nvPr userDrawn="1"/>
            </p:nvSpPr>
            <p:spPr bwMode="auto">
              <a:xfrm>
                <a:off x="3027" y="4159"/>
                <a:ext cx="43" cy="10"/>
              </a:xfrm>
              <a:custGeom>
                <a:avLst/>
                <a:gdLst>
                  <a:gd name="T0" fmla="*/ 15 w 18"/>
                  <a:gd name="T1" fmla="*/ 4 h 4"/>
                  <a:gd name="T2" fmla="*/ 2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5 w 18"/>
                  <a:gd name="T9" fmla="*/ 0 h 4"/>
                  <a:gd name="T10" fmla="*/ 18 w 18"/>
                  <a:gd name="T11" fmla="*/ 2 h 4"/>
                  <a:gd name="T12" fmla="*/ 15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1" name="Freeform 187"/>
              <p:cNvSpPr>
                <a:spLocks/>
              </p:cNvSpPr>
              <p:nvPr userDrawn="1"/>
            </p:nvSpPr>
            <p:spPr bwMode="auto">
              <a:xfrm>
                <a:off x="3102" y="3977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2" name="Freeform 188"/>
              <p:cNvSpPr>
                <a:spLocks/>
              </p:cNvSpPr>
              <p:nvPr userDrawn="1"/>
            </p:nvSpPr>
            <p:spPr bwMode="auto">
              <a:xfrm>
                <a:off x="3102" y="3955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3" name="Freeform 189"/>
              <p:cNvSpPr>
                <a:spLocks/>
              </p:cNvSpPr>
              <p:nvPr userDrawn="1"/>
            </p:nvSpPr>
            <p:spPr bwMode="auto">
              <a:xfrm>
                <a:off x="3102" y="3933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4" name="Freeform 190"/>
              <p:cNvSpPr>
                <a:spLocks noEditPoints="1"/>
              </p:cNvSpPr>
              <p:nvPr userDrawn="1"/>
            </p:nvSpPr>
            <p:spPr bwMode="auto">
              <a:xfrm>
                <a:off x="2880" y="4046"/>
                <a:ext cx="41" cy="86"/>
              </a:xfrm>
              <a:custGeom>
                <a:avLst/>
                <a:gdLst>
                  <a:gd name="T0" fmla="*/ 15 w 17"/>
                  <a:gd name="T1" fmla="*/ 35 h 35"/>
                  <a:gd name="T2" fmla="*/ 2 w 17"/>
                  <a:gd name="T3" fmla="*/ 35 h 35"/>
                  <a:gd name="T4" fmla="*/ 0 w 17"/>
                  <a:gd name="T5" fmla="*/ 33 h 35"/>
                  <a:gd name="T6" fmla="*/ 0 w 17"/>
                  <a:gd name="T7" fmla="*/ 2 h 35"/>
                  <a:gd name="T8" fmla="*/ 2 w 17"/>
                  <a:gd name="T9" fmla="*/ 0 h 35"/>
                  <a:gd name="T10" fmla="*/ 15 w 17"/>
                  <a:gd name="T11" fmla="*/ 0 h 35"/>
                  <a:gd name="T12" fmla="*/ 17 w 17"/>
                  <a:gd name="T13" fmla="*/ 2 h 35"/>
                  <a:gd name="T14" fmla="*/ 17 w 17"/>
                  <a:gd name="T15" fmla="*/ 33 h 35"/>
                  <a:gd name="T16" fmla="*/ 15 w 17"/>
                  <a:gd name="T17" fmla="*/ 35 h 35"/>
                  <a:gd name="T18" fmla="*/ 4 w 17"/>
                  <a:gd name="T19" fmla="*/ 30 h 35"/>
                  <a:gd name="T20" fmla="*/ 13 w 17"/>
                  <a:gd name="T21" fmla="*/ 30 h 35"/>
                  <a:gd name="T22" fmla="*/ 13 w 17"/>
                  <a:gd name="T23" fmla="*/ 4 h 35"/>
                  <a:gd name="T24" fmla="*/ 4 w 17"/>
                  <a:gd name="T25" fmla="*/ 4 h 35"/>
                  <a:gd name="T26" fmla="*/ 4 w 17"/>
                  <a:gd name="T27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35">
                    <a:moveTo>
                      <a:pt x="15" y="35"/>
                    </a:moveTo>
                    <a:cubicBezTo>
                      <a:pt x="2" y="35"/>
                      <a:pt x="2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4"/>
                      <a:pt x="16" y="35"/>
                      <a:pt x="15" y="35"/>
                    </a:cubicBezTo>
                    <a:close/>
                    <a:moveTo>
                      <a:pt x="4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5" name="Freeform 191"/>
              <p:cNvSpPr>
                <a:spLocks noEditPoints="1"/>
              </p:cNvSpPr>
              <p:nvPr userDrawn="1"/>
            </p:nvSpPr>
            <p:spPr bwMode="auto">
              <a:xfrm>
                <a:off x="2955" y="3933"/>
                <a:ext cx="41" cy="145"/>
              </a:xfrm>
              <a:custGeom>
                <a:avLst/>
                <a:gdLst>
                  <a:gd name="T0" fmla="*/ 15 w 17"/>
                  <a:gd name="T1" fmla="*/ 59 h 59"/>
                  <a:gd name="T2" fmla="*/ 2 w 17"/>
                  <a:gd name="T3" fmla="*/ 59 h 59"/>
                  <a:gd name="T4" fmla="*/ 0 w 17"/>
                  <a:gd name="T5" fmla="*/ 57 h 59"/>
                  <a:gd name="T6" fmla="*/ 0 w 17"/>
                  <a:gd name="T7" fmla="*/ 2 h 59"/>
                  <a:gd name="T8" fmla="*/ 2 w 17"/>
                  <a:gd name="T9" fmla="*/ 0 h 59"/>
                  <a:gd name="T10" fmla="*/ 15 w 17"/>
                  <a:gd name="T11" fmla="*/ 0 h 59"/>
                  <a:gd name="T12" fmla="*/ 17 w 17"/>
                  <a:gd name="T13" fmla="*/ 2 h 59"/>
                  <a:gd name="T14" fmla="*/ 17 w 17"/>
                  <a:gd name="T15" fmla="*/ 57 h 59"/>
                  <a:gd name="T16" fmla="*/ 15 w 17"/>
                  <a:gd name="T17" fmla="*/ 59 h 59"/>
                  <a:gd name="T18" fmla="*/ 4 w 17"/>
                  <a:gd name="T19" fmla="*/ 55 h 59"/>
                  <a:gd name="T20" fmla="*/ 13 w 17"/>
                  <a:gd name="T21" fmla="*/ 55 h 59"/>
                  <a:gd name="T22" fmla="*/ 13 w 17"/>
                  <a:gd name="T23" fmla="*/ 4 h 59"/>
                  <a:gd name="T24" fmla="*/ 4 w 17"/>
                  <a:gd name="T25" fmla="*/ 4 h 59"/>
                  <a:gd name="T26" fmla="*/ 4 w 17"/>
                  <a:gd name="T27" fmla="*/ 5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59">
                    <a:moveTo>
                      <a:pt x="15" y="59"/>
                    </a:moveTo>
                    <a:cubicBezTo>
                      <a:pt x="2" y="59"/>
                      <a:pt x="2" y="59"/>
                      <a:pt x="2" y="59"/>
                    </a:cubicBezTo>
                    <a:cubicBezTo>
                      <a:pt x="0" y="59"/>
                      <a:pt x="0" y="58"/>
                      <a:pt x="0" y="5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8"/>
                      <a:pt x="16" y="59"/>
                      <a:pt x="15" y="59"/>
                    </a:cubicBezTo>
                    <a:close/>
                    <a:moveTo>
                      <a:pt x="4" y="55"/>
                    </a:move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5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6" name="Freeform 192"/>
              <p:cNvSpPr>
                <a:spLocks noEditPoints="1"/>
              </p:cNvSpPr>
              <p:nvPr userDrawn="1"/>
            </p:nvSpPr>
            <p:spPr bwMode="auto">
              <a:xfrm>
                <a:off x="2955" y="4181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0 h 13"/>
                  <a:gd name="T6" fmla="*/ 0 w 17"/>
                  <a:gd name="T7" fmla="*/ 2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2 h 13"/>
                  <a:gd name="T14" fmla="*/ 17 w 17"/>
                  <a:gd name="T15" fmla="*/ 10 h 13"/>
                  <a:gd name="T16" fmla="*/ 15 w 17"/>
                  <a:gd name="T17" fmla="*/ 13 h 13"/>
                  <a:gd name="T18" fmla="*/ 4 w 17"/>
                  <a:gd name="T19" fmla="*/ 8 h 13"/>
                  <a:gd name="T20" fmla="*/ 13 w 17"/>
                  <a:gd name="T21" fmla="*/ 8 h 13"/>
                  <a:gd name="T22" fmla="*/ 13 w 17"/>
                  <a:gd name="T23" fmla="*/ 4 h 13"/>
                  <a:gd name="T24" fmla="*/ 4 w 17"/>
                  <a:gd name="T25" fmla="*/ 4 h 13"/>
                  <a:gd name="T26" fmla="*/ 4 w 17"/>
                  <a:gd name="T2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2"/>
                      <a:pt x="16" y="13"/>
                      <a:pt x="15" y="13"/>
                    </a:cubicBezTo>
                    <a:close/>
                    <a:moveTo>
                      <a:pt x="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7" name="Freeform 193"/>
              <p:cNvSpPr>
                <a:spLocks noEditPoints="1"/>
              </p:cNvSpPr>
              <p:nvPr userDrawn="1"/>
            </p:nvSpPr>
            <p:spPr bwMode="auto">
              <a:xfrm>
                <a:off x="2955" y="4088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3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3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3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8" name="Freeform 194"/>
              <p:cNvSpPr>
                <a:spLocks/>
              </p:cNvSpPr>
              <p:nvPr userDrawn="1"/>
            </p:nvSpPr>
            <p:spPr bwMode="auto">
              <a:xfrm>
                <a:off x="2960" y="4132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9" name="Freeform 195"/>
              <p:cNvSpPr>
                <a:spLocks/>
              </p:cNvSpPr>
              <p:nvPr userDrawn="1"/>
            </p:nvSpPr>
            <p:spPr bwMode="auto">
              <a:xfrm>
                <a:off x="2979" y="4132"/>
                <a:ext cx="12" cy="37"/>
              </a:xfrm>
              <a:custGeom>
                <a:avLst/>
                <a:gdLst>
                  <a:gd name="T0" fmla="*/ 3 w 5"/>
                  <a:gd name="T1" fmla="*/ 15 h 15"/>
                  <a:gd name="T2" fmla="*/ 0 w 5"/>
                  <a:gd name="T3" fmla="*/ 13 h 15"/>
                  <a:gd name="T4" fmla="*/ 0 w 5"/>
                  <a:gd name="T5" fmla="*/ 2 h 15"/>
                  <a:gd name="T6" fmla="*/ 3 w 5"/>
                  <a:gd name="T7" fmla="*/ 0 h 15"/>
                  <a:gd name="T8" fmla="*/ 5 w 5"/>
                  <a:gd name="T9" fmla="*/ 2 h 15"/>
                  <a:gd name="T10" fmla="*/ 5 w 5"/>
                  <a:gd name="T11" fmla="*/ 13 h 15"/>
                  <a:gd name="T12" fmla="*/ 3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3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3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0" name="Freeform 196"/>
              <p:cNvSpPr>
                <a:spLocks noEditPoints="1"/>
              </p:cNvSpPr>
              <p:nvPr userDrawn="1"/>
            </p:nvSpPr>
            <p:spPr bwMode="auto">
              <a:xfrm>
                <a:off x="3102" y="4088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3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3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3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3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1" name="Freeform 197"/>
              <p:cNvSpPr>
                <a:spLocks noEditPoints="1"/>
              </p:cNvSpPr>
              <p:nvPr userDrawn="1"/>
            </p:nvSpPr>
            <p:spPr bwMode="auto">
              <a:xfrm>
                <a:off x="3102" y="3997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2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2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2" name="Freeform 198"/>
              <p:cNvSpPr>
                <a:spLocks/>
              </p:cNvSpPr>
              <p:nvPr userDrawn="1"/>
            </p:nvSpPr>
            <p:spPr bwMode="auto">
              <a:xfrm>
                <a:off x="3107" y="4041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3" name="Freeform 199"/>
              <p:cNvSpPr>
                <a:spLocks/>
              </p:cNvSpPr>
              <p:nvPr userDrawn="1"/>
            </p:nvSpPr>
            <p:spPr bwMode="auto">
              <a:xfrm>
                <a:off x="3107" y="4132"/>
                <a:ext cx="9" cy="27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4" name="Freeform 200"/>
              <p:cNvSpPr>
                <a:spLocks/>
              </p:cNvSpPr>
              <p:nvPr userDrawn="1"/>
            </p:nvSpPr>
            <p:spPr bwMode="auto">
              <a:xfrm>
                <a:off x="3128" y="4132"/>
                <a:ext cx="10" cy="27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5" name="Freeform 201"/>
              <p:cNvSpPr>
                <a:spLocks/>
              </p:cNvSpPr>
              <p:nvPr userDrawn="1"/>
            </p:nvSpPr>
            <p:spPr bwMode="auto">
              <a:xfrm>
                <a:off x="3128" y="4041"/>
                <a:ext cx="10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6" name="Freeform 202"/>
              <p:cNvSpPr>
                <a:spLocks noEditPoints="1"/>
              </p:cNvSpPr>
              <p:nvPr userDrawn="1"/>
            </p:nvSpPr>
            <p:spPr bwMode="auto">
              <a:xfrm>
                <a:off x="3027" y="4068"/>
                <a:ext cx="43" cy="79"/>
              </a:xfrm>
              <a:custGeom>
                <a:avLst/>
                <a:gdLst>
                  <a:gd name="T0" fmla="*/ 15 w 18"/>
                  <a:gd name="T1" fmla="*/ 32 h 32"/>
                  <a:gd name="T2" fmla="*/ 2 w 18"/>
                  <a:gd name="T3" fmla="*/ 32 h 32"/>
                  <a:gd name="T4" fmla="*/ 0 w 18"/>
                  <a:gd name="T5" fmla="*/ 30 h 32"/>
                  <a:gd name="T6" fmla="*/ 0 w 18"/>
                  <a:gd name="T7" fmla="*/ 2 h 32"/>
                  <a:gd name="T8" fmla="*/ 2 w 18"/>
                  <a:gd name="T9" fmla="*/ 0 h 32"/>
                  <a:gd name="T10" fmla="*/ 15 w 18"/>
                  <a:gd name="T11" fmla="*/ 0 h 32"/>
                  <a:gd name="T12" fmla="*/ 18 w 18"/>
                  <a:gd name="T13" fmla="*/ 2 h 32"/>
                  <a:gd name="T14" fmla="*/ 18 w 18"/>
                  <a:gd name="T15" fmla="*/ 30 h 32"/>
                  <a:gd name="T16" fmla="*/ 15 w 18"/>
                  <a:gd name="T17" fmla="*/ 32 h 32"/>
                  <a:gd name="T18" fmla="*/ 4 w 18"/>
                  <a:gd name="T19" fmla="*/ 28 h 32"/>
                  <a:gd name="T20" fmla="*/ 13 w 18"/>
                  <a:gd name="T21" fmla="*/ 28 h 32"/>
                  <a:gd name="T22" fmla="*/ 13 w 18"/>
                  <a:gd name="T23" fmla="*/ 4 h 32"/>
                  <a:gd name="T24" fmla="*/ 4 w 18"/>
                  <a:gd name="T25" fmla="*/ 4 h 32"/>
                  <a:gd name="T26" fmla="*/ 4 w 18"/>
                  <a:gd name="T27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2">
                    <a:moveTo>
                      <a:pt x="15" y="32"/>
                    </a:move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0" y="31"/>
                      <a:pt x="0" y="3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1"/>
                      <a:pt x="17" y="32"/>
                      <a:pt x="15" y="32"/>
                    </a:cubicBezTo>
                    <a:close/>
                    <a:moveTo>
                      <a:pt x="4" y="28"/>
                    </a:move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7" name="Freeform 203"/>
              <p:cNvSpPr>
                <a:spLocks noEditPoints="1"/>
              </p:cNvSpPr>
              <p:nvPr userDrawn="1"/>
            </p:nvSpPr>
            <p:spPr bwMode="auto">
              <a:xfrm>
                <a:off x="3027" y="3977"/>
                <a:ext cx="43" cy="32"/>
              </a:xfrm>
              <a:custGeom>
                <a:avLst/>
                <a:gdLst>
                  <a:gd name="T0" fmla="*/ 15 w 18"/>
                  <a:gd name="T1" fmla="*/ 13 h 13"/>
                  <a:gd name="T2" fmla="*/ 2 w 18"/>
                  <a:gd name="T3" fmla="*/ 13 h 13"/>
                  <a:gd name="T4" fmla="*/ 0 w 18"/>
                  <a:gd name="T5" fmla="*/ 10 h 13"/>
                  <a:gd name="T6" fmla="*/ 0 w 18"/>
                  <a:gd name="T7" fmla="*/ 2 h 13"/>
                  <a:gd name="T8" fmla="*/ 2 w 18"/>
                  <a:gd name="T9" fmla="*/ 0 h 13"/>
                  <a:gd name="T10" fmla="*/ 15 w 18"/>
                  <a:gd name="T11" fmla="*/ 0 h 13"/>
                  <a:gd name="T12" fmla="*/ 18 w 18"/>
                  <a:gd name="T13" fmla="*/ 2 h 13"/>
                  <a:gd name="T14" fmla="*/ 18 w 18"/>
                  <a:gd name="T15" fmla="*/ 10 h 13"/>
                  <a:gd name="T16" fmla="*/ 15 w 18"/>
                  <a:gd name="T17" fmla="*/ 13 h 13"/>
                  <a:gd name="T18" fmla="*/ 4 w 18"/>
                  <a:gd name="T19" fmla="*/ 8 h 13"/>
                  <a:gd name="T20" fmla="*/ 13 w 18"/>
                  <a:gd name="T21" fmla="*/ 8 h 13"/>
                  <a:gd name="T22" fmla="*/ 13 w 18"/>
                  <a:gd name="T23" fmla="*/ 4 h 13"/>
                  <a:gd name="T24" fmla="*/ 4 w 18"/>
                  <a:gd name="T25" fmla="*/ 4 h 13"/>
                  <a:gd name="T26" fmla="*/ 4 w 18"/>
                  <a:gd name="T2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2"/>
                      <a:pt x="17" y="13"/>
                      <a:pt x="15" y="13"/>
                    </a:cubicBezTo>
                    <a:close/>
                    <a:moveTo>
                      <a:pt x="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8" name="Freeform 204"/>
              <p:cNvSpPr>
                <a:spLocks/>
              </p:cNvSpPr>
              <p:nvPr userDrawn="1"/>
            </p:nvSpPr>
            <p:spPr bwMode="auto">
              <a:xfrm>
                <a:off x="3054" y="4019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grpSp>
          <p:nvGrpSpPr>
            <p:cNvPr id="7" name="Group 406"/>
            <p:cNvGrpSpPr>
              <a:grpSpLocks/>
            </p:cNvGrpSpPr>
            <p:nvPr userDrawn="1"/>
          </p:nvGrpSpPr>
          <p:grpSpPr bwMode="auto">
            <a:xfrm>
              <a:off x="883175" y="6176963"/>
              <a:ext cx="9812338" cy="596900"/>
              <a:chOff x="600" y="3891"/>
              <a:chExt cx="6181" cy="376"/>
            </a:xfrm>
          </p:grpSpPr>
          <p:sp>
            <p:nvSpPr>
              <p:cNvPr id="191" name="Freeform 206"/>
              <p:cNvSpPr>
                <a:spLocks/>
              </p:cNvSpPr>
              <p:nvPr userDrawn="1"/>
            </p:nvSpPr>
            <p:spPr bwMode="auto">
              <a:xfrm>
                <a:off x="3032" y="4019"/>
                <a:ext cx="12" cy="37"/>
              </a:xfrm>
              <a:custGeom>
                <a:avLst/>
                <a:gdLst>
                  <a:gd name="T0" fmla="*/ 2 w 5"/>
                  <a:gd name="T1" fmla="*/ 15 h 15"/>
                  <a:gd name="T2" fmla="*/ 0 w 5"/>
                  <a:gd name="T3" fmla="*/ 13 h 15"/>
                  <a:gd name="T4" fmla="*/ 0 w 5"/>
                  <a:gd name="T5" fmla="*/ 2 h 15"/>
                  <a:gd name="T6" fmla="*/ 2 w 5"/>
                  <a:gd name="T7" fmla="*/ 0 h 15"/>
                  <a:gd name="T8" fmla="*/ 5 w 5"/>
                  <a:gd name="T9" fmla="*/ 2 h 15"/>
                  <a:gd name="T10" fmla="*/ 5 w 5"/>
                  <a:gd name="T11" fmla="*/ 13 h 15"/>
                  <a:gd name="T12" fmla="*/ 2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2" name="Freeform 207"/>
              <p:cNvSpPr>
                <a:spLocks noEditPoints="1"/>
              </p:cNvSpPr>
              <p:nvPr userDrawn="1"/>
            </p:nvSpPr>
            <p:spPr bwMode="auto">
              <a:xfrm>
                <a:off x="1060" y="3911"/>
                <a:ext cx="330" cy="337"/>
              </a:xfrm>
              <a:custGeom>
                <a:avLst/>
                <a:gdLst>
                  <a:gd name="T0" fmla="*/ 109 w 137"/>
                  <a:gd name="T1" fmla="*/ 4 h 137"/>
                  <a:gd name="T2" fmla="*/ 27 w 137"/>
                  <a:gd name="T3" fmla="*/ 4 h 137"/>
                  <a:gd name="T4" fmla="*/ 0 w 137"/>
                  <a:gd name="T5" fmla="*/ 13 h 137"/>
                  <a:gd name="T6" fmla="*/ 27 w 137"/>
                  <a:gd name="T7" fmla="*/ 23 h 137"/>
                  <a:gd name="T8" fmla="*/ 34 w 137"/>
                  <a:gd name="T9" fmla="*/ 31 h 137"/>
                  <a:gd name="T10" fmla="*/ 27 w 137"/>
                  <a:gd name="T11" fmla="*/ 77 h 137"/>
                  <a:gd name="T12" fmla="*/ 32 w 137"/>
                  <a:gd name="T13" fmla="*/ 89 h 137"/>
                  <a:gd name="T14" fmla="*/ 27 w 137"/>
                  <a:gd name="T15" fmla="*/ 94 h 137"/>
                  <a:gd name="T16" fmla="*/ 19 w 137"/>
                  <a:gd name="T17" fmla="*/ 115 h 137"/>
                  <a:gd name="T18" fmla="*/ 20 w 137"/>
                  <a:gd name="T19" fmla="*/ 137 h 137"/>
                  <a:gd name="T20" fmla="*/ 121 w 137"/>
                  <a:gd name="T21" fmla="*/ 126 h 137"/>
                  <a:gd name="T22" fmla="*/ 109 w 137"/>
                  <a:gd name="T23" fmla="*/ 114 h 137"/>
                  <a:gd name="T24" fmla="*/ 109 w 137"/>
                  <a:gd name="T25" fmla="*/ 97 h 137"/>
                  <a:gd name="T26" fmla="*/ 108 w 137"/>
                  <a:gd name="T27" fmla="*/ 96 h 137"/>
                  <a:gd name="T28" fmla="*/ 108 w 137"/>
                  <a:gd name="T29" fmla="*/ 91 h 137"/>
                  <a:gd name="T30" fmla="*/ 109 w 137"/>
                  <a:gd name="T31" fmla="*/ 89 h 137"/>
                  <a:gd name="T32" fmla="*/ 105 w 137"/>
                  <a:gd name="T33" fmla="*/ 43 h 137"/>
                  <a:gd name="T34" fmla="*/ 108 w 137"/>
                  <a:gd name="T35" fmla="*/ 34 h 137"/>
                  <a:gd name="T36" fmla="*/ 109 w 137"/>
                  <a:gd name="T37" fmla="*/ 32 h 137"/>
                  <a:gd name="T38" fmla="*/ 119 w 137"/>
                  <a:gd name="T39" fmla="*/ 23 h 137"/>
                  <a:gd name="T40" fmla="*/ 125 w 137"/>
                  <a:gd name="T41" fmla="*/ 2 h 137"/>
                  <a:gd name="T42" fmla="*/ 18 w 137"/>
                  <a:gd name="T43" fmla="*/ 13 h 137"/>
                  <a:gd name="T44" fmla="*/ 21 w 137"/>
                  <a:gd name="T45" fmla="*/ 18 h 137"/>
                  <a:gd name="T46" fmla="*/ 27 w 137"/>
                  <a:gd name="T47" fmla="*/ 18 h 137"/>
                  <a:gd name="T48" fmla="*/ 115 w 137"/>
                  <a:gd name="T49" fmla="*/ 132 h 137"/>
                  <a:gd name="T50" fmla="*/ 21 w 137"/>
                  <a:gd name="T51" fmla="*/ 119 h 137"/>
                  <a:gd name="T52" fmla="*/ 102 w 137"/>
                  <a:gd name="T53" fmla="*/ 32 h 137"/>
                  <a:gd name="T54" fmla="*/ 105 w 137"/>
                  <a:gd name="T55" fmla="*/ 48 h 137"/>
                  <a:gd name="T56" fmla="*/ 94 w 137"/>
                  <a:gd name="T57" fmla="*/ 97 h 137"/>
                  <a:gd name="T58" fmla="*/ 93 w 137"/>
                  <a:gd name="T59" fmla="*/ 98 h 137"/>
                  <a:gd name="T60" fmla="*/ 95 w 137"/>
                  <a:gd name="T61" fmla="*/ 100 h 137"/>
                  <a:gd name="T62" fmla="*/ 96 w 137"/>
                  <a:gd name="T63" fmla="*/ 100 h 137"/>
                  <a:gd name="T64" fmla="*/ 105 w 137"/>
                  <a:gd name="T65" fmla="*/ 100 h 137"/>
                  <a:gd name="T66" fmla="*/ 32 w 137"/>
                  <a:gd name="T67" fmla="*/ 94 h 137"/>
                  <a:gd name="T68" fmla="*/ 36 w 137"/>
                  <a:gd name="T69" fmla="*/ 82 h 137"/>
                  <a:gd name="T70" fmla="*/ 32 w 137"/>
                  <a:gd name="T71" fmla="*/ 36 h 137"/>
                  <a:gd name="T72" fmla="*/ 41 w 137"/>
                  <a:gd name="T73" fmla="*/ 36 h 137"/>
                  <a:gd name="T74" fmla="*/ 41 w 137"/>
                  <a:gd name="T75" fmla="*/ 36 h 137"/>
                  <a:gd name="T76" fmla="*/ 43 w 137"/>
                  <a:gd name="T77" fmla="*/ 34 h 137"/>
                  <a:gd name="T78" fmla="*/ 43 w 137"/>
                  <a:gd name="T79" fmla="*/ 33 h 137"/>
                  <a:gd name="T80" fmla="*/ 32 w 137"/>
                  <a:gd name="T81" fmla="*/ 23 h 137"/>
                  <a:gd name="T82" fmla="*/ 103 w 137"/>
                  <a:gd name="T83" fmla="*/ 4 h 137"/>
                  <a:gd name="T84" fmla="*/ 102 w 137"/>
                  <a:gd name="T85" fmla="*/ 32 h 137"/>
                  <a:gd name="T86" fmla="*/ 115 w 137"/>
                  <a:gd name="T87" fmla="*/ 18 h 137"/>
                  <a:gd name="T88" fmla="*/ 125 w 137"/>
                  <a:gd name="T89" fmla="*/ 20 h 137"/>
                  <a:gd name="T90" fmla="*/ 132 w 137"/>
                  <a:gd name="T91" fmla="*/ 1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37">
                    <a:moveTo>
                      <a:pt x="125" y="2"/>
                    </a:moveTo>
                    <a:cubicBezTo>
                      <a:pt x="123" y="2"/>
                      <a:pt x="121" y="3"/>
                      <a:pt x="119" y="4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8" y="1"/>
                      <a:pt x="105" y="0"/>
                      <a:pt x="10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1" y="0"/>
                      <a:pt x="28" y="1"/>
                      <a:pt x="27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3"/>
                      <a:pt x="13" y="2"/>
                      <a:pt x="11" y="2"/>
                    </a:cubicBezTo>
                    <a:cubicBezTo>
                      <a:pt x="5" y="2"/>
                      <a:pt x="0" y="7"/>
                      <a:pt x="0" y="13"/>
                    </a:cubicBezTo>
                    <a:cubicBezTo>
                      <a:pt x="0" y="20"/>
                      <a:pt x="5" y="25"/>
                      <a:pt x="11" y="25"/>
                    </a:cubicBezTo>
                    <a:cubicBezTo>
                      <a:pt x="13" y="25"/>
                      <a:pt x="16" y="24"/>
                      <a:pt x="18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8" y="27"/>
                    </a:cubicBezTo>
                    <a:cubicBezTo>
                      <a:pt x="30" y="28"/>
                      <a:pt x="33" y="29"/>
                      <a:pt x="34" y="31"/>
                    </a:cubicBezTo>
                    <a:cubicBezTo>
                      <a:pt x="32" y="31"/>
                      <a:pt x="30" y="31"/>
                      <a:pt x="29" y="32"/>
                    </a:cubicBezTo>
                    <a:cubicBezTo>
                      <a:pt x="28" y="32"/>
                      <a:pt x="27" y="33"/>
                      <a:pt x="27" y="34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0" y="89"/>
                      <a:pt x="29" y="89"/>
                      <a:pt x="28" y="90"/>
                    </a:cubicBezTo>
                    <a:cubicBezTo>
                      <a:pt x="27" y="91"/>
                      <a:pt x="27" y="92"/>
                      <a:pt x="27" y="9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19" y="114"/>
                      <a:pt x="19" y="115"/>
                    </a:cubicBezTo>
                    <a:cubicBezTo>
                      <a:pt x="18" y="115"/>
                      <a:pt x="16" y="118"/>
                      <a:pt x="16" y="126"/>
                    </a:cubicBezTo>
                    <a:cubicBezTo>
                      <a:pt x="16" y="133"/>
                      <a:pt x="18" y="136"/>
                      <a:pt x="19" y="136"/>
                    </a:cubicBezTo>
                    <a:cubicBezTo>
                      <a:pt x="19" y="137"/>
                      <a:pt x="20" y="137"/>
                      <a:pt x="20" y="137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7" y="137"/>
                      <a:pt x="117" y="137"/>
                      <a:pt x="118" y="136"/>
                    </a:cubicBezTo>
                    <a:cubicBezTo>
                      <a:pt x="118" y="136"/>
                      <a:pt x="121" y="133"/>
                      <a:pt x="121" y="126"/>
                    </a:cubicBezTo>
                    <a:cubicBezTo>
                      <a:pt x="121" y="118"/>
                      <a:pt x="118" y="115"/>
                      <a:pt x="118" y="115"/>
                    </a:cubicBezTo>
                    <a:cubicBezTo>
                      <a:pt x="117" y="114"/>
                      <a:pt x="117" y="114"/>
                      <a:pt x="116" y="114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9" y="97"/>
                      <a:pt x="109" y="97"/>
                    </a:cubicBezTo>
                    <a:cubicBezTo>
                      <a:pt x="109" y="97"/>
                      <a:pt x="109" y="97"/>
                      <a:pt x="109" y="97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6" y="95"/>
                      <a:pt x="104" y="95"/>
                      <a:pt x="102" y="95"/>
                    </a:cubicBezTo>
                    <a:cubicBezTo>
                      <a:pt x="104" y="93"/>
                      <a:pt x="106" y="92"/>
                      <a:pt x="108" y="91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89"/>
                      <a:pt x="109" y="89"/>
                      <a:pt x="109" y="89"/>
                    </a:cubicBezTo>
                    <a:cubicBezTo>
                      <a:pt x="109" y="89"/>
                      <a:pt x="109" y="89"/>
                      <a:pt x="109" y="89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5"/>
                      <a:pt x="107" y="43"/>
                      <a:pt x="105" y="43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21" y="24"/>
                      <a:pt x="123" y="25"/>
                      <a:pt x="125" y="25"/>
                    </a:cubicBezTo>
                    <a:cubicBezTo>
                      <a:pt x="132" y="25"/>
                      <a:pt x="137" y="20"/>
                      <a:pt x="137" y="13"/>
                    </a:cubicBezTo>
                    <a:cubicBezTo>
                      <a:pt x="137" y="7"/>
                      <a:pt x="132" y="2"/>
                      <a:pt x="125" y="2"/>
                    </a:cubicBezTo>
                    <a:close/>
                    <a:moveTo>
                      <a:pt x="4" y="13"/>
                    </a:moveTo>
                    <a:cubicBezTo>
                      <a:pt x="4" y="10"/>
                      <a:pt x="7" y="7"/>
                      <a:pt x="11" y="7"/>
                    </a:cubicBezTo>
                    <a:cubicBezTo>
                      <a:pt x="15" y="7"/>
                      <a:pt x="18" y="10"/>
                      <a:pt x="18" y="13"/>
                    </a:cubicBezTo>
                    <a:cubicBezTo>
                      <a:pt x="18" y="17"/>
                      <a:pt x="15" y="20"/>
                      <a:pt x="11" y="20"/>
                    </a:cubicBezTo>
                    <a:cubicBezTo>
                      <a:pt x="7" y="20"/>
                      <a:pt x="4" y="17"/>
                      <a:pt x="4" y="13"/>
                    </a:cubicBezTo>
                    <a:close/>
                    <a:moveTo>
                      <a:pt x="21" y="18"/>
                    </a:moveTo>
                    <a:cubicBezTo>
                      <a:pt x="23" y="15"/>
                      <a:pt x="23" y="12"/>
                      <a:pt x="21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18"/>
                      <a:pt x="27" y="18"/>
                      <a:pt x="27" y="18"/>
                    </a:cubicBezTo>
                    <a:lnTo>
                      <a:pt x="21" y="18"/>
                    </a:lnTo>
                    <a:close/>
                    <a:moveTo>
                      <a:pt x="116" y="126"/>
                    </a:moveTo>
                    <a:cubicBezTo>
                      <a:pt x="116" y="128"/>
                      <a:pt x="116" y="130"/>
                      <a:pt x="115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0" y="130"/>
                      <a:pt x="20" y="128"/>
                      <a:pt x="20" y="126"/>
                    </a:cubicBezTo>
                    <a:cubicBezTo>
                      <a:pt x="20" y="123"/>
                      <a:pt x="20" y="121"/>
                      <a:pt x="21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6" y="121"/>
                      <a:pt x="116" y="123"/>
                      <a:pt x="116" y="126"/>
                    </a:cubicBezTo>
                    <a:close/>
                    <a:moveTo>
                      <a:pt x="102" y="32"/>
                    </a:moveTo>
                    <a:cubicBezTo>
                      <a:pt x="101" y="32"/>
                      <a:pt x="100" y="33"/>
                      <a:pt x="100" y="3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46"/>
                      <a:pt x="102" y="48"/>
                      <a:pt x="105" y="4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2" y="89"/>
                      <a:pt x="96" y="93"/>
                      <a:pt x="94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9"/>
                      <a:pt x="93" y="99"/>
                      <a:pt x="93" y="99"/>
                    </a:cubicBezTo>
                    <a:cubicBezTo>
                      <a:pt x="94" y="99"/>
                      <a:pt x="94" y="100"/>
                      <a:pt x="95" y="100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7" y="100"/>
                      <a:pt x="97" y="100"/>
                      <a:pt x="97" y="100"/>
                    </a:cubicBezTo>
                    <a:cubicBezTo>
                      <a:pt x="99" y="99"/>
                      <a:pt x="102" y="99"/>
                      <a:pt x="105" y="100"/>
                    </a:cubicBezTo>
                    <a:cubicBezTo>
                      <a:pt x="105" y="114"/>
                      <a:pt x="105" y="114"/>
                      <a:pt x="105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4" y="94"/>
                      <a:pt x="36" y="91"/>
                      <a:pt x="36" y="89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1"/>
                      <a:pt x="36" y="81"/>
                      <a:pt x="36" y="80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5"/>
                      <a:pt x="37" y="35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3" y="35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1" y="29"/>
                      <a:pt x="34" y="25"/>
                      <a:pt x="32" y="2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5"/>
                      <a:pt x="33" y="4"/>
                      <a:pt x="34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4"/>
                      <a:pt x="105" y="5"/>
                      <a:pt x="105" y="7"/>
                    </a:cubicBezTo>
                    <a:cubicBezTo>
                      <a:pt x="105" y="30"/>
                      <a:pt x="105" y="30"/>
                      <a:pt x="105" y="30"/>
                    </a:cubicBezTo>
                    <a:lnTo>
                      <a:pt x="102" y="32"/>
                    </a:lnTo>
                    <a:close/>
                    <a:moveTo>
                      <a:pt x="109" y="9"/>
                    </a:moveTo>
                    <a:cubicBezTo>
                      <a:pt x="115" y="9"/>
                      <a:pt x="115" y="9"/>
                      <a:pt x="115" y="9"/>
                    </a:cubicBezTo>
                    <a:cubicBezTo>
                      <a:pt x="114" y="12"/>
                      <a:pt x="114" y="15"/>
                      <a:pt x="115" y="18"/>
                    </a:cubicBezTo>
                    <a:cubicBezTo>
                      <a:pt x="109" y="18"/>
                      <a:pt x="109" y="18"/>
                      <a:pt x="109" y="18"/>
                    </a:cubicBezTo>
                    <a:lnTo>
                      <a:pt x="109" y="9"/>
                    </a:lnTo>
                    <a:close/>
                    <a:moveTo>
                      <a:pt x="125" y="20"/>
                    </a:moveTo>
                    <a:cubicBezTo>
                      <a:pt x="122" y="20"/>
                      <a:pt x="119" y="17"/>
                      <a:pt x="119" y="13"/>
                    </a:cubicBezTo>
                    <a:cubicBezTo>
                      <a:pt x="119" y="10"/>
                      <a:pt x="122" y="7"/>
                      <a:pt x="125" y="7"/>
                    </a:cubicBezTo>
                    <a:cubicBezTo>
                      <a:pt x="129" y="7"/>
                      <a:pt x="132" y="10"/>
                      <a:pt x="132" y="13"/>
                    </a:cubicBezTo>
                    <a:cubicBezTo>
                      <a:pt x="132" y="15"/>
                      <a:pt x="132" y="17"/>
                      <a:pt x="130" y="18"/>
                    </a:cubicBezTo>
                    <a:cubicBezTo>
                      <a:pt x="129" y="20"/>
                      <a:pt x="127" y="20"/>
                      <a:pt x="125" y="2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3" name="Freeform 208"/>
              <p:cNvSpPr>
                <a:spLocks/>
              </p:cNvSpPr>
              <p:nvPr userDrawn="1"/>
            </p:nvSpPr>
            <p:spPr bwMode="auto">
              <a:xfrm>
                <a:off x="1175" y="3960"/>
                <a:ext cx="104" cy="30"/>
              </a:xfrm>
              <a:custGeom>
                <a:avLst/>
                <a:gdLst>
                  <a:gd name="T0" fmla="*/ 41 w 43"/>
                  <a:gd name="T1" fmla="*/ 5 h 12"/>
                  <a:gd name="T2" fmla="*/ 38 w 43"/>
                  <a:gd name="T3" fmla="*/ 5 h 12"/>
                  <a:gd name="T4" fmla="*/ 34 w 43"/>
                  <a:gd name="T5" fmla="*/ 1 h 12"/>
                  <a:gd name="T6" fmla="*/ 31 w 43"/>
                  <a:gd name="T7" fmla="*/ 1 h 12"/>
                  <a:gd name="T8" fmla="*/ 26 w 43"/>
                  <a:gd name="T9" fmla="*/ 5 h 12"/>
                  <a:gd name="T10" fmla="*/ 25 w 43"/>
                  <a:gd name="T11" fmla="*/ 2 h 12"/>
                  <a:gd name="T12" fmla="*/ 23 w 43"/>
                  <a:gd name="T13" fmla="*/ 0 h 12"/>
                  <a:gd name="T14" fmla="*/ 21 w 43"/>
                  <a:gd name="T15" fmla="*/ 0 h 12"/>
                  <a:gd name="T16" fmla="*/ 12 w 43"/>
                  <a:gd name="T17" fmla="*/ 5 h 12"/>
                  <a:gd name="T18" fmla="*/ 9 w 43"/>
                  <a:gd name="T19" fmla="*/ 3 h 12"/>
                  <a:gd name="T20" fmla="*/ 7 w 43"/>
                  <a:gd name="T21" fmla="*/ 3 h 12"/>
                  <a:gd name="T22" fmla="*/ 1 w 43"/>
                  <a:gd name="T23" fmla="*/ 5 h 12"/>
                  <a:gd name="T24" fmla="*/ 0 w 43"/>
                  <a:gd name="T25" fmla="*/ 7 h 12"/>
                  <a:gd name="T26" fmla="*/ 0 w 43"/>
                  <a:gd name="T27" fmla="*/ 9 h 12"/>
                  <a:gd name="T28" fmla="*/ 3 w 43"/>
                  <a:gd name="T29" fmla="*/ 9 h 12"/>
                  <a:gd name="T30" fmla="*/ 8 w 43"/>
                  <a:gd name="T31" fmla="*/ 7 h 12"/>
                  <a:gd name="T32" fmla="*/ 11 w 43"/>
                  <a:gd name="T33" fmla="*/ 9 h 12"/>
                  <a:gd name="T34" fmla="*/ 13 w 43"/>
                  <a:gd name="T35" fmla="*/ 9 h 12"/>
                  <a:gd name="T36" fmla="*/ 21 w 43"/>
                  <a:gd name="T37" fmla="*/ 6 h 12"/>
                  <a:gd name="T38" fmla="*/ 22 w 43"/>
                  <a:gd name="T39" fmla="*/ 10 h 12"/>
                  <a:gd name="T40" fmla="*/ 24 w 43"/>
                  <a:gd name="T41" fmla="*/ 12 h 12"/>
                  <a:gd name="T42" fmla="*/ 26 w 43"/>
                  <a:gd name="T43" fmla="*/ 11 h 12"/>
                  <a:gd name="T44" fmla="*/ 32 w 43"/>
                  <a:gd name="T45" fmla="*/ 6 h 12"/>
                  <a:gd name="T46" fmla="*/ 35 w 43"/>
                  <a:gd name="T47" fmla="*/ 9 h 12"/>
                  <a:gd name="T48" fmla="*/ 37 w 43"/>
                  <a:gd name="T49" fmla="*/ 9 h 12"/>
                  <a:gd name="T50" fmla="*/ 41 w 43"/>
                  <a:gd name="T51" fmla="*/ 9 h 12"/>
                  <a:gd name="T52" fmla="*/ 43 w 43"/>
                  <a:gd name="T53" fmla="*/ 7 h 12"/>
                  <a:gd name="T54" fmla="*/ 41 w 43"/>
                  <a:gd name="T5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12">
                    <a:moveTo>
                      <a:pt x="41" y="5"/>
                    </a:moveTo>
                    <a:cubicBezTo>
                      <a:pt x="38" y="5"/>
                      <a:pt x="38" y="5"/>
                      <a:pt x="38" y="5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2" y="0"/>
                      <a:pt x="31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2"/>
                      <a:pt x="7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2" y="10"/>
                      <a:pt x="3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10"/>
                      <a:pt x="13" y="9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4" y="12"/>
                    </a:cubicBezTo>
                    <a:cubicBezTo>
                      <a:pt x="25" y="12"/>
                      <a:pt x="25" y="12"/>
                      <a:pt x="26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9"/>
                      <a:pt x="37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9"/>
                      <a:pt x="43" y="8"/>
                      <a:pt x="43" y="7"/>
                    </a:cubicBezTo>
                    <a:cubicBezTo>
                      <a:pt x="43" y="6"/>
                      <a:pt x="42" y="5"/>
                      <a:pt x="41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4" name="Freeform 209"/>
              <p:cNvSpPr>
                <a:spLocks/>
              </p:cNvSpPr>
              <p:nvPr userDrawn="1"/>
            </p:nvSpPr>
            <p:spPr bwMode="auto">
              <a:xfrm>
                <a:off x="1175" y="4017"/>
                <a:ext cx="104" cy="29"/>
              </a:xfrm>
              <a:custGeom>
                <a:avLst/>
                <a:gdLst>
                  <a:gd name="T0" fmla="*/ 41 w 43"/>
                  <a:gd name="T1" fmla="*/ 5 h 12"/>
                  <a:gd name="T2" fmla="*/ 38 w 43"/>
                  <a:gd name="T3" fmla="*/ 5 h 12"/>
                  <a:gd name="T4" fmla="*/ 34 w 43"/>
                  <a:gd name="T5" fmla="*/ 1 h 12"/>
                  <a:gd name="T6" fmla="*/ 31 w 43"/>
                  <a:gd name="T7" fmla="*/ 1 h 12"/>
                  <a:gd name="T8" fmla="*/ 26 w 43"/>
                  <a:gd name="T9" fmla="*/ 5 h 12"/>
                  <a:gd name="T10" fmla="*/ 25 w 43"/>
                  <a:gd name="T11" fmla="*/ 2 h 12"/>
                  <a:gd name="T12" fmla="*/ 23 w 43"/>
                  <a:gd name="T13" fmla="*/ 0 h 12"/>
                  <a:gd name="T14" fmla="*/ 21 w 43"/>
                  <a:gd name="T15" fmla="*/ 0 h 12"/>
                  <a:gd name="T16" fmla="*/ 12 w 43"/>
                  <a:gd name="T17" fmla="*/ 4 h 12"/>
                  <a:gd name="T18" fmla="*/ 9 w 43"/>
                  <a:gd name="T19" fmla="*/ 3 h 12"/>
                  <a:gd name="T20" fmla="*/ 7 w 43"/>
                  <a:gd name="T21" fmla="*/ 3 h 12"/>
                  <a:gd name="T22" fmla="*/ 1 w 43"/>
                  <a:gd name="T23" fmla="*/ 5 h 12"/>
                  <a:gd name="T24" fmla="*/ 0 w 43"/>
                  <a:gd name="T25" fmla="*/ 7 h 12"/>
                  <a:gd name="T26" fmla="*/ 0 w 43"/>
                  <a:gd name="T27" fmla="*/ 9 h 12"/>
                  <a:gd name="T28" fmla="*/ 3 w 43"/>
                  <a:gd name="T29" fmla="*/ 9 h 12"/>
                  <a:gd name="T30" fmla="*/ 8 w 43"/>
                  <a:gd name="T31" fmla="*/ 7 h 12"/>
                  <a:gd name="T32" fmla="*/ 11 w 43"/>
                  <a:gd name="T33" fmla="*/ 9 h 12"/>
                  <a:gd name="T34" fmla="*/ 13 w 43"/>
                  <a:gd name="T35" fmla="*/ 9 h 12"/>
                  <a:gd name="T36" fmla="*/ 21 w 43"/>
                  <a:gd name="T37" fmla="*/ 6 h 12"/>
                  <a:gd name="T38" fmla="*/ 22 w 43"/>
                  <a:gd name="T39" fmla="*/ 10 h 12"/>
                  <a:gd name="T40" fmla="*/ 24 w 43"/>
                  <a:gd name="T41" fmla="*/ 12 h 12"/>
                  <a:gd name="T42" fmla="*/ 26 w 43"/>
                  <a:gd name="T43" fmla="*/ 11 h 12"/>
                  <a:gd name="T44" fmla="*/ 32 w 43"/>
                  <a:gd name="T45" fmla="*/ 6 h 12"/>
                  <a:gd name="T46" fmla="*/ 35 w 43"/>
                  <a:gd name="T47" fmla="*/ 9 h 12"/>
                  <a:gd name="T48" fmla="*/ 37 w 43"/>
                  <a:gd name="T49" fmla="*/ 9 h 12"/>
                  <a:gd name="T50" fmla="*/ 41 w 43"/>
                  <a:gd name="T51" fmla="*/ 9 h 12"/>
                  <a:gd name="T52" fmla="*/ 43 w 43"/>
                  <a:gd name="T53" fmla="*/ 7 h 12"/>
                  <a:gd name="T54" fmla="*/ 41 w 43"/>
                  <a:gd name="T5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12">
                    <a:moveTo>
                      <a:pt x="41" y="5"/>
                    </a:moveTo>
                    <a:cubicBezTo>
                      <a:pt x="38" y="5"/>
                      <a:pt x="38" y="5"/>
                      <a:pt x="38" y="5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2" y="0"/>
                      <a:pt x="31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4" y="12"/>
                    </a:cubicBezTo>
                    <a:cubicBezTo>
                      <a:pt x="25" y="12"/>
                      <a:pt x="25" y="12"/>
                      <a:pt x="26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9"/>
                      <a:pt x="37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9"/>
                      <a:pt x="43" y="8"/>
                      <a:pt x="43" y="7"/>
                    </a:cubicBezTo>
                    <a:cubicBezTo>
                      <a:pt x="43" y="6"/>
                      <a:pt x="42" y="5"/>
                      <a:pt x="41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5" name="Freeform 210"/>
              <p:cNvSpPr>
                <a:spLocks/>
              </p:cNvSpPr>
              <p:nvPr userDrawn="1"/>
            </p:nvSpPr>
            <p:spPr bwMode="auto">
              <a:xfrm>
                <a:off x="1173" y="4073"/>
                <a:ext cx="106" cy="30"/>
              </a:xfrm>
              <a:custGeom>
                <a:avLst/>
                <a:gdLst>
                  <a:gd name="T0" fmla="*/ 42 w 44"/>
                  <a:gd name="T1" fmla="*/ 5 h 12"/>
                  <a:gd name="T2" fmla="*/ 39 w 44"/>
                  <a:gd name="T3" fmla="*/ 5 h 12"/>
                  <a:gd name="T4" fmla="*/ 35 w 44"/>
                  <a:gd name="T5" fmla="*/ 1 h 12"/>
                  <a:gd name="T6" fmla="*/ 32 w 44"/>
                  <a:gd name="T7" fmla="*/ 1 h 12"/>
                  <a:gd name="T8" fmla="*/ 27 w 44"/>
                  <a:gd name="T9" fmla="*/ 5 h 12"/>
                  <a:gd name="T10" fmla="*/ 26 w 44"/>
                  <a:gd name="T11" fmla="*/ 2 h 12"/>
                  <a:gd name="T12" fmla="*/ 24 w 44"/>
                  <a:gd name="T13" fmla="*/ 0 h 12"/>
                  <a:gd name="T14" fmla="*/ 22 w 44"/>
                  <a:gd name="T15" fmla="*/ 0 h 12"/>
                  <a:gd name="T16" fmla="*/ 13 w 44"/>
                  <a:gd name="T17" fmla="*/ 4 h 12"/>
                  <a:gd name="T18" fmla="*/ 10 w 44"/>
                  <a:gd name="T19" fmla="*/ 3 h 12"/>
                  <a:gd name="T20" fmla="*/ 8 w 44"/>
                  <a:gd name="T21" fmla="*/ 2 h 12"/>
                  <a:gd name="T22" fmla="*/ 2 w 44"/>
                  <a:gd name="T23" fmla="*/ 5 h 12"/>
                  <a:gd name="T24" fmla="*/ 1 w 44"/>
                  <a:gd name="T25" fmla="*/ 8 h 12"/>
                  <a:gd name="T26" fmla="*/ 4 w 44"/>
                  <a:gd name="T27" fmla="*/ 9 h 12"/>
                  <a:gd name="T28" fmla="*/ 9 w 44"/>
                  <a:gd name="T29" fmla="*/ 7 h 12"/>
                  <a:gd name="T30" fmla="*/ 12 w 44"/>
                  <a:gd name="T31" fmla="*/ 9 h 12"/>
                  <a:gd name="T32" fmla="*/ 14 w 44"/>
                  <a:gd name="T33" fmla="*/ 9 h 12"/>
                  <a:gd name="T34" fmla="*/ 22 w 44"/>
                  <a:gd name="T35" fmla="*/ 5 h 12"/>
                  <a:gd name="T36" fmla="*/ 23 w 44"/>
                  <a:gd name="T37" fmla="*/ 10 h 12"/>
                  <a:gd name="T38" fmla="*/ 25 w 44"/>
                  <a:gd name="T39" fmla="*/ 11 h 12"/>
                  <a:gd name="T40" fmla="*/ 27 w 44"/>
                  <a:gd name="T41" fmla="*/ 11 h 12"/>
                  <a:gd name="T42" fmla="*/ 33 w 44"/>
                  <a:gd name="T43" fmla="*/ 6 h 12"/>
                  <a:gd name="T44" fmla="*/ 36 w 44"/>
                  <a:gd name="T45" fmla="*/ 8 h 12"/>
                  <a:gd name="T46" fmla="*/ 38 w 44"/>
                  <a:gd name="T47" fmla="*/ 9 h 12"/>
                  <a:gd name="T48" fmla="*/ 42 w 44"/>
                  <a:gd name="T49" fmla="*/ 9 h 12"/>
                  <a:gd name="T50" fmla="*/ 44 w 44"/>
                  <a:gd name="T51" fmla="*/ 7 h 12"/>
                  <a:gd name="T52" fmla="*/ 42 w 44"/>
                  <a:gd name="T5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12">
                    <a:moveTo>
                      <a:pt x="4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3" y="0"/>
                      <a:pt x="32" y="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1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7"/>
                      <a:pt x="1" y="8"/>
                    </a:cubicBezTo>
                    <a:cubicBezTo>
                      <a:pt x="1" y="9"/>
                      <a:pt x="3" y="10"/>
                      <a:pt x="4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5" y="11"/>
                    </a:cubicBezTo>
                    <a:cubicBezTo>
                      <a:pt x="26" y="12"/>
                      <a:pt x="26" y="11"/>
                      <a:pt x="27" y="11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9"/>
                      <a:pt x="37" y="9"/>
                      <a:pt x="38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4" y="8"/>
                      <a:pt x="44" y="7"/>
                    </a:cubicBezTo>
                    <a:cubicBezTo>
                      <a:pt x="44" y="6"/>
                      <a:pt x="43" y="5"/>
                      <a:pt x="4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6" name="Freeform 211"/>
              <p:cNvSpPr>
                <a:spLocks/>
              </p:cNvSpPr>
              <p:nvPr userDrawn="1"/>
            </p:nvSpPr>
            <p:spPr bwMode="auto">
              <a:xfrm>
                <a:off x="1173" y="4130"/>
                <a:ext cx="96" cy="29"/>
              </a:xfrm>
              <a:custGeom>
                <a:avLst/>
                <a:gdLst>
                  <a:gd name="T0" fmla="*/ 35 w 40"/>
                  <a:gd name="T1" fmla="*/ 1 h 12"/>
                  <a:gd name="T2" fmla="*/ 32 w 40"/>
                  <a:gd name="T3" fmla="*/ 0 h 12"/>
                  <a:gd name="T4" fmla="*/ 27 w 40"/>
                  <a:gd name="T5" fmla="*/ 5 h 12"/>
                  <a:gd name="T6" fmla="*/ 26 w 40"/>
                  <a:gd name="T7" fmla="*/ 2 h 12"/>
                  <a:gd name="T8" fmla="*/ 24 w 40"/>
                  <a:gd name="T9" fmla="*/ 0 h 12"/>
                  <a:gd name="T10" fmla="*/ 22 w 40"/>
                  <a:gd name="T11" fmla="*/ 0 h 12"/>
                  <a:gd name="T12" fmla="*/ 13 w 40"/>
                  <a:gd name="T13" fmla="*/ 4 h 12"/>
                  <a:gd name="T14" fmla="*/ 10 w 40"/>
                  <a:gd name="T15" fmla="*/ 3 h 12"/>
                  <a:gd name="T16" fmla="*/ 8 w 40"/>
                  <a:gd name="T17" fmla="*/ 2 h 12"/>
                  <a:gd name="T18" fmla="*/ 2 w 40"/>
                  <a:gd name="T19" fmla="*/ 5 h 12"/>
                  <a:gd name="T20" fmla="*/ 1 w 40"/>
                  <a:gd name="T21" fmla="*/ 8 h 12"/>
                  <a:gd name="T22" fmla="*/ 4 w 40"/>
                  <a:gd name="T23" fmla="*/ 9 h 12"/>
                  <a:gd name="T24" fmla="*/ 9 w 40"/>
                  <a:gd name="T25" fmla="*/ 7 h 12"/>
                  <a:gd name="T26" fmla="*/ 12 w 40"/>
                  <a:gd name="T27" fmla="*/ 9 h 12"/>
                  <a:gd name="T28" fmla="*/ 14 w 40"/>
                  <a:gd name="T29" fmla="*/ 9 h 12"/>
                  <a:gd name="T30" fmla="*/ 22 w 40"/>
                  <a:gd name="T31" fmla="*/ 5 h 12"/>
                  <a:gd name="T32" fmla="*/ 23 w 40"/>
                  <a:gd name="T33" fmla="*/ 10 h 12"/>
                  <a:gd name="T34" fmla="*/ 25 w 40"/>
                  <a:gd name="T35" fmla="*/ 11 h 12"/>
                  <a:gd name="T36" fmla="*/ 27 w 40"/>
                  <a:gd name="T37" fmla="*/ 11 h 12"/>
                  <a:gd name="T38" fmla="*/ 33 w 40"/>
                  <a:gd name="T39" fmla="*/ 5 h 12"/>
                  <a:gd name="T40" fmla="*/ 36 w 40"/>
                  <a:gd name="T41" fmla="*/ 8 h 12"/>
                  <a:gd name="T42" fmla="*/ 38 w 40"/>
                  <a:gd name="T43" fmla="*/ 9 h 12"/>
                  <a:gd name="T44" fmla="*/ 40 w 40"/>
                  <a:gd name="T45" fmla="*/ 8 h 12"/>
                  <a:gd name="T46" fmla="*/ 39 w 40"/>
                  <a:gd name="T47" fmla="*/ 5 h 12"/>
                  <a:gd name="T48" fmla="*/ 35 w 40"/>
                  <a:gd name="T4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12">
                    <a:moveTo>
                      <a:pt x="35" y="1"/>
                    </a:moveTo>
                    <a:cubicBezTo>
                      <a:pt x="35" y="0"/>
                      <a:pt x="33" y="0"/>
                      <a:pt x="32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1" y="8"/>
                    </a:cubicBezTo>
                    <a:cubicBezTo>
                      <a:pt x="1" y="9"/>
                      <a:pt x="3" y="9"/>
                      <a:pt x="4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4" y="11"/>
                      <a:pt x="25" y="11"/>
                    </a:cubicBezTo>
                    <a:cubicBezTo>
                      <a:pt x="26" y="12"/>
                      <a:pt x="26" y="11"/>
                      <a:pt x="27" y="11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9"/>
                      <a:pt x="37" y="9"/>
                      <a:pt x="38" y="9"/>
                    </a:cubicBezTo>
                    <a:cubicBezTo>
                      <a:pt x="39" y="9"/>
                      <a:pt x="40" y="8"/>
                      <a:pt x="40" y="8"/>
                    </a:cubicBezTo>
                    <a:cubicBezTo>
                      <a:pt x="40" y="7"/>
                      <a:pt x="40" y="6"/>
                      <a:pt x="39" y="5"/>
                    </a:cubicBezTo>
                    <a:lnTo>
                      <a:pt x="35" y="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7" name="Freeform 212"/>
              <p:cNvSpPr>
                <a:spLocks/>
              </p:cNvSpPr>
              <p:nvPr userDrawn="1"/>
            </p:nvSpPr>
            <p:spPr bwMode="auto">
              <a:xfrm>
                <a:off x="978" y="4108"/>
                <a:ext cx="106" cy="115"/>
              </a:xfrm>
              <a:custGeom>
                <a:avLst/>
                <a:gdLst>
                  <a:gd name="T0" fmla="*/ 0 w 44"/>
                  <a:gd name="T1" fmla="*/ 2 h 47"/>
                  <a:gd name="T2" fmla="*/ 3 w 44"/>
                  <a:gd name="T3" fmla="*/ 35 h 47"/>
                  <a:gd name="T4" fmla="*/ 15 w 44"/>
                  <a:gd name="T5" fmla="*/ 47 h 47"/>
                  <a:gd name="T6" fmla="*/ 42 w 44"/>
                  <a:gd name="T7" fmla="*/ 47 h 47"/>
                  <a:gd name="T8" fmla="*/ 44 w 44"/>
                  <a:gd name="T9" fmla="*/ 45 h 47"/>
                  <a:gd name="T10" fmla="*/ 42 w 44"/>
                  <a:gd name="T11" fmla="*/ 43 h 47"/>
                  <a:gd name="T12" fmla="*/ 15 w 44"/>
                  <a:gd name="T13" fmla="*/ 43 h 47"/>
                  <a:gd name="T14" fmla="*/ 7 w 44"/>
                  <a:gd name="T15" fmla="*/ 34 h 47"/>
                  <a:gd name="T16" fmla="*/ 4 w 44"/>
                  <a:gd name="T17" fmla="*/ 2 h 47"/>
                  <a:gd name="T18" fmla="*/ 2 w 44"/>
                  <a:gd name="T19" fmla="*/ 0 h 47"/>
                  <a:gd name="T20" fmla="*/ 0 w 44"/>
                  <a:gd name="T2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47">
                    <a:moveTo>
                      <a:pt x="0" y="2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42"/>
                      <a:pt x="9" y="47"/>
                      <a:pt x="15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3" y="47"/>
                      <a:pt x="44" y="46"/>
                      <a:pt x="44" y="45"/>
                    </a:cubicBezTo>
                    <a:cubicBezTo>
                      <a:pt x="44" y="44"/>
                      <a:pt x="43" y="43"/>
                      <a:pt x="42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1" y="43"/>
                      <a:pt x="7" y="39"/>
                      <a:pt x="7" y="3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8" name="Freeform 213"/>
              <p:cNvSpPr>
                <a:spLocks/>
              </p:cNvSpPr>
              <p:nvPr userDrawn="1"/>
            </p:nvSpPr>
            <p:spPr bwMode="auto">
              <a:xfrm>
                <a:off x="1361" y="4137"/>
                <a:ext cx="96" cy="86"/>
              </a:xfrm>
              <a:custGeom>
                <a:avLst/>
                <a:gdLst>
                  <a:gd name="T0" fmla="*/ 2 w 40"/>
                  <a:gd name="T1" fmla="*/ 35 h 35"/>
                  <a:gd name="T2" fmla="*/ 18 w 40"/>
                  <a:gd name="T3" fmla="*/ 35 h 35"/>
                  <a:gd name="T4" fmla="*/ 27 w 40"/>
                  <a:gd name="T5" fmla="*/ 27 h 35"/>
                  <a:gd name="T6" fmla="*/ 39 w 40"/>
                  <a:gd name="T7" fmla="*/ 4 h 35"/>
                  <a:gd name="T8" fmla="*/ 39 w 40"/>
                  <a:gd name="T9" fmla="*/ 1 h 35"/>
                  <a:gd name="T10" fmla="*/ 36 w 40"/>
                  <a:gd name="T11" fmla="*/ 1 h 35"/>
                  <a:gd name="T12" fmla="*/ 23 w 40"/>
                  <a:gd name="T13" fmla="*/ 26 h 35"/>
                  <a:gd name="T14" fmla="*/ 18 w 40"/>
                  <a:gd name="T15" fmla="*/ 31 h 35"/>
                  <a:gd name="T16" fmla="*/ 2 w 40"/>
                  <a:gd name="T17" fmla="*/ 31 h 35"/>
                  <a:gd name="T18" fmla="*/ 0 w 40"/>
                  <a:gd name="T19" fmla="*/ 33 h 35"/>
                  <a:gd name="T20" fmla="*/ 2 w 40"/>
                  <a:gd name="T2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5">
                    <a:moveTo>
                      <a:pt x="2" y="35"/>
                    </a:moveTo>
                    <a:cubicBezTo>
                      <a:pt x="18" y="35"/>
                      <a:pt x="18" y="35"/>
                      <a:pt x="18" y="35"/>
                    </a:cubicBezTo>
                    <a:cubicBezTo>
                      <a:pt x="22" y="35"/>
                      <a:pt x="26" y="32"/>
                      <a:pt x="27" y="27"/>
                    </a:cubicBezTo>
                    <a:cubicBezTo>
                      <a:pt x="29" y="21"/>
                      <a:pt x="32" y="11"/>
                      <a:pt x="39" y="4"/>
                    </a:cubicBezTo>
                    <a:cubicBezTo>
                      <a:pt x="40" y="3"/>
                      <a:pt x="40" y="2"/>
                      <a:pt x="39" y="1"/>
                    </a:cubicBezTo>
                    <a:cubicBezTo>
                      <a:pt x="38" y="0"/>
                      <a:pt x="37" y="0"/>
                      <a:pt x="36" y="1"/>
                    </a:cubicBezTo>
                    <a:cubicBezTo>
                      <a:pt x="28" y="9"/>
                      <a:pt x="25" y="20"/>
                      <a:pt x="23" y="26"/>
                    </a:cubicBezTo>
                    <a:cubicBezTo>
                      <a:pt x="23" y="29"/>
                      <a:pt x="21" y="31"/>
                      <a:pt x="18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0" y="32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9" name="Freeform 214"/>
              <p:cNvSpPr>
                <a:spLocks/>
              </p:cNvSpPr>
              <p:nvPr userDrawn="1"/>
            </p:nvSpPr>
            <p:spPr bwMode="auto">
              <a:xfrm>
                <a:off x="1739" y="4243"/>
                <a:ext cx="101" cy="10"/>
              </a:xfrm>
              <a:custGeom>
                <a:avLst/>
                <a:gdLst>
                  <a:gd name="T0" fmla="*/ 2 w 42"/>
                  <a:gd name="T1" fmla="*/ 4 h 4"/>
                  <a:gd name="T2" fmla="*/ 40 w 42"/>
                  <a:gd name="T3" fmla="*/ 4 h 4"/>
                  <a:gd name="T4" fmla="*/ 42 w 42"/>
                  <a:gd name="T5" fmla="*/ 2 h 4"/>
                  <a:gd name="T6" fmla="*/ 40 w 42"/>
                  <a:gd name="T7" fmla="*/ 0 h 4"/>
                  <a:gd name="T8" fmla="*/ 2 w 42"/>
                  <a:gd name="T9" fmla="*/ 0 h 4"/>
                  <a:gd name="T10" fmla="*/ 0 w 42"/>
                  <a:gd name="T11" fmla="*/ 2 h 4"/>
                  <a:gd name="T12" fmla="*/ 2 w 4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">
                    <a:moveTo>
                      <a:pt x="2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41" y="4"/>
                      <a:pt x="42" y="3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0" name="Freeform 215"/>
              <p:cNvSpPr>
                <a:spLocks/>
              </p:cNvSpPr>
              <p:nvPr userDrawn="1"/>
            </p:nvSpPr>
            <p:spPr bwMode="auto">
              <a:xfrm>
                <a:off x="2153" y="4179"/>
                <a:ext cx="140" cy="64"/>
              </a:xfrm>
              <a:custGeom>
                <a:avLst/>
                <a:gdLst>
                  <a:gd name="T0" fmla="*/ 0 w 58"/>
                  <a:gd name="T1" fmla="*/ 2 h 26"/>
                  <a:gd name="T2" fmla="*/ 0 w 58"/>
                  <a:gd name="T3" fmla="*/ 14 h 26"/>
                  <a:gd name="T4" fmla="*/ 11 w 58"/>
                  <a:gd name="T5" fmla="*/ 26 h 26"/>
                  <a:gd name="T6" fmla="*/ 56 w 58"/>
                  <a:gd name="T7" fmla="*/ 26 h 26"/>
                  <a:gd name="T8" fmla="*/ 58 w 58"/>
                  <a:gd name="T9" fmla="*/ 24 h 26"/>
                  <a:gd name="T10" fmla="*/ 56 w 58"/>
                  <a:gd name="T11" fmla="*/ 22 h 26"/>
                  <a:gd name="T12" fmla="*/ 11 w 58"/>
                  <a:gd name="T13" fmla="*/ 22 h 26"/>
                  <a:gd name="T14" fmla="*/ 4 w 58"/>
                  <a:gd name="T15" fmla="*/ 14 h 26"/>
                  <a:gd name="T16" fmla="*/ 4 w 58"/>
                  <a:gd name="T17" fmla="*/ 2 h 26"/>
                  <a:gd name="T18" fmla="*/ 2 w 58"/>
                  <a:gd name="T19" fmla="*/ 0 h 26"/>
                  <a:gd name="T20" fmla="*/ 0 w 58"/>
                  <a:gd name="T21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26">
                    <a:moveTo>
                      <a:pt x="0" y="2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1"/>
                      <a:pt x="5" y="26"/>
                      <a:pt x="11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6"/>
                      <a:pt x="58" y="25"/>
                      <a:pt x="58" y="24"/>
                    </a:cubicBezTo>
                    <a:cubicBezTo>
                      <a:pt x="58" y="23"/>
                      <a:pt x="57" y="22"/>
                      <a:pt x="56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7" y="22"/>
                      <a:pt x="4" y="18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1" name="Freeform 216"/>
              <p:cNvSpPr>
                <a:spLocks/>
              </p:cNvSpPr>
              <p:nvPr userDrawn="1"/>
            </p:nvSpPr>
            <p:spPr bwMode="auto">
              <a:xfrm>
                <a:off x="2517" y="4145"/>
                <a:ext cx="84" cy="120"/>
              </a:xfrm>
              <a:custGeom>
                <a:avLst/>
                <a:gdLst>
                  <a:gd name="T0" fmla="*/ 0 w 35"/>
                  <a:gd name="T1" fmla="*/ 2 h 49"/>
                  <a:gd name="T2" fmla="*/ 0 w 35"/>
                  <a:gd name="T3" fmla="*/ 38 h 49"/>
                  <a:gd name="T4" fmla="*/ 0 w 35"/>
                  <a:gd name="T5" fmla="*/ 38 h 49"/>
                  <a:gd name="T6" fmla="*/ 5 w 35"/>
                  <a:gd name="T7" fmla="*/ 44 h 49"/>
                  <a:gd name="T8" fmla="*/ 31 w 35"/>
                  <a:gd name="T9" fmla="*/ 49 h 49"/>
                  <a:gd name="T10" fmla="*/ 33 w 35"/>
                  <a:gd name="T11" fmla="*/ 49 h 49"/>
                  <a:gd name="T12" fmla="*/ 35 w 35"/>
                  <a:gd name="T13" fmla="*/ 47 h 49"/>
                  <a:gd name="T14" fmla="*/ 33 w 35"/>
                  <a:gd name="T15" fmla="*/ 45 h 49"/>
                  <a:gd name="T16" fmla="*/ 31 w 35"/>
                  <a:gd name="T17" fmla="*/ 45 h 49"/>
                  <a:gd name="T18" fmla="*/ 7 w 35"/>
                  <a:gd name="T19" fmla="*/ 41 h 49"/>
                  <a:gd name="T20" fmla="*/ 4 w 35"/>
                  <a:gd name="T21" fmla="*/ 38 h 49"/>
                  <a:gd name="T22" fmla="*/ 4 w 35"/>
                  <a:gd name="T23" fmla="*/ 38 h 49"/>
                  <a:gd name="T24" fmla="*/ 4 w 35"/>
                  <a:gd name="T25" fmla="*/ 37 h 49"/>
                  <a:gd name="T26" fmla="*/ 3 w 35"/>
                  <a:gd name="T27" fmla="*/ 38 h 49"/>
                  <a:gd name="T28" fmla="*/ 4 w 35"/>
                  <a:gd name="T29" fmla="*/ 38 h 49"/>
                  <a:gd name="T30" fmla="*/ 4 w 35"/>
                  <a:gd name="T31" fmla="*/ 37 h 49"/>
                  <a:gd name="T32" fmla="*/ 3 w 35"/>
                  <a:gd name="T33" fmla="*/ 38 h 49"/>
                  <a:gd name="T34" fmla="*/ 4 w 35"/>
                  <a:gd name="T35" fmla="*/ 38 h 49"/>
                  <a:gd name="T36" fmla="*/ 2 w 35"/>
                  <a:gd name="T37" fmla="*/ 38 h 49"/>
                  <a:gd name="T38" fmla="*/ 4 w 35"/>
                  <a:gd name="T39" fmla="*/ 38 h 49"/>
                  <a:gd name="T40" fmla="*/ 4 w 35"/>
                  <a:gd name="T41" fmla="*/ 2 h 49"/>
                  <a:gd name="T42" fmla="*/ 2 w 35"/>
                  <a:gd name="T43" fmla="*/ 0 h 49"/>
                  <a:gd name="T44" fmla="*/ 0 w 35"/>
                  <a:gd name="T45" fmla="*/ 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49">
                    <a:moveTo>
                      <a:pt x="0" y="2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41"/>
                      <a:pt x="5" y="44"/>
                    </a:cubicBezTo>
                    <a:cubicBezTo>
                      <a:pt x="9" y="47"/>
                      <a:pt x="16" y="49"/>
                      <a:pt x="31" y="49"/>
                    </a:cubicBezTo>
                    <a:cubicBezTo>
                      <a:pt x="32" y="49"/>
                      <a:pt x="32" y="49"/>
                      <a:pt x="33" y="49"/>
                    </a:cubicBezTo>
                    <a:cubicBezTo>
                      <a:pt x="34" y="49"/>
                      <a:pt x="35" y="48"/>
                      <a:pt x="35" y="47"/>
                    </a:cubicBezTo>
                    <a:cubicBezTo>
                      <a:pt x="35" y="46"/>
                      <a:pt x="34" y="45"/>
                      <a:pt x="33" y="45"/>
                    </a:cubicBezTo>
                    <a:cubicBezTo>
                      <a:pt x="32" y="45"/>
                      <a:pt x="32" y="45"/>
                      <a:pt x="31" y="45"/>
                    </a:cubicBezTo>
                    <a:cubicBezTo>
                      <a:pt x="17" y="45"/>
                      <a:pt x="10" y="43"/>
                      <a:pt x="7" y="41"/>
                    </a:cubicBezTo>
                    <a:cubicBezTo>
                      <a:pt x="5" y="40"/>
                      <a:pt x="5" y="39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2" name="Freeform 217"/>
              <p:cNvSpPr>
                <a:spLocks/>
              </p:cNvSpPr>
              <p:nvPr userDrawn="1"/>
            </p:nvSpPr>
            <p:spPr bwMode="auto">
              <a:xfrm>
                <a:off x="2774" y="4253"/>
                <a:ext cx="431" cy="9"/>
              </a:xfrm>
              <a:custGeom>
                <a:avLst/>
                <a:gdLst>
                  <a:gd name="T0" fmla="*/ 2 w 179"/>
                  <a:gd name="T1" fmla="*/ 4 h 4"/>
                  <a:gd name="T2" fmla="*/ 177 w 179"/>
                  <a:gd name="T3" fmla="*/ 4 h 4"/>
                  <a:gd name="T4" fmla="*/ 179 w 179"/>
                  <a:gd name="T5" fmla="*/ 2 h 4"/>
                  <a:gd name="T6" fmla="*/ 177 w 179"/>
                  <a:gd name="T7" fmla="*/ 0 h 4"/>
                  <a:gd name="T8" fmla="*/ 2 w 179"/>
                  <a:gd name="T9" fmla="*/ 0 h 4"/>
                  <a:gd name="T10" fmla="*/ 0 w 179"/>
                  <a:gd name="T11" fmla="*/ 2 h 4"/>
                  <a:gd name="T12" fmla="*/ 2 w 179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4">
                    <a:moveTo>
                      <a:pt x="2" y="4"/>
                    </a:moveTo>
                    <a:cubicBezTo>
                      <a:pt x="177" y="4"/>
                      <a:pt x="177" y="4"/>
                      <a:pt x="177" y="4"/>
                    </a:cubicBezTo>
                    <a:cubicBezTo>
                      <a:pt x="178" y="4"/>
                      <a:pt x="179" y="3"/>
                      <a:pt x="179" y="2"/>
                    </a:cubicBezTo>
                    <a:cubicBezTo>
                      <a:pt x="179" y="1"/>
                      <a:pt x="178" y="0"/>
                      <a:pt x="17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3" name="Freeform 218"/>
              <p:cNvSpPr>
                <a:spLocks/>
              </p:cNvSpPr>
              <p:nvPr userDrawn="1"/>
            </p:nvSpPr>
            <p:spPr bwMode="auto">
              <a:xfrm>
                <a:off x="3957" y="4228"/>
                <a:ext cx="233" cy="34"/>
              </a:xfrm>
              <a:custGeom>
                <a:avLst/>
                <a:gdLst>
                  <a:gd name="T0" fmla="*/ 2 w 97"/>
                  <a:gd name="T1" fmla="*/ 14 h 14"/>
                  <a:gd name="T2" fmla="*/ 30 w 97"/>
                  <a:gd name="T3" fmla="*/ 14 h 14"/>
                  <a:gd name="T4" fmla="*/ 37 w 97"/>
                  <a:gd name="T5" fmla="*/ 7 h 14"/>
                  <a:gd name="T6" fmla="*/ 39 w 97"/>
                  <a:gd name="T7" fmla="*/ 4 h 14"/>
                  <a:gd name="T8" fmla="*/ 95 w 97"/>
                  <a:gd name="T9" fmla="*/ 4 h 14"/>
                  <a:gd name="T10" fmla="*/ 97 w 97"/>
                  <a:gd name="T11" fmla="*/ 2 h 14"/>
                  <a:gd name="T12" fmla="*/ 95 w 97"/>
                  <a:gd name="T13" fmla="*/ 0 h 14"/>
                  <a:gd name="T14" fmla="*/ 39 w 97"/>
                  <a:gd name="T15" fmla="*/ 0 h 14"/>
                  <a:gd name="T16" fmla="*/ 33 w 97"/>
                  <a:gd name="T17" fmla="*/ 7 h 14"/>
                  <a:gd name="T18" fmla="*/ 30 w 97"/>
                  <a:gd name="T19" fmla="*/ 10 h 14"/>
                  <a:gd name="T20" fmla="*/ 2 w 97"/>
                  <a:gd name="T21" fmla="*/ 10 h 14"/>
                  <a:gd name="T22" fmla="*/ 0 w 97"/>
                  <a:gd name="T23" fmla="*/ 12 h 14"/>
                  <a:gd name="T24" fmla="*/ 2 w 9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4">
                    <a:moveTo>
                      <a:pt x="2" y="14"/>
                    </a:moveTo>
                    <a:cubicBezTo>
                      <a:pt x="30" y="14"/>
                      <a:pt x="30" y="14"/>
                      <a:pt x="30" y="14"/>
                    </a:cubicBezTo>
                    <a:cubicBezTo>
                      <a:pt x="33" y="14"/>
                      <a:pt x="36" y="11"/>
                      <a:pt x="37" y="7"/>
                    </a:cubicBezTo>
                    <a:cubicBezTo>
                      <a:pt x="37" y="6"/>
                      <a:pt x="38" y="4"/>
                      <a:pt x="39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6" y="4"/>
                      <a:pt x="97" y="3"/>
                      <a:pt x="97" y="2"/>
                    </a:cubicBezTo>
                    <a:cubicBezTo>
                      <a:pt x="97" y="1"/>
                      <a:pt x="96" y="0"/>
                      <a:pt x="9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0"/>
                      <a:pt x="33" y="3"/>
                      <a:pt x="33" y="7"/>
                    </a:cubicBezTo>
                    <a:cubicBezTo>
                      <a:pt x="32" y="9"/>
                      <a:pt x="31" y="10"/>
                      <a:pt x="3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4" name="Freeform 219"/>
              <p:cNvSpPr>
                <a:spLocks/>
              </p:cNvSpPr>
              <p:nvPr userDrawn="1"/>
            </p:nvSpPr>
            <p:spPr bwMode="auto">
              <a:xfrm>
                <a:off x="5271" y="4228"/>
                <a:ext cx="171" cy="10"/>
              </a:xfrm>
              <a:custGeom>
                <a:avLst/>
                <a:gdLst>
                  <a:gd name="T0" fmla="*/ 2 w 71"/>
                  <a:gd name="T1" fmla="*/ 4 h 4"/>
                  <a:gd name="T2" fmla="*/ 69 w 71"/>
                  <a:gd name="T3" fmla="*/ 4 h 4"/>
                  <a:gd name="T4" fmla="*/ 71 w 71"/>
                  <a:gd name="T5" fmla="*/ 2 h 4"/>
                  <a:gd name="T6" fmla="*/ 69 w 71"/>
                  <a:gd name="T7" fmla="*/ 0 h 4"/>
                  <a:gd name="T8" fmla="*/ 2 w 71"/>
                  <a:gd name="T9" fmla="*/ 0 h 4"/>
                  <a:gd name="T10" fmla="*/ 0 w 71"/>
                  <a:gd name="T11" fmla="*/ 2 h 4"/>
                  <a:gd name="T12" fmla="*/ 2 w 7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2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5" name="Freeform 220"/>
              <p:cNvSpPr>
                <a:spLocks/>
              </p:cNvSpPr>
              <p:nvPr userDrawn="1"/>
            </p:nvSpPr>
            <p:spPr bwMode="auto">
              <a:xfrm>
                <a:off x="5601" y="4140"/>
                <a:ext cx="85" cy="98"/>
              </a:xfrm>
              <a:custGeom>
                <a:avLst/>
                <a:gdLst>
                  <a:gd name="T0" fmla="*/ 2 w 35"/>
                  <a:gd name="T1" fmla="*/ 40 h 40"/>
                  <a:gd name="T2" fmla="*/ 6 w 35"/>
                  <a:gd name="T3" fmla="*/ 40 h 40"/>
                  <a:gd name="T4" fmla="*/ 17 w 35"/>
                  <a:gd name="T5" fmla="*/ 40 h 40"/>
                  <a:gd name="T6" fmla="*/ 35 w 35"/>
                  <a:gd name="T7" fmla="*/ 23 h 40"/>
                  <a:gd name="T8" fmla="*/ 35 w 35"/>
                  <a:gd name="T9" fmla="*/ 2 h 40"/>
                  <a:gd name="T10" fmla="*/ 33 w 35"/>
                  <a:gd name="T11" fmla="*/ 0 h 40"/>
                  <a:gd name="T12" fmla="*/ 31 w 35"/>
                  <a:gd name="T13" fmla="*/ 2 h 40"/>
                  <a:gd name="T14" fmla="*/ 31 w 35"/>
                  <a:gd name="T15" fmla="*/ 23 h 40"/>
                  <a:gd name="T16" fmla="*/ 17 w 35"/>
                  <a:gd name="T17" fmla="*/ 36 h 40"/>
                  <a:gd name="T18" fmla="*/ 6 w 35"/>
                  <a:gd name="T19" fmla="*/ 36 h 40"/>
                  <a:gd name="T20" fmla="*/ 2 w 35"/>
                  <a:gd name="T21" fmla="*/ 36 h 40"/>
                  <a:gd name="T22" fmla="*/ 0 w 35"/>
                  <a:gd name="T23" fmla="*/ 38 h 40"/>
                  <a:gd name="T24" fmla="*/ 2 w 35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40">
                    <a:moveTo>
                      <a:pt x="2" y="40"/>
                    </a:moveTo>
                    <a:cubicBezTo>
                      <a:pt x="6" y="40"/>
                      <a:pt x="6" y="40"/>
                      <a:pt x="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27" y="40"/>
                      <a:pt x="35" y="32"/>
                      <a:pt x="35" y="23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0"/>
                      <a:pt x="25" y="36"/>
                      <a:pt x="1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6"/>
                      <a:pt x="0" y="37"/>
                      <a:pt x="0" y="38"/>
                    </a:cubicBezTo>
                    <a:cubicBezTo>
                      <a:pt x="0" y="39"/>
                      <a:pt x="0" y="40"/>
                      <a:pt x="2" y="4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6" name="Freeform 221"/>
              <p:cNvSpPr>
                <a:spLocks/>
              </p:cNvSpPr>
              <p:nvPr userDrawn="1"/>
            </p:nvSpPr>
            <p:spPr bwMode="auto">
              <a:xfrm>
                <a:off x="5710" y="4125"/>
                <a:ext cx="310" cy="133"/>
              </a:xfrm>
              <a:custGeom>
                <a:avLst/>
                <a:gdLst>
                  <a:gd name="T0" fmla="*/ 2 w 129"/>
                  <a:gd name="T1" fmla="*/ 54 h 54"/>
                  <a:gd name="T2" fmla="*/ 108 w 129"/>
                  <a:gd name="T3" fmla="*/ 54 h 54"/>
                  <a:gd name="T4" fmla="*/ 129 w 129"/>
                  <a:gd name="T5" fmla="*/ 34 h 54"/>
                  <a:gd name="T6" fmla="*/ 129 w 129"/>
                  <a:gd name="T7" fmla="*/ 2 h 54"/>
                  <a:gd name="T8" fmla="*/ 127 w 129"/>
                  <a:gd name="T9" fmla="*/ 0 h 54"/>
                  <a:gd name="T10" fmla="*/ 125 w 129"/>
                  <a:gd name="T11" fmla="*/ 2 h 54"/>
                  <a:gd name="T12" fmla="*/ 125 w 129"/>
                  <a:gd name="T13" fmla="*/ 34 h 54"/>
                  <a:gd name="T14" fmla="*/ 120 w 129"/>
                  <a:gd name="T15" fmla="*/ 45 h 54"/>
                  <a:gd name="T16" fmla="*/ 108 w 129"/>
                  <a:gd name="T17" fmla="*/ 50 h 54"/>
                  <a:gd name="T18" fmla="*/ 2 w 129"/>
                  <a:gd name="T19" fmla="*/ 50 h 54"/>
                  <a:gd name="T20" fmla="*/ 0 w 129"/>
                  <a:gd name="T21" fmla="*/ 52 h 54"/>
                  <a:gd name="T22" fmla="*/ 2 w 12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9" h="54">
                    <a:moveTo>
                      <a:pt x="2" y="54"/>
                    </a:moveTo>
                    <a:cubicBezTo>
                      <a:pt x="108" y="54"/>
                      <a:pt x="108" y="54"/>
                      <a:pt x="108" y="54"/>
                    </a:cubicBezTo>
                    <a:cubicBezTo>
                      <a:pt x="119" y="54"/>
                      <a:pt x="129" y="45"/>
                      <a:pt x="129" y="34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9" y="1"/>
                      <a:pt x="128" y="0"/>
                      <a:pt x="127" y="0"/>
                    </a:cubicBezTo>
                    <a:cubicBezTo>
                      <a:pt x="125" y="0"/>
                      <a:pt x="125" y="1"/>
                      <a:pt x="125" y="2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8"/>
                      <a:pt x="123" y="42"/>
                      <a:pt x="120" y="45"/>
                    </a:cubicBezTo>
                    <a:cubicBezTo>
                      <a:pt x="117" y="48"/>
                      <a:pt x="113" y="50"/>
                      <a:pt x="108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0"/>
                      <a:pt x="0" y="51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7" name="Freeform 222"/>
              <p:cNvSpPr>
                <a:spLocks/>
              </p:cNvSpPr>
              <p:nvPr userDrawn="1"/>
            </p:nvSpPr>
            <p:spPr bwMode="auto">
              <a:xfrm>
                <a:off x="6772" y="4012"/>
                <a:ext cx="9" cy="37"/>
              </a:xfrm>
              <a:custGeom>
                <a:avLst/>
                <a:gdLst>
                  <a:gd name="T0" fmla="*/ 0 w 4"/>
                  <a:gd name="T1" fmla="*/ 2 h 15"/>
                  <a:gd name="T2" fmla="*/ 0 w 4"/>
                  <a:gd name="T3" fmla="*/ 13 h 15"/>
                  <a:gd name="T4" fmla="*/ 2 w 4"/>
                  <a:gd name="T5" fmla="*/ 15 h 15"/>
                  <a:gd name="T6" fmla="*/ 4 w 4"/>
                  <a:gd name="T7" fmla="*/ 13 h 15"/>
                  <a:gd name="T8" fmla="*/ 4 w 4"/>
                  <a:gd name="T9" fmla="*/ 2 h 15"/>
                  <a:gd name="T10" fmla="*/ 2 w 4"/>
                  <a:gd name="T11" fmla="*/ 0 h 15"/>
                  <a:gd name="T12" fmla="*/ 0 w 4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0" y="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5"/>
                      <a:pt x="2" y="15"/>
                    </a:cubicBezTo>
                    <a:cubicBezTo>
                      <a:pt x="3" y="15"/>
                      <a:pt x="4" y="14"/>
                      <a:pt x="4" y="1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8" name="Freeform 223"/>
              <p:cNvSpPr>
                <a:spLocks/>
              </p:cNvSpPr>
              <p:nvPr userDrawn="1"/>
            </p:nvSpPr>
            <p:spPr bwMode="auto">
              <a:xfrm>
                <a:off x="6772" y="4061"/>
                <a:ext cx="9" cy="34"/>
              </a:xfrm>
              <a:custGeom>
                <a:avLst/>
                <a:gdLst>
                  <a:gd name="T0" fmla="*/ 0 w 4"/>
                  <a:gd name="T1" fmla="*/ 2 h 14"/>
                  <a:gd name="T2" fmla="*/ 0 w 4"/>
                  <a:gd name="T3" fmla="*/ 12 h 14"/>
                  <a:gd name="T4" fmla="*/ 2 w 4"/>
                  <a:gd name="T5" fmla="*/ 14 h 14"/>
                  <a:gd name="T6" fmla="*/ 4 w 4"/>
                  <a:gd name="T7" fmla="*/ 12 h 14"/>
                  <a:gd name="T8" fmla="*/ 4 w 4"/>
                  <a:gd name="T9" fmla="*/ 2 h 14"/>
                  <a:gd name="T10" fmla="*/ 2 w 4"/>
                  <a:gd name="T11" fmla="*/ 0 h 14"/>
                  <a:gd name="T12" fmla="*/ 0 w 4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0" y="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9" name="Freeform 224"/>
              <p:cNvSpPr>
                <a:spLocks/>
              </p:cNvSpPr>
              <p:nvPr userDrawn="1"/>
            </p:nvSpPr>
            <p:spPr bwMode="auto">
              <a:xfrm>
                <a:off x="6772" y="4113"/>
                <a:ext cx="9" cy="22"/>
              </a:xfrm>
              <a:custGeom>
                <a:avLst/>
                <a:gdLst>
                  <a:gd name="T0" fmla="*/ 0 w 4"/>
                  <a:gd name="T1" fmla="*/ 2 h 9"/>
                  <a:gd name="T2" fmla="*/ 0 w 4"/>
                  <a:gd name="T3" fmla="*/ 7 h 9"/>
                  <a:gd name="T4" fmla="*/ 2 w 4"/>
                  <a:gd name="T5" fmla="*/ 9 h 9"/>
                  <a:gd name="T6" fmla="*/ 4 w 4"/>
                  <a:gd name="T7" fmla="*/ 7 h 9"/>
                  <a:gd name="T8" fmla="*/ 4 w 4"/>
                  <a:gd name="T9" fmla="*/ 2 h 9"/>
                  <a:gd name="T10" fmla="*/ 2 w 4"/>
                  <a:gd name="T11" fmla="*/ 0 h 9"/>
                  <a:gd name="T12" fmla="*/ 0 w 4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0" y="2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0" name="Freeform 225"/>
              <p:cNvSpPr>
                <a:spLocks/>
              </p:cNvSpPr>
              <p:nvPr userDrawn="1"/>
            </p:nvSpPr>
            <p:spPr bwMode="auto">
              <a:xfrm>
                <a:off x="5257" y="3946"/>
                <a:ext cx="96" cy="98"/>
              </a:xfrm>
              <a:custGeom>
                <a:avLst/>
                <a:gdLst>
                  <a:gd name="T0" fmla="*/ 21 w 40"/>
                  <a:gd name="T1" fmla="*/ 13 h 40"/>
                  <a:gd name="T2" fmla="*/ 16 w 40"/>
                  <a:gd name="T3" fmla="*/ 8 h 40"/>
                  <a:gd name="T4" fmla="*/ 11 w 40"/>
                  <a:gd name="T5" fmla="*/ 13 h 40"/>
                  <a:gd name="T6" fmla="*/ 17 w 40"/>
                  <a:gd name="T7" fmla="*/ 19 h 40"/>
                  <a:gd name="T8" fmla="*/ 20 w 40"/>
                  <a:gd name="T9" fmla="*/ 19 h 40"/>
                  <a:gd name="T10" fmla="*/ 32 w 40"/>
                  <a:gd name="T11" fmla="*/ 18 h 40"/>
                  <a:gd name="T12" fmla="*/ 35 w 40"/>
                  <a:gd name="T13" fmla="*/ 20 h 40"/>
                  <a:gd name="T14" fmla="*/ 33 w 40"/>
                  <a:gd name="T15" fmla="*/ 31 h 40"/>
                  <a:gd name="T16" fmla="*/ 28 w 40"/>
                  <a:gd name="T17" fmla="*/ 38 h 40"/>
                  <a:gd name="T18" fmla="*/ 21 w 40"/>
                  <a:gd name="T19" fmla="*/ 34 h 40"/>
                  <a:gd name="T20" fmla="*/ 18 w 40"/>
                  <a:gd name="T21" fmla="*/ 37 h 40"/>
                  <a:gd name="T22" fmla="*/ 20 w 40"/>
                  <a:gd name="T23" fmla="*/ 33 h 40"/>
                  <a:gd name="T24" fmla="*/ 18 w 40"/>
                  <a:gd name="T25" fmla="*/ 26 h 40"/>
                  <a:gd name="T26" fmla="*/ 12 w 40"/>
                  <a:gd name="T27" fmla="*/ 23 h 40"/>
                  <a:gd name="T28" fmla="*/ 4 w 40"/>
                  <a:gd name="T29" fmla="*/ 15 h 40"/>
                  <a:gd name="T30" fmla="*/ 9 w 40"/>
                  <a:gd name="T31" fmla="*/ 7 h 40"/>
                  <a:gd name="T32" fmla="*/ 16 w 40"/>
                  <a:gd name="T33" fmla="*/ 4 h 40"/>
                  <a:gd name="T34" fmla="*/ 23 w 40"/>
                  <a:gd name="T35" fmla="*/ 11 h 40"/>
                  <a:gd name="T36" fmla="*/ 21 w 40"/>
                  <a:gd name="T37" fmla="*/ 15 h 40"/>
                  <a:gd name="T38" fmla="*/ 21 w 40"/>
                  <a:gd name="T39" fmla="*/ 15 h 40"/>
                  <a:gd name="T40" fmla="*/ 21 w 40"/>
                  <a:gd name="T41" fmla="*/ 15 h 40"/>
                  <a:gd name="T42" fmla="*/ 21 w 40"/>
                  <a:gd name="T43" fmla="*/ 15 h 40"/>
                  <a:gd name="T44" fmla="*/ 21 w 40"/>
                  <a:gd name="T45" fmla="*/ 18 h 40"/>
                  <a:gd name="T46" fmla="*/ 25 w 40"/>
                  <a:gd name="T47" fmla="*/ 16 h 40"/>
                  <a:gd name="T48" fmla="*/ 24 w 40"/>
                  <a:gd name="T49" fmla="*/ 4 h 40"/>
                  <a:gd name="T50" fmla="*/ 10 w 40"/>
                  <a:gd name="T51" fmla="*/ 1 h 40"/>
                  <a:gd name="T52" fmla="*/ 3 w 40"/>
                  <a:gd name="T53" fmla="*/ 8 h 40"/>
                  <a:gd name="T54" fmla="*/ 4 w 40"/>
                  <a:gd name="T55" fmla="*/ 22 h 40"/>
                  <a:gd name="T56" fmla="*/ 14 w 40"/>
                  <a:gd name="T57" fmla="*/ 28 h 40"/>
                  <a:gd name="T58" fmla="*/ 16 w 40"/>
                  <a:gd name="T59" fmla="*/ 31 h 40"/>
                  <a:gd name="T60" fmla="*/ 16 w 40"/>
                  <a:gd name="T61" fmla="*/ 35 h 40"/>
                  <a:gd name="T62" fmla="*/ 16 w 40"/>
                  <a:gd name="T63" fmla="*/ 36 h 40"/>
                  <a:gd name="T64" fmla="*/ 19 w 40"/>
                  <a:gd name="T65" fmla="*/ 38 h 40"/>
                  <a:gd name="T66" fmla="*/ 21 w 40"/>
                  <a:gd name="T67" fmla="*/ 38 h 40"/>
                  <a:gd name="T68" fmla="*/ 29 w 40"/>
                  <a:gd name="T69" fmla="*/ 40 h 40"/>
                  <a:gd name="T70" fmla="*/ 40 w 40"/>
                  <a:gd name="T71" fmla="*/ 24 h 40"/>
                  <a:gd name="T72" fmla="*/ 38 w 40"/>
                  <a:gd name="T73" fmla="*/ 17 h 40"/>
                  <a:gd name="T74" fmla="*/ 29 w 40"/>
                  <a:gd name="T75" fmla="*/ 14 h 40"/>
                  <a:gd name="T76" fmla="*/ 19 w 40"/>
                  <a:gd name="T77" fmla="*/ 15 h 40"/>
                  <a:gd name="T78" fmla="*/ 18 w 40"/>
                  <a:gd name="T79" fmla="*/ 15 h 40"/>
                  <a:gd name="T80" fmla="*/ 15 w 40"/>
                  <a:gd name="T81" fmla="*/ 13 h 40"/>
                  <a:gd name="T82" fmla="*/ 16 w 40"/>
                  <a:gd name="T83" fmla="*/ 12 h 40"/>
                  <a:gd name="T84" fmla="*/ 16 w 40"/>
                  <a:gd name="T85" fmla="*/ 12 h 40"/>
                  <a:gd name="T86" fmla="*/ 16 w 40"/>
                  <a:gd name="T87" fmla="*/ 12 h 40"/>
                  <a:gd name="T88" fmla="*/ 16 w 40"/>
                  <a:gd name="T89" fmla="*/ 12 h 40"/>
                  <a:gd name="T90" fmla="*/ 17 w 40"/>
                  <a:gd name="T91" fmla="*/ 13 h 40"/>
                  <a:gd name="T92" fmla="*/ 19 w 40"/>
                  <a:gd name="T9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" h="40"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1"/>
                      <a:pt x="20" y="10"/>
                    </a:cubicBezTo>
                    <a:cubicBezTo>
                      <a:pt x="19" y="9"/>
                      <a:pt x="18" y="8"/>
                      <a:pt x="16" y="8"/>
                    </a:cubicBezTo>
                    <a:cubicBezTo>
                      <a:pt x="15" y="8"/>
                      <a:pt x="14" y="9"/>
                      <a:pt x="13" y="10"/>
                    </a:cubicBezTo>
                    <a:cubicBezTo>
                      <a:pt x="12" y="11"/>
                      <a:pt x="11" y="12"/>
                      <a:pt x="11" y="13"/>
                    </a:cubicBezTo>
                    <a:cubicBezTo>
                      <a:pt x="11" y="15"/>
                      <a:pt x="12" y="17"/>
                      <a:pt x="13" y="18"/>
                    </a:cubicBezTo>
                    <a:cubicBezTo>
                      <a:pt x="14" y="19"/>
                      <a:pt x="16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2" y="19"/>
                      <a:pt x="26" y="18"/>
                      <a:pt x="29" y="18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3" y="19"/>
                      <a:pt x="34" y="19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6" y="21"/>
                      <a:pt x="36" y="23"/>
                      <a:pt x="36" y="24"/>
                    </a:cubicBezTo>
                    <a:cubicBezTo>
                      <a:pt x="36" y="26"/>
                      <a:pt x="35" y="29"/>
                      <a:pt x="33" y="31"/>
                    </a:cubicBezTo>
                    <a:cubicBezTo>
                      <a:pt x="31" y="33"/>
                      <a:pt x="28" y="35"/>
                      <a:pt x="26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6" y="35"/>
                      <a:pt x="23" y="34"/>
                      <a:pt x="21" y="34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5"/>
                      <a:pt x="20" y="33"/>
                    </a:cubicBezTo>
                    <a:cubicBezTo>
                      <a:pt x="20" y="32"/>
                      <a:pt x="20" y="31"/>
                      <a:pt x="20" y="29"/>
                    </a:cubicBezTo>
                    <a:cubicBezTo>
                      <a:pt x="20" y="28"/>
                      <a:pt x="19" y="27"/>
                      <a:pt x="18" y="26"/>
                    </a:cubicBezTo>
                    <a:cubicBezTo>
                      <a:pt x="17" y="25"/>
                      <a:pt x="16" y="24"/>
                      <a:pt x="15" y="24"/>
                    </a:cubicBezTo>
                    <a:cubicBezTo>
                      <a:pt x="14" y="24"/>
                      <a:pt x="13" y="24"/>
                      <a:pt x="12" y="23"/>
                    </a:cubicBezTo>
                    <a:cubicBezTo>
                      <a:pt x="10" y="22"/>
                      <a:pt x="9" y="21"/>
                      <a:pt x="7" y="19"/>
                    </a:cubicBezTo>
                    <a:cubicBezTo>
                      <a:pt x="5" y="17"/>
                      <a:pt x="5" y="16"/>
                      <a:pt x="4" y="15"/>
                    </a:cubicBezTo>
                    <a:cubicBezTo>
                      <a:pt x="4" y="13"/>
                      <a:pt x="5" y="11"/>
                      <a:pt x="6" y="10"/>
                    </a:cubicBezTo>
                    <a:cubicBezTo>
                      <a:pt x="7" y="9"/>
                      <a:pt x="8" y="8"/>
                      <a:pt x="9" y="7"/>
                    </a:cubicBezTo>
                    <a:cubicBezTo>
                      <a:pt x="9" y="7"/>
                      <a:pt x="10" y="6"/>
                      <a:pt x="12" y="5"/>
                    </a:cubicBezTo>
                    <a:cubicBezTo>
                      <a:pt x="13" y="4"/>
                      <a:pt x="15" y="4"/>
                      <a:pt x="16" y="4"/>
                    </a:cubicBezTo>
                    <a:cubicBezTo>
                      <a:pt x="18" y="4"/>
                      <a:pt x="19" y="4"/>
                      <a:pt x="21" y="6"/>
                    </a:cubicBezTo>
                    <a:cubicBezTo>
                      <a:pt x="23" y="8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2" y="14"/>
                    </a:cubicBezTo>
                    <a:cubicBezTo>
                      <a:pt x="22" y="14"/>
                      <a:pt x="22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21" y="18"/>
                    </a:cubicBezTo>
                    <a:cubicBezTo>
                      <a:pt x="21" y="19"/>
                      <a:pt x="23" y="19"/>
                      <a:pt x="24" y="18"/>
                    </a:cubicBezTo>
                    <a:cubicBezTo>
                      <a:pt x="24" y="18"/>
                      <a:pt x="25" y="17"/>
                      <a:pt x="25" y="16"/>
                    </a:cubicBezTo>
                    <a:cubicBezTo>
                      <a:pt x="26" y="15"/>
                      <a:pt x="27" y="13"/>
                      <a:pt x="27" y="11"/>
                    </a:cubicBezTo>
                    <a:cubicBezTo>
                      <a:pt x="27" y="9"/>
                      <a:pt x="26" y="6"/>
                      <a:pt x="24" y="4"/>
                    </a:cubicBezTo>
                    <a:cubicBezTo>
                      <a:pt x="22" y="1"/>
                      <a:pt x="19" y="0"/>
                      <a:pt x="16" y="0"/>
                    </a:cubicBezTo>
                    <a:cubicBezTo>
                      <a:pt x="14" y="0"/>
                      <a:pt x="11" y="0"/>
                      <a:pt x="10" y="1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5" y="5"/>
                      <a:pt x="4" y="6"/>
                      <a:pt x="3" y="8"/>
                    </a:cubicBezTo>
                    <a:cubicBezTo>
                      <a:pt x="2" y="10"/>
                      <a:pt x="1" y="12"/>
                      <a:pt x="0" y="15"/>
                    </a:cubicBezTo>
                    <a:cubicBezTo>
                      <a:pt x="0" y="17"/>
                      <a:pt x="1" y="19"/>
                      <a:pt x="4" y="22"/>
                    </a:cubicBezTo>
                    <a:cubicBezTo>
                      <a:pt x="7" y="25"/>
                      <a:pt x="9" y="27"/>
                      <a:pt x="11" y="27"/>
                    </a:cubicBezTo>
                    <a:cubicBezTo>
                      <a:pt x="12" y="28"/>
                      <a:pt x="13" y="28"/>
                      <a:pt x="14" y="28"/>
                    </a:cubicBezTo>
                    <a:cubicBezTo>
                      <a:pt x="14" y="28"/>
                      <a:pt x="15" y="28"/>
                      <a:pt x="15" y="29"/>
                    </a:cubicBezTo>
                    <a:cubicBezTo>
                      <a:pt x="16" y="29"/>
                      <a:pt x="16" y="30"/>
                      <a:pt x="16" y="31"/>
                    </a:cubicBezTo>
                    <a:cubicBezTo>
                      <a:pt x="16" y="31"/>
                      <a:pt x="16" y="32"/>
                      <a:pt x="16" y="33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6" y="37"/>
                      <a:pt x="17" y="38"/>
                    </a:cubicBezTo>
                    <a:cubicBezTo>
                      <a:pt x="17" y="38"/>
                      <a:pt x="18" y="39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21" y="38"/>
                    </a:cubicBezTo>
                    <a:cubicBezTo>
                      <a:pt x="22" y="38"/>
                      <a:pt x="24" y="39"/>
                      <a:pt x="27" y="40"/>
                    </a:cubicBezTo>
                    <a:cubicBezTo>
                      <a:pt x="27" y="40"/>
                      <a:pt x="28" y="40"/>
                      <a:pt x="29" y="40"/>
                    </a:cubicBezTo>
                    <a:cubicBezTo>
                      <a:pt x="30" y="38"/>
                      <a:pt x="33" y="36"/>
                      <a:pt x="36" y="34"/>
                    </a:cubicBezTo>
                    <a:cubicBezTo>
                      <a:pt x="38" y="31"/>
                      <a:pt x="40" y="28"/>
                      <a:pt x="40" y="24"/>
                    </a:cubicBezTo>
                    <a:cubicBezTo>
                      <a:pt x="40" y="22"/>
                      <a:pt x="40" y="19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6"/>
                      <a:pt x="35" y="15"/>
                      <a:pt x="34" y="15"/>
                    </a:cubicBezTo>
                    <a:cubicBezTo>
                      <a:pt x="32" y="14"/>
                      <a:pt x="30" y="14"/>
                      <a:pt x="29" y="14"/>
                    </a:cubicBezTo>
                    <a:cubicBezTo>
                      <a:pt x="26" y="14"/>
                      <a:pt x="24" y="14"/>
                      <a:pt x="22" y="15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3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5"/>
                      <a:pt x="18" y="16"/>
                      <a:pt x="19" y="16"/>
                    </a:cubicBezTo>
                    <a:cubicBezTo>
                      <a:pt x="20" y="16"/>
                      <a:pt x="21" y="15"/>
                      <a:pt x="21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1" name="Freeform 226"/>
              <p:cNvSpPr>
                <a:spLocks/>
              </p:cNvSpPr>
              <p:nvPr userDrawn="1"/>
            </p:nvSpPr>
            <p:spPr bwMode="auto">
              <a:xfrm>
                <a:off x="5341" y="4007"/>
                <a:ext cx="72" cy="64"/>
              </a:xfrm>
              <a:custGeom>
                <a:avLst/>
                <a:gdLst>
                  <a:gd name="T0" fmla="*/ 1 w 30"/>
                  <a:gd name="T1" fmla="*/ 4 h 26"/>
                  <a:gd name="T2" fmla="*/ 26 w 30"/>
                  <a:gd name="T3" fmla="*/ 25 h 26"/>
                  <a:gd name="T4" fmla="*/ 29 w 30"/>
                  <a:gd name="T5" fmla="*/ 25 h 26"/>
                  <a:gd name="T6" fmla="*/ 29 w 30"/>
                  <a:gd name="T7" fmla="*/ 22 h 26"/>
                  <a:gd name="T8" fmla="*/ 4 w 30"/>
                  <a:gd name="T9" fmla="*/ 1 h 26"/>
                  <a:gd name="T10" fmla="*/ 1 w 30"/>
                  <a:gd name="T11" fmla="*/ 1 h 26"/>
                  <a:gd name="T12" fmla="*/ 1 w 30"/>
                  <a:gd name="T13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6">
                    <a:moveTo>
                      <a:pt x="1" y="4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7" y="26"/>
                      <a:pt x="29" y="26"/>
                      <a:pt x="29" y="25"/>
                    </a:cubicBezTo>
                    <a:cubicBezTo>
                      <a:pt x="30" y="24"/>
                      <a:pt x="30" y="23"/>
                      <a:pt x="29" y="2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1" y="3"/>
                      <a:pt x="1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2" name="Freeform 227"/>
              <p:cNvSpPr>
                <a:spLocks/>
              </p:cNvSpPr>
              <p:nvPr userDrawn="1"/>
            </p:nvSpPr>
            <p:spPr bwMode="auto">
              <a:xfrm>
                <a:off x="5312" y="4032"/>
                <a:ext cx="73" cy="68"/>
              </a:xfrm>
              <a:custGeom>
                <a:avLst/>
                <a:gdLst>
                  <a:gd name="T0" fmla="*/ 1 w 30"/>
                  <a:gd name="T1" fmla="*/ 4 h 28"/>
                  <a:gd name="T2" fmla="*/ 27 w 30"/>
                  <a:gd name="T3" fmla="*/ 27 h 28"/>
                  <a:gd name="T4" fmla="*/ 30 w 30"/>
                  <a:gd name="T5" fmla="*/ 27 h 28"/>
                  <a:gd name="T6" fmla="*/ 29 w 30"/>
                  <a:gd name="T7" fmla="*/ 24 h 28"/>
                  <a:gd name="T8" fmla="*/ 4 w 30"/>
                  <a:gd name="T9" fmla="*/ 1 h 28"/>
                  <a:gd name="T10" fmla="*/ 1 w 30"/>
                  <a:gd name="T11" fmla="*/ 1 h 28"/>
                  <a:gd name="T12" fmla="*/ 1 w 30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" y="4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9" y="27"/>
                      <a:pt x="30" y="27"/>
                    </a:cubicBezTo>
                    <a:cubicBezTo>
                      <a:pt x="30" y="26"/>
                      <a:pt x="30" y="25"/>
                      <a:pt x="29" y="2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1" y="3"/>
                      <a:pt x="1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3" name="Freeform 228"/>
              <p:cNvSpPr>
                <a:spLocks/>
              </p:cNvSpPr>
              <p:nvPr userDrawn="1"/>
            </p:nvSpPr>
            <p:spPr bwMode="auto">
              <a:xfrm>
                <a:off x="5389" y="4022"/>
                <a:ext cx="181" cy="34"/>
              </a:xfrm>
              <a:custGeom>
                <a:avLst/>
                <a:gdLst>
                  <a:gd name="T0" fmla="*/ 2 w 75"/>
                  <a:gd name="T1" fmla="*/ 14 h 14"/>
                  <a:gd name="T2" fmla="*/ 64 w 75"/>
                  <a:gd name="T3" fmla="*/ 5 h 14"/>
                  <a:gd name="T4" fmla="*/ 64 w 75"/>
                  <a:gd name="T5" fmla="*/ 5 h 14"/>
                  <a:gd name="T6" fmla="*/ 64 w 75"/>
                  <a:gd name="T7" fmla="*/ 5 h 14"/>
                  <a:gd name="T8" fmla="*/ 64 w 75"/>
                  <a:gd name="T9" fmla="*/ 4 h 14"/>
                  <a:gd name="T10" fmla="*/ 68 w 75"/>
                  <a:gd name="T11" fmla="*/ 5 h 14"/>
                  <a:gd name="T12" fmla="*/ 71 w 75"/>
                  <a:gd name="T13" fmla="*/ 10 h 14"/>
                  <a:gd name="T14" fmla="*/ 73 w 75"/>
                  <a:gd name="T15" fmla="*/ 12 h 14"/>
                  <a:gd name="T16" fmla="*/ 75 w 75"/>
                  <a:gd name="T17" fmla="*/ 10 h 14"/>
                  <a:gd name="T18" fmla="*/ 70 w 75"/>
                  <a:gd name="T19" fmla="*/ 2 h 14"/>
                  <a:gd name="T20" fmla="*/ 64 w 75"/>
                  <a:gd name="T21" fmla="*/ 0 h 14"/>
                  <a:gd name="T22" fmla="*/ 63 w 75"/>
                  <a:gd name="T23" fmla="*/ 1 h 14"/>
                  <a:gd name="T24" fmla="*/ 63 w 75"/>
                  <a:gd name="T25" fmla="*/ 3 h 14"/>
                  <a:gd name="T26" fmla="*/ 63 w 75"/>
                  <a:gd name="T27" fmla="*/ 1 h 14"/>
                  <a:gd name="T28" fmla="*/ 1 w 75"/>
                  <a:gd name="T29" fmla="*/ 10 h 14"/>
                  <a:gd name="T30" fmla="*/ 0 w 75"/>
                  <a:gd name="T31" fmla="*/ 12 h 14"/>
                  <a:gd name="T32" fmla="*/ 2 w 75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4">
                    <a:moveTo>
                      <a:pt x="2" y="14"/>
                    </a:move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7" y="5"/>
                      <a:pt x="68" y="5"/>
                    </a:cubicBezTo>
                    <a:cubicBezTo>
                      <a:pt x="69" y="6"/>
                      <a:pt x="70" y="7"/>
                      <a:pt x="71" y="10"/>
                    </a:cubicBezTo>
                    <a:cubicBezTo>
                      <a:pt x="71" y="12"/>
                      <a:pt x="72" y="12"/>
                      <a:pt x="73" y="12"/>
                    </a:cubicBezTo>
                    <a:cubicBezTo>
                      <a:pt x="74" y="12"/>
                      <a:pt x="75" y="11"/>
                      <a:pt x="75" y="10"/>
                    </a:cubicBezTo>
                    <a:cubicBezTo>
                      <a:pt x="74" y="6"/>
                      <a:pt x="72" y="3"/>
                      <a:pt x="70" y="2"/>
                    </a:cubicBezTo>
                    <a:cubicBezTo>
                      <a:pt x="68" y="1"/>
                      <a:pt x="66" y="0"/>
                      <a:pt x="64" y="0"/>
                    </a:cubicBezTo>
                    <a:cubicBezTo>
                      <a:pt x="64" y="0"/>
                      <a:pt x="63" y="1"/>
                      <a:pt x="63" y="1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4" name="Freeform 229"/>
              <p:cNvSpPr>
                <a:spLocks/>
              </p:cNvSpPr>
              <p:nvPr userDrawn="1"/>
            </p:nvSpPr>
            <p:spPr bwMode="auto">
              <a:xfrm>
                <a:off x="5483" y="4093"/>
                <a:ext cx="65" cy="64"/>
              </a:xfrm>
              <a:custGeom>
                <a:avLst/>
                <a:gdLst>
                  <a:gd name="T0" fmla="*/ 21 w 27"/>
                  <a:gd name="T1" fmla="*/ 5 h 26"/>
                  <a:gd name="T2" fmla="*/ 20 w 27"/>
                  <a:gd name="T3" fmla="*/ 6 h 26"/>
                  <a:gd name="T4" fmla="*/ 23 w 27"/>
                  <a:gd name="T5" fmla="*/ 13 h 26"/>
                  <a:gd name="T6" fmla="*/ 20 w 27"/>
                  <a:gd name="T7" fmla="*/ 20 h 26"/>
                  <a:gd name="T8" fmla="*/ 13 w 27"/>
                  <a:gd name="T9" fmla="*/ 22 h 26"/>
                  <a:gd name="T10" fmla="*/ 7 w 27"/>
                  <a:gd name="T11" fmla="*/ 20 h 26"/>
                  <a:gd name="T12" fmla="*/ 4 w 27"/>
                  <a:gd name="T13" fmla="*/ 13 h 26"/>
                  <a:gd name="T14" fmla="*/ 6 w 27"/>
                  <a:gd name="T15" fmla="*/ 7 h 26"/>
                  <a:gd name="T16" fmla="*/ 13 w 27"/>
                  <a:gd name="T17" fmla="*/ 4 h 26"/>
                  <a:gd name="T18" fmla="*/ 20 w 27"/>
                  <a:gd name="T19" fmla="*/ 6 h 26"/>
                  <a:gd name="T20" fmla="*/ 21 w 27"/>
                  <a:gd name="T21" fmla="*/ 5 h 26"/>
                  <a:gd name="T22" fmla="*/ 22 w 27"/>
                  <a:gd name="T23" fmla="*/ 3 h 26"/>
                  <a:gd name="T24" fmla="*/ 13 w 27"/>
                  <a:gd name="T25" fmla="*/ 0 h 26"/>
                  <a:gd name="T26" fmla="*/ 3 w 27"/>
                  <a:gd name="T27" fmla="*/ 4 h 26"/>
                  <a:gd name="T28" fmla="*/ 0 w 27"/>
                  <a:gd name="T29" fmla="*/ 13 h 26"/>
                  <a:gd name="T30" fmla="*/ 4 w 27"/>
                  <a:gd name="T31" fmla="*/ 23 h 26"/>
                  <a:gd name="T32" fmla="*/ 13 w 27"/>
                  <a:gd name="T33" fmla="*/ 26 h 26"/>
                  <a:gd name="T34" fmla="*/ 23 w 27"/>
                  <a:gd name="T35" fmla="*/ 22 h 26"/>
                  <a:gd name="T36" fmla="*/ 27 w 27"/>
                  <a:gd name="T37" fmla="*/ 13 h 26"/>
                  <a:gd name="T38" fmla="*/ 22 w 27"/>
                  <a:gd name="T39" fmla="*/ 3 h 26"/>
                  <a:gd name="T40" fmla="*/ 21 w 27"/>
                  <a:gd name="T4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6">
                    <a:moveTo>
                      <a:pt x="21" y="5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2" y="8"/>
                      <a:pt x="23" y="11"/>
                      <a:pt x="23" y="13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8" y="21"/>
                      <a:pt x="16" y="22"/>
                      <a:pt x="13" y="22"/>
                    </a:cubicBezTo>
                    <a:cubicBezTo>
                      <a:pt x="11" y="22"/>
                      <a:pt x="8" y="22"/>
                      <a:pt x="7" y="20"/>
                    </a:cubicBezTo>
                    <a:cubicBezTo>
                      <a:pt x="5" y="18"/>
                      <a:pt x="4" y="16"/>
                      <a:pt x="4" y="13"/>
                    </a:cubicBezTo>
                    <a:cubicBezTo>
                      <a:pt x="4" y="11"/>
                      <a:pt x="5" y="8"/>
                      <a:pt x="6" y="7"/>
                    </a:cubicBezTo>
                    <a:cubicBezTo>
                      <a:pt x="8" y="5"/>
                      <a:pt x="11" y="4"/>
                      <a:pt x="13" y="4"/>
                    </a:cubicBezTo>
                    <a:cubicBezTo>
                      <a:pt x="15" y="4"/>
                      <a:pt x="18" y="4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1"/>
                      <a:pt x="16" y="0"/>
                      <a:pt x="13" y="0"/>
                    </a:cubicBezTo>
                    <a:cubicBezTo>
                      <a:pt x="10" y="0"/>
                      <a:pt x="6" y="1"/>
                      <a:pt x="3" y="4"/>
                    </a:cubicBezTo>
                    <a:cubicBezTo>
                      <a:pt x="1" y="6"/>
                      <a:pt x="0" y="10"/>
                      <a:pt x="0" y="13"/>
                    </a:cubicBezTo>
                    <a:cubicBezTo>
                      <a:pt x="0" y="17"/>
                      <a:pt x="1" y="20"/>
                      <a:pt x="4" y="23"/>
                    </a:cubicBezTo>
                    <a:cubicBezTo>
                      <a:pt x="6" y="25"/>
                      <a:pt x="10" y="26"/>
                      <a:pt x="13" y="26"/>
                    </a:cubicBezTo>
                    <a:cubicBezTo>
                      <a:pt x="17" y="26"/>
                      <a:pt x="20" y="25"/>
                      <a:pt x="23" y="22"/>
                    </a:cubicBezTo>
                    <a:cubicBezTo>
                      <a:pt x="25" y="20"/>
                      <a:pt x="27" y="16"/>
                      <a:pt x="27" y="13"/>
                    </a:cubicBezTo>
                    <a:cubicBezTo>
                      <a:pt x="27" y="10"/>
                      <a:pt x="25" y="6"/>
                      <a:pt x="22" y="3"/>
                    </a:cubicBez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5" name="Freeform 230"/>
              <p:cNvSpPr>
                <a:spLocks/>
              </p:cNvSpPr>
              <p:nvPr userDrawn="1"/>
            </p:nvSpPr>
            <p:spPr bwMode="auto">
              <a:xfrm>
                <a:off x="5500" y="4169"/>
                <a:ext cx="56" cy="54"/>
              </a:xfrm>
              <a:custGeom>
                <a:avLst/>
                <a:gdLst>
                  <a:gd name="T0" fmla="*/ 3 w 23"/>
                  <a:gd name="T1" fmla="*/ 21 h 22"/>
                  <a:gd name="T2" fmla="*/ 22 w 23"/>
                  <a:gd name="T3" fmla="*/ 3 h 22"/>
                  <a:gd name="T4" fmla="*/ 22 w 23"/>
                  <a:gd name="T5" fmla="*/ 1 h 22"/>
                  <a:gd name="T6" fmla="*/ 19 w 23"/>
                  <a:gd name="T7" fmla="*/ 0 h 22"/>
                  <a:gd name="T8" fmla="*/ 0 w 23"/>
                  <a:gd name="T9" fmla="*/ 18 h 22"/>
                  <a:gd name="T10" fmla="*/ 0 w 23"/>
                  <a:gd name="T11" fmla="*/ 21 h 22"/>
                  <a:gd name="T12" fmla="*/ 3 w 23"/>
                  <a:gd name="T13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2">
                    <a:moveTo>
                      <a:pt x="3" y="21"/>
                    </a:moveTo>
                    <a:cubicBezTo>
                      <a:pt x="22" y="3"/>
                      <a:pt x="22" y="3"/>
                      <a:pt x="22" y="3"/>
                    </a:cubicBezTo>
                    <a:cubicBezTo>
                      <a:pt x="23" y="3"/>
                      <a:pt x="23" y="1"/>
                      <a:pt x="22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21"/>
                      <a:pt x="0" y="21"/>
                    </a:cubicBezTo>
                    <a:cubicBezTo>
                      <a:pt x="1" y="22"/>
                      <a:pt x="2" y="22"/>
                      <a:pt x="3" y="21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6" name="Freeform 231"/>
              <p:cNvSpPr>
                <a:spLocks/>
              </p:cNvSpPr>
              <p:nvPr userDrawn="1"/>
            </p:nvSpPr>
            <p:spPr bwMode="auto">
              <a:xfrm>
                <a:off x="5544" y="4093"/>
                <a:ext cx="62" cy="120"/>
              </a:xfrm>
              <a:custGeom>
                <a:avLst/>
                <a:gdLst>
                  <a:gd name="T0" fmla="*/ 4 w 26"/>
                  <a:gd name="T1" fmla="*/ 48 h 49"/>
                  <a:gd name="T2" fmla="*/ 11 w 26"/>
                  <a:gd name="T3" fmla="*/ 42 h 49"/>
                  <a:gd name="T4" fmla="*/ 20 w 26"/>
                  <a:gd name="T5" fmla="*/ 30 h 49"/>
                  <a:gd name="T6" fmla="*/ 22 w 26"/>
                  <a:gd name="T7" fmla="*/ 20 h 49"/>
                  <a:gd name="T8" fmla="*/ 22 w 26"/>
                  <a:gd name="T9" fmla="*/ 16 h 49"/>
                  <a:gd name="T10" fmla="*/ 25 w 26"/>
                  <a:gd name="T11" fmla="*/ 3 h 49"/>
                  <a:gd name="T12" fmla="*/ 25 w 26"/>
                  <a:gd name="T13" fmla="*/ 1 h 49"/>
                  <a:gd name="T14" fmla="*/ 22 w 26"/>
                  <a:gd name="T15" fmla="*/ 1 h 49"/>
                  <a:gd name="T16" fmla="*/ 18 w 26"/>
                  <a:gd name="T17" fmla="*/ 16 h 49"/>
                  <a:gd name="T18" fmla="*/ 18 w 26"/>
                  <a:gd name="T19" fmla="*/ 20 h 49"/>
                  <a:gd name="T20" fmla="*/ 16 w 26"/>
                  <a:gd name="T21" fmla="*/ 28 h 49"/>
                  <a:gd name="T22" fmla="*/ 8 w 26"/>
                  <a:gd name="T23" fmla="*/ 39 h 49"/>
                  <a:gd name="T24" fmla="*/ 3 w 26"/>
                  <a:gd name="T25" fmla="*/ 43 h 49"/>
                  <a:gd name="T26" fmla="*/ 2 w 26"/>
                  <a:gd name="T27" fmla="*/ 45 h 49"/>
                  <a:gd name="T28" fmla="*/ 1 w 26"/>
                  <a:gd name="T29" fmla="*/ 45 h 49"/>
                  <a:gd name="T30" fmla="*/ 1 w 26"/>
                  <a:gd name="T31" fmla="*/ 48 h 49"/>
                  <a:gd name="T32" fmla="*/ 4 w 26"/>
                  <a:gd name="T3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9">
                    <a:moveTo>
                      <a:pt x="4" y="48"/>
                    </a:moveTo>
                    <a:cubicBezTo>
                      <a:pt x="4" y="48"/>
                      <a:pt x="7" y="46"/>
                      <a:pt x="11" y="42"/>
                    </a:cubicBezTo>
                    <a:cubicBezTo>
                      <a:pt x="14" y="39"/>
                      <a:pt x="18" y="35"/>
                      <a:pt x="20" y="30"/>
                    </a:cubicBezTo>
                    <a:cubicBezTo>
                      <a:pt x="21" y="27"/>
                      <a:pt x="22" y="23"/>
                      <a:pt x="22" y="20"/>
                    </a:cubicBezTo>
                    <a:cubicBezTo>
                      <a:pt x="22" y="19"/>
                      <a:pt x="22" y="18"/>
                      <a:pt x="22" y="16"/>
                    </a:cubicBezTo>
                    <a:cubicBezTo>
                      <a:pt x="22" y="12"/>
                      <a:pt x="22" y="8"/>
                      <a:pt x="25" y="3"/>
                    </a:cubicBezTo>
                    <a:cubicBezTo>
                      <a:pt x="26" y="2"/>
                      <a:pt x="26" y="1"/>
                      <a:pt x="25" y="1"/>
                    </a:cubicBezTo>
                    <a:cubicBezTo>
                      <a:pt x="24" y="0"/>
                      <a:pt x="23" y="0"/>
                      <a:pt x="22" y="1"/>
                    </a:cubicBezTo>
                    <a:cubicBezTo>
                      <a:pt x="18" y="6"/>
                      <a:pt x="18" y="12"/>
                      <a:pt x="18" y="16"/>
                    </a:cubicBezTo>
                    <a:cubicBezTo>
                      <a:pt x="18" y="18"/>
                      <a:pt x="18" y="19"/>
                      <a:pt x="18" y="20"/>
                    </a:cubicBezTo>
                    <a:cubicBezTo>
                      <a:pt x="18" y="23"/>
                      <a:pt x="17" y="26"/>
                      <a:pt x="16" y="28"/>
                    </a:cubicBezTo>
                    <a:cubicBezTo>
                      <a:pt x="15" y="32"/>
                      <a:pt x="11" y="36"/>
                      <a:pt x="8" y="39"/>
                    </a:cubicBezTo>
                    <a:cubicBezTo>
                      <a:pt x="6" y="41"/>
                      <a:pt x="4" y="42"/>
                      <a:pt x="3" y="43"/>
                    </a:cubicBezTo>
                    <a:cubicBezTo>
                      <a:pt x="3" y="44"/>
                      <a:pt x="2" y="44"/>
                      <a:pt x="2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6"/>
                      <a:pt x="0" y="47"/>
                      <a:pt x="1" y="48"/>
                    </a:cubicBezTo>
                    <a:cubicBezTo>
                      <a:pt x="1" y="49"/>
                      <a:pt x="3" y="49"/>
                      <a:pt x="4" y="4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7" name="Freeform 232"/>
              <p:cNvSpPr>
                <a:spLocks/>
              </p:cNvSpPr>
              <p:nvPr userDrawn="1"/>
            </p:nvSpPr>
            <p:spPr bwMode="auto">
              <a:xfrm>
                <a:off x="5373" y="4044"/>
                <a:ext cx="264" cy="206"/>
              </a:xfrm>
              <a:custGeom>
                <a:avLst/>
                <a:gdLst>
                  <a:gd name="T0" fmla="*/ 24 w 110"/>
                  <a:gd name="T1" fmla="*/ 8 h 84"/>
                  <a:gd name="T2" fmla="*/ 24 w 110"/>
                  <a:gd name="T3" fmla="*/ 10 h 84"/>
                  <a:gd name="T4" fmla="*/ 31 w 110"/>
                  <a:gd name="T5" fmla="*/ 9 h 84"/>
                  <a:gd name="T6" fmla="*/ 56 w 110"/>
                  <a:gd name="T7" fmla="*/ 6 h 84"/>
                  <a:gd name="T8" fmla="*/ 79 w 110"/>
                  <a:gd name="T9" fmla="*/ 4 h 84"/>
                  <a:gd name="T10" fmla="*/ 81 w 110"/>
                  <a:gd name="T11" fmla="*/ 4 h 84"/>
                  <a:gd name="T12" fmla="*/ 87 w 110"/>
                  <a:gd name="T13" fmla="*/ 6 h 84"/>
                  <a:gd name="T14" fmla="*/ 100 w 110"/>
                  <a:gd name="T15" fmla="*/ 17 h 84"/>
                  <a:gd name="T16" fmla="*/ 106 w 110"/>
                  <a:gd name="T17" fmla="*/ 35 h 84"/>
                  <a:gd name="T18" fmla="*/ 101 w 110"/>
                  <a:gd name="T19" fmla="*/ 54 h 84"/>
                  <a:gd name="T20" fmla="*/ 64 w 110"/>
                  <a:gd name="T21" fmla="*/ 80 h 84"/>
                  <a:gd name="T22" fmla="*/ 42 w 110"/>
                  <a:gd name="T23" fmla="*/ 72 h 84"/>
                  <a:gd name="T24" fmla="*/ 27 w 110"/>
                  <a:gd name="T25" fmla="*/ 55 h 84"/>
                  <a:gd name="T26" fmla="*/ 14 w 110"/>
                  <a:gd name="T27" fmla="*/ 37 h 84"/>
                  <a:gd name="T28" fmla="*/ 7 w 110"/>
                  <a:gd name="T29" fmla="*/ 25 h 84"/>
                  <a:gd name="T30" fmla="*/ 7 w 110"/>
                  <a:gd name="T31" fmla="*/ 25 h 84"/>
                  <a:gd name="T32" fmla="*/ 7 w 110"/>
                  <a:gd name="T33" fmla="*/ 25 h 84"/>
                  <a:gd name="T34" fmla="*/ 4 w 110"/>
                  <a:gd name="T35" fmla="*/ 18 h 84"/>
                  <a:gd name="T36" fmla="*/ 6 w 110"/>
                  <a:gd name="T37" fmla="*/ 14 h 84"/>
                  <a:gd name="T38" fmla="*/ 9 w 110"/>
                  <a:gd name="T39" fmla="*/ 12 h 84"/>
                  <a:gd name="T40" fmla="*/ 19 w 110"/>
                  <a:gd name="T41" fmla="*/ 10 h 84"/>
                  <a:gd name="T42" fmla="*/ 23 w 110"/>
                  <a:gd name="T43" fmla="*/ 10 h 84"/>
                  <a:gd name="T44" fmla="*/ 24 w 110"/>
                  <a:gd name="T45" fmla="*/ 10 h 84"/>
                  <a:gd name="T46" fmla="*/ 24 w 110"/>
                  <a:gd name="T47" fmla="*/ 10 h 84"/>
                  <a:gd name="T48" fmla="*/ 24 w 110"/>
                  <a:gd name="T49" fmla="*/ 8 h 84"/>
                  <a:gd name="T50" fmla="*/ 24 w 110"/>
                  <a:gd name="T51" fmla="*/ 6 h 84"/>
                  <a:gd name="T52" fmla="*/ 15 w 110"/>
                  <a:gd name="T53" fmla="*/ 7 h 84"/>
                  <a:gd name="T54" fmla="*/ 8 w 110"/>
                  <a:gd name="T55" fmla="*/ 8 h 84"/>
                  <a:gd name="T56" fmla="*/ 3 w 110"/>
                  <a:gd name="T57" fmla="*/ 11 h 84"/>
                  <a:gd name="T58" fmla="*/ 0 w 110"/>
                  <a:gd name="T59" fmla="*/ 18 h 84"/>
                  <a:gd name="T60" fmla="*/ 4 w 110"/>
                  <a:gd name="T61" fmla="*/ 28 h 84"/>
                  <a:gd name="T62" fmla="*/ 5 w 110"/>
                  <a:gd name="T63" fmla="*/ 26 h 84"/>
                  <a:gd name="T64" fmla="*/ 4 w 110"/>
                  <a:gd name="T65" fmla="*/ 27 h 84"/>
                  <a:gd name="T66" fmla="*/ 23 w 110"/>
                  <a:gd name="T67" fmla="*/ 57 h 84"/>
                  <a:gd name="T68" fmla="*/ 39 w 110"/>
                  <a:gd name="T69" fmla="*/ 75 h 84"/>
                  <a:gd name="T70" fmla="*/ 64 w 110"/>
                  <a:gd name="T71" fmla="*/ 84 h 84"/>
                  <a:gd name="T72" fmla="*/ 105 w 110"/>
                  <a:gd name="T73" fmla="*/ 55 h 84"/>
                  <a:gd name="T74" fmla="*/ 110 w 110"/>
                  <a:gd name="T75" fmla="*/ 35 h 84"/>
                  <a:gd name="T76" fmla="*/ 98 w 110"/>
                  <a:gd name="T77" fmla="*/ 9 h 84"/>
                  <a:gd name="T78" fmla="*/ 89 w 110"/>
                  <a:gd name="T79" fmla="*/ 3 h 84"/>
                  <a:gd name="T80" fmla="*/ 82 w 110"/>
                  <a:gd name="T81" fmla="*/ 0 h 84"/>
                  <a:gd name="T82" fmla="*/ 79 w 110"/>
                  <a:gd name="T83" fmla="*/ 0 h 84"/>
                  <a:gd name="T84" fmla="*/ 47 w 110"/>
                  <a:gd name="T85" fmla="*/ 3 h 84"/>
                  <a:gd name="T86" fmla="*/ 24 w 110"/>
                  <a:gd name="T87" fmla="*/ 6 h 84"/>
                  <a:gd name="T88" fmla="*/ 24 w 110"/>
                  <a:gd name="T89" fmla="*/ 8 h 84"/>
                  <a:gd name="T90" fmla="*/ 24 w 110"/>
                  <a:gd name="T91" fmla="*/ 6 h 84"/>
                  <a:gd name="T92" fmla="*/ 24 w 110"/>
                  <a:gd name="T93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" h="84">
                    <a:moveTo>
                      <a:pt x="24" y="8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7" y="9"/>
                      <a:pt x="31" y="9"/>
                    </a:cubicBezTo>
                    <a:cubicBezTo>
                      <a:pt x="37" y="8"/>
                      <a:pt x="47" y="7"/>
                      <a:pt x="56" y="6"/>
                    </a:cubicBezTo>
                    <a:cubicBezTo>
                      <a:pt x="66" y="4"/>
                      <a:pt x="74" y="4"/>
                      <a:pt x="79" y="4"/>
                    </a:cubicBezTo>
                    <a:cubicBezTo>
                      <a:pt x="80" y="4"/>
                      <a:pt x="81" y="4"/>
                      <a:pt x="81" y="4"/>
                    </a:cubicBezTo>
                    <a:cubicBezTo>
                      <a:pt x="82" y="4"/>
                      <a:pt x="84" y="5"/>
                      <a:pt x="87" y="6"/>
                    </a:cubicBezTo>
                    <a:cubicBezTo>
                      <a:pt x="91" y="8"/>
                      <a:pt x="96" y="12"/>
                      <a:pt x="100" y="17"/>
                    </a:cubicBezTo>
                    <a:cubicBezTo>
                      <a:pt x="104" y="22"/>
                      <a:pt x="106" y="28"/>
                      <a:pt x="106" y="35"/>
                    </a:cubicBezTo>
                    <a:cubicBezTo>
                      <a:pt x="106" y="40"/>
                      <a:pt x="105" y="47"/>
                      <a:pt x="101" y="54"/>
                    </a:cubicBezTo>
                    <a:cubicBezTo>
                      <a:pt x="91" y="73"/>
                      <a:pt x="77" y="80"/>
                      <a:pt x="64" y="80"/>
                    </a:cubicBezTo>
                    <a:cubicBezTo>
                      <a:pt x="56" y="80"/>
                      <a:pt x="47" y="77"/>
                      <a:pt x="42" y="72"/>
                    </a:cubicBezTo>
                    <a:cubicBezTo>
                      <a:pt x="36" y="68"/>
                      <a:pt x="33" y="64"/>
                      <a:pt x="27" y="55"/>
                    </a:cubicBezTo>
                    <a:cubicBezTo>
                      <a:pt x="23" y="50"/>
                      <a:pt x="19" y="43"/>
                      <a:pt x="14" y="37"/>
                    </a:cubicBezTo>
                    <a:cubicBezTo>
                      <a:pt x="10" y="30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4" y="21"/>
                      <a:pt x="4" y="18"/>
                    </a:cubicBezTo>
                    <a:cubicBezTo>
                      <a:pt x="4" y="17"/>
                      <a:pt x="5" y="15"/>
                      <a:pt x="6" y="14"/>
                    </a:cubicBezTo>
                    <a:cubicBezTo>
                      <a:pt x="6" y="13"/>
                      <a:pt x="8" y="13"/>
                      <a:pt x="9" y="12"/>
                    </a:cubicBezTo>
                    <a:cubicBezTo>
                      <a:pt x="12" y="11"/>
                      <a:pt x="16" y="11"/>
                      <a:pt x="19" y="10"/>
                    </a:cubicBezTo>
                    <a:cubicBezTo>
                      <a:pt x="20" y="10"/>
                      <a:pt x="22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0" y="6"/>
                      <a:pt x="15" y="7"/>
                    </a:cubicBezTo>
                    <a:cubicBezTo>
                      <a:pt x="13" y="7"/>
                      <a:pt x="10" y="8"/>
                      <a:pt x="8" y="8"/>
                    </a:cubicBezTo>
                    <a:cubicBezTo>
                      <a:pt x="6" y="9"/>
                      <a:pt x="4" y="10"/>
                      <a:pt x="3" y="11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23"/>
                      <a:pt x="4" y="27"/>
                      <a:pt x="4" y="28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17" y="48"/>
                      <a:pt x="23" y="57"/>
                    </a:cubicBezTo>
                    <a:cubicBezTo>
                      <a:pt x="30" y="67"/>
                      <a:pt x="33" y="71"/>
                      <a:pt x="39" y="75"/>
                    </a:cubicBezTo>
                    <a:cubicBezTo>
                      <a:pt x="46" y="80"/>
                      <a:pt x="55" y="84"/>
                      <a:pt x="64" y="84"/>
                    </a:cubicBezTo>
                    <a:cubicBezTo>
                      <a:pt x="78" y="84"/>
                      <a:pt x="94" y="76"/>
                      <a:pt x="105" y="55"/>
                    </a:cubicBezTo>
                    <a:cubicBezTo>
                      <a:pt x="109" y="48"/>
                      <a:pt x="110" y="41"/>
                      <a:pt x="110" y="35"/>
                    </a:cubicBezTo>
                    <a:cubicBezTo>
                      <a:pt x="110" y="24"/>
                      <a:pt x="105" y="15"/>
                      <a:pt x="98" y="9"/>
                    </a:cubicBezTo>
                    <a:cubicBezTo>
                      <a:pt x="95" y="7"/>
                      <a:pt x="92" y="4"/>
                      <a:pt x="89" y="3"/>
                    </a:cubicBezTo>
                    <a:cubicBezTo>
                      <a:pt x="86" y="1"/>
                      <a:pt x="84" y="0"/>
                      <a:pt x="82" y="0"/>
                    </a:cubicBezTo>
                    <a:cubicBezTo>
                      <a:pt x="81" y="0"/>
                      <a:pt x="80" y="0"/>
                      <a:pt x="79" y="0"/>
                    </a:cubicBezTo>
                    <a:cubicBezTo>
                      <a:pt x="72" y="0"/>
                      <a:pt x="59" y="1"/>
                      <a:pt x="47" y="3"/>
                    </a:cubicBezTo>
                    <a:cubicBezTo>
                      <a:pt x="34" y="4"/>
                      <a:pt x="24" y="6"/>
                      <a:pt x="24" y="6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8" name="Freeform 233"/>
              <p:cNvSpPr>
                <a:spLocks/>
              </p:cNvSpPr>
              <p:nvPr userDrawn="1"/>
            </p:nvSpPr>
            <p:spPr bwMode="auto">
              <a:xfrm>
                <a:off x="4193" y="4135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8 h 17"/>
                  <a:gd name="T38" fmla="*/ 17 w 17"/>
                  <a:gd name="T39" fmla="*/ 6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2"/>
                      <a:pt x="12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9" name="Freeform 234"/>
              <p:cNvSpPr>
                <a:spLocks/>
              </p:cNvSpPr>
              <p:nvPr userDrawn="1"/>
            </p:nvSpPr>
            <p:spPr bwMode="auto">
              <a:xfrm>
                <a:off x="4236" y="4152"/>
                <a:ext cx="41" cy="42"/>
              </a:xfrm>
              <a:custGeom>
                <a:avLst/>
                <a:gdLst>
                  <a:gd name="T0" fmla="*/ 14 w 17"/>
                  <a:gd name="T1" fmla="*/ 7 h 17"/>
                  <a:gd name="T2" fmla="*/ 12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4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1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4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0" name="Freeform 235"/>
              <p:cNvSpPr>
                <a:spLocks/>
              </p:cNvSpPr>
              <p:nvPr userDrawn="1"/>
            </p:nvSpPr>
            <p:spPr bwMode="auto">
              <a:xfrm>
                <a:off x="4294" y="4152"/>
                <a:ext cx="41" cy="42"/>
              </a:xfrm>
              <a:custGeom>
                <a:avLst/>
                <a:gdLst>
                  <a:gd name="T0" fmla="*/ 14 w 17"/>
                  <a:gd name="T1" fmla="*/ 7 h 17"/>
                  <a:gd name="T2" fmla="*/ 12 w 17"/>
                  <a:gd name="T3" fmla="*/ 7 h 17"/>
                  <a:gd name="T4" fmla="*/ 13 w 17"/>
                  <a:gd name="T5" fmla="*/ 9 h 17"/>
                  <a:gd name="T6" fmla="*/ 9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4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1" y="12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1" y="15"/>
                      <a:pt x="4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4" y="16"/>
                      <a:pt x="17" y="12"/>
                      <a:pt x="17" y="9"/>
                    </a:cubicBezTo>
                    <a:cubicBezTo>
                      <a:pt x="17" y="8"/>
                      <a:pt x="16" y="7"/>
                      <a:pt x="16" y="6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1" name="Freeform 236"/>
              <p:cNvSpPr>
                <a:spLocks/>
              </p:cNvSpPr>
              <p:nvPr userDrawn="1"/>
            </p:nvSpPr>
            <p:spPr bwMode="auto">
              <a:xfrm>
                <a:off x="4332" y="4167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9 w 17"/>
                  <a:gd name="T9" fmla="*/ 13 h 17"/>
                  <a:gd name="T10" fmla="*/ 5 w 17"/>
                  <a:gd name="T11" fmla="*/ 10 h 17"/>
                  <a:gd name="T12" fmla="*/ 4 w 17"/>
                  <a:gd name="T13" fmla="*/ 8 h 17"/>
                  <a:gd name="T14" fmla="*/ 8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1 w 17"/>
                  <a:gd name="T31" fmla="*/ 11 h 17"/>
                  <a:gd name="T32" fmla="*/ 9 w 17"/>
                  <a:gd name="T33" fmla="*/ 17 h 17"/>
                  <a:gd name="T34" fmla="*/ 12 w 17"/>
                  <a:gd name="T35" fmla="*/ 16 h 17"/>
                  <a:gd name="T36" fmla="*/ 17 w 17"/>
                  <a:gd name="T37" fmla="*/ 8 h 17"/>
                  <a:gd name="T38" fmla="*/ 17 w 17"/>
                  <a:gd name="T39" fmla="*/ 6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5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1" y="4"/>
                      <a:pt x="13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2"/>
                      <a:pt x="13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3" y="1"/>
                      <a:pt x="0" y="5"/>
                      <a:pt x="0" y="8"/>
                    </a:cubicBezTo>
                    <a:cubicBezTo>
                      <a:pt x="0" y="9"/>
                      <a:pt x="1" y="10"/>
                      <a:pt x="1" y="11"/>
                    </a:cubicBezTo>
                    <a:cubicBezTo>
                      <a:pt x="2" y="14"/>
                      <a:pt x="5" y="17"/>
                      <a:pt x="9" y="17"/>
                    </a:cubicBezTo>
                    <a:cubicBezTo>
                      <a:pt x="10" y="17"/>
                      <a:pt x="11" y="17"/>
                      <a:pt x="12" y="16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7"/>
                      <a:pt x="17" y="6"/>
                      <a:pt x="17" y="6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2" name="Freeform 237"/>
              <p:cNvSpPr>
                <a:spLocks/>
              </p:cNvSpPr>
              <p:nvPr userDrawn="1"/>
            </p:nvSpPr>
            <p:spPr bwMode="auto">
              <a:xfrm>
                <a:off x="4373" y="4127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8 h 17"/>
                  <a:gd name="T4" fmla="*/ 13 w 17"/>
                  <a:gd name="T5" fmla="*/ 9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5 h 17"/>
                  <a:gd name="T16" fmla="*/ 9 w 17"/>
                  <a:gd name="T17" fmla="*/ 4 h 17"/>
                  <a:gd name="T18" fmla="*/ 13 w 17"/>
                  <a:gd name="T19" fmla="*/ 8 h 17"/>
                  <a:gd name="T20" fmla="*/ 15 w 17"/>
                  <a:gd name="T21" fmla="*/ 7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2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7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3"/>
                      <a:pt x="12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3"/>
                      <a:pt x="17" y="9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3" name="Freeform 238"/>
              <p:cNvSpPr>
                <a:spLocks/>
              </p:cNvSpPr>
              <p:nvPr userDrawn="1"/>
            </p:nvSpPr>
            <p:spPr bwMode="auto">
              <a:xfrm>
                <a:off x="4368" y="4162"/>
                <a:ext cx="41" cy="42"/>
              </a:xfrm>
              <a:custGeom>
                <a:avLst/>
                <a:gdLst>
                  <a:gd name="T0" fmla="*/ 14 w 17"/>
                  <a:gd name="T1" fmla="*/ 6 h 17"/>
                  <a:gd name="T2" fmla="*/ 12 w 17"/>
                  <a:gd name="T3" fmla="*/ 7 h 17"/>
                  <a:gd name="T4" fmla="*/ 13 w 17"/>
                  <a:gd name="T5" fmla="*/ 8 h 17"/>
                  <a:gd name="T6" fmla="*/ 9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6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6 h 17"/>
                  <a:gd name="T40" fmla="*/ 14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6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1" y="12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4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4" y="15"/>
                      <a:pt x="17" y="12"/>
                      <a:pt x="17" y="8"/>
                    </a:cubicBezTo>
                    <a:cubicBezTo>
                      <a:pt x="17" y="7"/>
                      <a:pt x="16" y="7"/>
                      <a:pt x="16" y="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4" name="Freeform 239"/>
              <p:cNvSpPr>
                <a:spLocks/>
              </p:cNvSpPr>
              <p:nvPr userDrawn="1"/>
            </p:nvSpPr>
            <p:spPr bwMode="auto">
              <a:xfrm>
                <a:off x="4349" y="4194"/>
                <a:ext cx="43" cy="41"/>
              </a:xfrm>
              <a:custGeom>
                <a:avLst/>
                <a:gdLst>
                  <a:gd name="T0" fmla="*/ 15 w 18"/>
                  <a:gd name="T1" fmla="*/ 7 h 17"/>
                  <a:gd name="T2" fmla="*/ 13 w 18"/>
                  <a:gd name="T3" fmla="*/ 7 h 17"/>
                  <a:gd name="T4" fmla="*/ 14 w 18"/>
                  <a:gd name="T5" fmla="*/ 9 h 17"/>
                  <a:gd name="T6" fmla="*/ 10 w 18"/>
                  <a:gd name="T7" fmla="*/ 13 h 17"/>
                  <a:gd name="T8" fmla="*/ 9 w 18"/>
                  <a:gd name="T9" fmla="*/ 13 h 17"/>
                  <a:gd name="T10" fmla="*/ 5 w 18"/>
                  <a:gd name="T11" fmla="*/ 10 h 17"/>
                  <a:gd name="T12" fmla="*/ 4 w 18"/>
                  <a:gd name="T13" fmla="*/ 9 h 17"/>
                  <a:gd name="T14" fmla="*/ 8 w 18"/>
                  <a:gd name="T15" fmla="*/ 4 h 17"/>
                  <a:gd name="T16" fmla="*/ 9 w 18"/>
                  <a:gd name="T17" fmla="*/ 4 h 17"/>
                  <a:gd name="T18" fmla="*/ 13 w 18"/>
                  <a:gd name="T19" fmla="*/ 7 h 17"/>
                  <a:gd name="T20" fmla="*/ 15 w 18"/>
                  <a:gd name="T21" fmla="*/ 7 h 17"/>
                  <a:gd name="T22" fmla="*/ 17 w 18"/>
                  <a:gd name="T23" fmla="*/ 6 h 17"/>
                  <a:gd name="T24" fmla="*/ 9 w 18"/>
                  <a:gd name="T25" fmla="*/ 0 h 17"/>
                  <a:gd name="T26" fmla="*/ 6 w 18"/>
                  <a:gd name="T27" fmla="*/ 1 h 17"/>
                  <a:gd name="T28" fmla="*/ 0 w 18"/>
                  <a:gd name="T29" fmla="*/ 9 h 17"/>
                  <a:gd name="T30" fmla="*/ 1 w 18"/>
                  <a:gd name="T31" fmla="*/ 11 h 17"/>
                  <a:gd name="T32" fmla="*/ 9 w 18"/>
                  <a:gd name="T33" fmla="*/ 17 h 17"/>
                  <a:gd name="T34" fmla="*/ 12 w 18"/>
                  <a:gd name="T35" fmla="*/ 17 h 17"/>
                  <a:gd name="T36" fmla="*/ 18 w 18"/>
                  <a:gd name="T37" fmla="*/ 9 h 17"/>
                  <a:gd name="T38" fmla="*/ 17 w 18"/>
                  <a:gd name="T39" fmla="*/ 6 h 17"/>
                  <a:gd name="T40" fmla="*/ 15 w 18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4" y="8"/>
                      <a:pt x="14" y="9"/>
                    </a:cubicBezTo>
                    <a:cubicBezTo>
                      <a:pt x="14" y="11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5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7"/>
                      <a:pt x="6" y="5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11" y="4"/>
                      <a:pt x="13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2"/>
                      <a:pt x="13" y="0"/>
                      <a:pt x="9" y="0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0" y="10"/>
                      <a:pt x="1" y="10"/>
                      <a:pt x="1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5" y="16"/>
                      <a:pt x="18" y="12"/>
                      <a:pt x="18" y="9"/>
                    </a:cubicBezTo>
                    <a:cubicBezTo>
                      <a:pt x="18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5" name="Freeform 240"/>
              <p:cNvSpPr>
                <a:spLocks/>
              </p:cNvSpPr>
              <p:nvPr userDrawn="1"/>
            </p:nvSpPr>
            <p:spPr bwMode="auto">
              <a:xfrm>
                <a:off x="4318" y="4213"/>
                <a:ext cx="43" cy="45"/>
              </a:xfrm>
              <a:custGeom>
                <a:avLst/>
                <a:gdLst>
                  <a:gd name="T0" fmla="*/ 15 w 18"/>
                  <a:gd name="T1" fmla="*/ 7 h 18"/>
                  <a:gd name="T2" fmla="*/ 13 w 18"/>
                  <a:gd name="T3" fmla="*/ 8 h 18"/>
                  <a:gd name="T4" fmla="*/ 14 w 18"/>
                  <a:gd name="T5" fmla="*/ 9 h 18"/>
                  <a:gd name="T6" fmla="*/ 10 w 18"/>
                  <a:gd name="T7" fmla="*/ 13 h 18"/>
                  <a:gd name="T8" fmla="*/ 9 w 18"/>
                  <a:gd name="T9" fmla="*/ 14 h 18"/>
                  <a:gd name="T10" fmla="*/ 5 w 18"/>
                  <a:gd name="T11" fmla="*/ 10 h 18"/>
                  <a:gd name="T12" fmla="*/ 4 w 18"/>
                  <a:gd name="T13" fmla="*/ 9 h 18"/>
                  <a:gd name="T14" fmla="*/ 8 w 18"/>
                  <a:gd name="T15" fmla="*/ 5 h 18"/>
                  <a:gd name="T16" fmla="*/ 9 w 18"/>
                  <a:gd name="T17" fmla="*/ 4 h 18"/>
                  <a:gd name="T18" fmla="*/ 13 w 18"/>
                  <a:gd name="T19" fmla="*/ 8 h 18"/>
                  <a:gd name="T20" fmla="*/ 15 w 18"/>
                  <a:gd name="T21" fmla="*/ 7 h 18"/>
                  <a:gd name="T22" fmla="*/ 17 w 18"/>
                  <a:gd name="T23" fmla="*/ 6 h 18"/>
                  <a:gd name="T24" fmla="*/ 9 w 18"/>
                  <a:gd name="T25" fmla="*/ 0 h 18"/>
                  <a:gd name="T26" fmla="*/ 6 w 18"/>
                  <a:gd name="T27" fmla="*/ 1 h 18"/>
                  <a:gd name="T28" fmla="*/ 0 w 18"/>
                  <a:gd name="T29" fmla="*/ 9 h 18"/>
                  <a:gd name="T30" fmla="*/ 1 w 18"/>
                  <a:gd name="T31" fmla="*/ 12 h 18"/>
                  <a:gd name="T32" fmla="*/ 9 w 18"/>
                  <a:gd name="T33" fmla="*/ 18 h 18"/>
                  <a:gd name="T34" fmla="*/ 12 w 18"/>
                  <a:gd name="T35" fmla="*/ 17 h 18"/>
                  <a:gd name="T36" fmla="*/ 18 w 18"/>
                  <a:gd name="T37" fmla="*/ 9 h 18"/>
                  <a:gd name="T38" fmla="*/ 17 w 18"/>
                  <a:gd name="T39" fmla="*/ 6 h 18"/>
                  <a:gd name="T40" fmla="*/ 15 w 18"/>
                  <a:gd name="T4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8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9"/>
                      <a:pt x="14" y="9"/>
                    </a:cubicBezTo>
                    <a:cubicBezTo>
                      <a:pt x="14" y="11"/>
                      <a:pt x="12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7" y="14"/>
                      <a:pt x="5" y="12"/>
                      <a:pt x="5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7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4"/>
                      <a:pt x="13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3"/>
                      <a:pt x="13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0" y="10"/>
                      <a:pt x="1" y="11"/>
                      <a:pt x="1" y="12"/>
                    </a:cubicBezTo>
                    <a:cubicBezTo>
                      <a:pt x="2" y="15"/>
                      <a:pt x="5" y="18"/>
                      <a:pt x="9" y="18"/>
                    </a:cubicBezTo>
                    <a:cubicBezTo>
                      <a:pt x="10" y="18"/>
                      <a:pt x="11" y="17"/>
                      <a:pt x="12" y="17"/>
                    </a:cubicBezTo>
                    <a:cubicBezTo>
                      <a:pt x="15" y="16"/>
                      <a:pt x="18" y="13"/>
                      <a:pt x="18" y="9"/>
                    </a:cubicBezTo>
                    <a:cubicBezTo>
                      <a:pt x="18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6" name="Freeform 241"/>
              <p:cNvSpPr>
                <a:spLocks/>
              </p:cNvSpPr>
              <p:nvPr userDrawn="1"/>
            </p:nvSpPr>
            <p:spPr bwMode="auto">
              <a:xfrm>
                <a:off x="4296" y="4235"/>
                <a:ext cx="41" cy="32"/>
              </a:xfrm>
              <a:custGeom>
                <a:avLst/>
                <a:gdLst>
                  <a:gd name="T0" fmla="*/ 13 w 17"/>
                  <a:gd name="T1" fmla="*/ 6 h 13"/>
                  <a:gd name="T2" fmla="*/ 10 w 17"/>
                  <a:gd name="T3" fmla="*/ 9 h 13"/>
                  <a:gd name="T4" fmla="*/ 8 w 17"/>
                  <a:gd name="T5" fmla="*/ 9 h 13"/>
                  <a:gd name="T6" fmla="*/ 4 w 17"/>
                  <a:gd name="T7" fmla="*/ 6 h 13"/>
                  <a:gd name="T8" fmla="*/ 4 w 17"/>
                  <a:gd name="T9" fmla="*/ 6 h 13"/>
                  <a:gd name="T10" fmla="*/ 4 w 17"/>
                  <a:gd name="T11" fmla="*/ 5 h 13"/>
                  <a:gd name="T12" fmla="*/ 4 w 17"/>
                  <a:gd name="T13" fmla="*/ 3 h 13"/>
                  <a:gd name="T14" fmla="*/ 3 w 17"/>
                  <a:gd name="T15" fmla="*/ 1 h 13"/>
                  <a:gd name="T16" fmla="*/ 0 w 17"/>
                  <a:gd name="T17" fmla="*/ 2 h 13"/>
                  <a:gd name="T18" fmla="*/ 0 w 17"/>
                  <a:gd name="T19" fmla="*/ 5 h 13"/>
                  <a:gd name="T20" fmla="*/ 0 w 17"/>
                  <a:gd name="T21" fmla="*/ 8 h 13"/>
                  <a:gd name="T22" fmla="*/ 0 w 17"/>
                  <a:gd name="T23" fmla="*/ 8 h 13"/>
                  <a:gd name="T24" fmla="*/ 8 w 17"/>
                  <a:gd name="T25" fmla="*/ 13 h 13"/>
                  <a:gd name="T26" fmla="*/ 11 w 17"/>
                  <a:gd name="T27" fmla="*/ 13 h 13"/>
                  <a:gd name="T28" fmla="*/ 17 w 17"/>
                  <a:gd name="T29" fmla="*/ 6 h 13"/>
                  <a:gd name="T30" fmla="*/ 15 w 17"/>
                  <a:gd name="T31" fmla="*/ 4 h 13"/>
                  <a:gd name="T32" fmla="*/ 13 w 17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3">
                    <a:moveTo>
                      <a:pt x="13" y="6"/>
                    </a:moveTo>
                    <a:cubicBezTo>
                      <a:pt x="12" y="7"/>
                      <a:pt x="11" y="9"/>
                      <a:pt x="10" y="9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6" y="9"/>
                      <a:pt x="4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4" y="12"/>
                      <a:pt x="16" y="9"/>
                      <a:pt x="17" y="6"/>
                    </a:cubicBezTo>
                    <a:cubicBezTo>
                      <a:pt x="17" y="5"/>
                      <a:pt x="16" y="4"/>
                      <a:pt x="15" y="4"/>
                    </a:cubicBezTo>
                    <a:cubicBezTo>
                      <a:pt x="14" y="4"/>
                      <a:pt x="13" y="5"/>
                      <a:pt x="13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7" name="Freeform 242"/>
              <p:cNvSpPr>
                <a:spLocks/>
              </p:cNvSpPr>
              <p:nvPr userDrawn="1"/>
            </p:nvSpPr>
            <p:spPr bwMode="auto">
              <a:xfrm>
                <a:off x="4246" y="4223"/>
                <a:ext cx="40" cy="32"/>
              </a:xfrm>
              <a:custGeom>
                <a:avLst/>
                <a:gdLst>
                  <a:gd name="T0" fmla="*/ 13 w 17"/>
                  <a:gd name="T1" fmla="*/ 4 h 13"/>
                  <a:gd name="T2" fmla="*/ 10 w 17"/>
                  <a:gd name="T3" fmla="*/ 8 h 13"/>
                  <a:gd name="T4" fmla="*/ 8 w 17"/>
                  <a:gd name="T5" fmla="*/ 9 h 13"/>
                  <a:gd name="T6" fmla="*/ 4 w 17"/>
                  <a:gd name="T7" fmla="*/ 6 h 13"/>
                  <a:gd name="T8" fmla="*/ 4 w 17"/>
                  <a:gd name="T9" fmla="*/ 6 h 13"/>
                  <a:gd name="T10" fmla="*/ 4 w 17"/>
                  <a:gd name="T11" fmla="*/ 4 h 13"/>
                  <a:gd name="T12" fmla="*/ 4 w 17"/>
                  <a:gd name="T13" fmla="*/ 3 h 13"/>
                  <a:gd name="T14" fmla="*/ 3 w 17"/>
                  <a:gd name="T15" fmla="*/ 0 h 13"/>
                  <a:gd name="T16" fmla="*/ 0 w 17"/>
                  <a:gd name="T17" fmla="*/ 1 h 13"/>
                  <a:gd name="T18" fmla="*/ 0 w 17"/>
                  <a:gd name="T19" fmla="*/ 4 h 13"/>
                  <a:gd name="T20" fmla="*/ 0 w 17"/>
                  <a:gd name="T21" fmla="*/ 7 h 13"/>
                  <a:gd name="T22" fmla="*/ 0 w 17"/>
                  <a:gd name="T23" fmla="*/ 7 h 13"/>
                  <a:gd name="T24" fmla="*/ 8 w 17"/>
                  <a:gd name="T25" fmla="*/ 13 h 13"/>
                  <a:gd name="T26" fmla="*/ 11 w 17"/>
                  <a:gd name="T27" fmla="*/ 12 h 13"/>
                  <a:gd name="T28" fmla="*/ 17 w 17"/>
                  <a:gd name="T29" fmla="*/ 5 h 13"/>
                  <a:gd name="T30" fmla="*/ 15 w 17"/>
                  <a:gd name="T31" fmla="*/ 3 h 13"/>
                  <a:gd name="T32" fmla="*/ 13 w 17"/>
                  <a:gd name="T3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3">
                    <a:moveTo>
                      <a:pt x="13" y="4"/>
                    </a:moveTo>
                    <a:cubicBezTo>
                      <a:pt x="13" y="6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6" y="9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0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2"/>
                    </a:cubicBezTo>
                    <a:cubicBezTo>
                      <a:pt x="14" y="11"/>
                      <a:pt x="16" y="8"/>
                      <a:pt x="17" y="5"/>
                    </a:cubicBezTo>
                    <a:cubicBezTo>
                      <a:pt x="17" y="4"/>
                      <a:pt x="16" y="3"/>
                      <a:pt x="15" y="3"/>
                    </a:cubicBezTo>
                    <a:cubicBezTo>
                      <a:pt x="14" y="3"/>
                      <a:pt x="13" y="3"/>
                      <a:pt x="1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8" name="Freeform 243"/>
              <p:cNvSpPr>
                <a:spLocks/>
              </p:cNvSpPr>
              <p:nvPr userDrawn="1"/>
            </p:nvSpPr>
            <p:spPr bwMode="auto">
              <a:xfrm>
                <a:off x="4303" y="4184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5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9" name="Freeform 244"/>
              <p:cNvSpPr>
                <a:spLocks/>
              </p:cNvSpPr>
              <p:nvPr userDrawn="1"/>
            </p:nvSpPr>
            <p:spPr bwMode="auto">
              <a:xfrm>
                <a:off x="4260" y="4176"/>
                <a:ext cx="41" cy="42"/>
              </a:xfrm>
              <a:custGeom>
                <a:avLst/>
                <a:gdLst>
                  <a:gd name="T0" fmla="*/ 14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4 w 17"/>
                  <a:gd name="T21" fmla="*/ 6 h 17"/>
                  <a:gd name="T22" fmla="*/ 16 w 17"/>
                  <a:gd name="T23" fmla="*/ 6 h 17"/>
                  <a:gd name="T24" fmla="*/ 8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6 h 17"/>
                  <a:gd name="T40" fmla="*/ 14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4" y="15"/>
                      <a:pt x="17" y="12"/>
                      <a:pt x="17" y="8"/>
                    </a:cubicBezTo>
                    <a:cubicBezTo>
                      <a:pt x="17" y="7"/>
                      <a:pt x="17" y="7"/>
                      <a:pt x="16" y="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0" name="Freeform 245"/>
              <p:cNvSpPr>
                <a:spLocks/>
              </p:cNvSpPr>
              <p:nvPr userDrawn="1"/>
            </p:nvSpPr>
            <p:spPr bwMode="auto">
              <a:xfrm>
                <a:off x="4274" y="4206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7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7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3"/>
                      <a:pt x="12" y="0"/>
                      <a:pt x="9" y="0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1" name="Freeform 246"/>
              <p:cNvSpPr>
                <a:spLocks/>
              </p:cNvSpPr>
              <p:nvPr userDrawn="1"/>
            </p:nvSpPr>
            <p:spPr bwMode="auto">
              <a:xfrm>
                <a:off x="4202" y="4167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2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6 w 17"/>
                  <a:gd name="T23" fmla="*/ 5 h 17"/>
                  <a:gd name="T24" fmla="*/ 8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5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2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1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4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7"/>
                      <a:pt x="17" y="6"/>
                      <a:pt x="16" y="5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2" name="Freeform 247"/>
              <p:cNvSpPr>
                <a:spLocks/>
              </p:cNvSpPr>
              <p:nvPr userDrawn="1"/>
            </p:nvSpPr>
            <p:spPr bwMode="auto">
              <a:xfrm>
                <a:off x="4231" y="4189"/>
                <a:ext cx="41" cy="44"/>
              </a:xfrm>
              <a:custGeom>
                <a:avLst/>
                <a:gdLst>
                  <a:gd name="T0" fmla="*/ 15 w 17"/>
                  <a:gd name="T1" fmla="*/ 7 h 18"/>
                  <a:gd name="T2" fmla="*/ 13 w 17"/>
                  <a:gd name="T3" fmla="*/ 8 h 18"/>
                  <a:gd name="T4" fmla="*/ 13 w 17"/>
                  <a:gd name="T5" fmla="*/ 9 h 18"/>
                  <a:gd name="T6" fmla="*/ 10 w 17"/>
                  <a:gd name="T7" fmla="*/ 13 h 18"/>
                  <a:gd name="T8" fmla="*/ 8 w 17"/>
                  <a:gd name="T9" fmla="*/ 14 h 18"/>
                  <a:gd name="T10" fmla="*/ 4 w 17"/>
                  <a:gd name="T11" fmla="*/ 10 h 18"/>
                  <a:gd name="T12" fmla="*/ 4 w 17"/>
                  <a:gd name="T13" fmla="*/ 9 h 18"/>
                  <a:gd name="T14" fmla="*/ 7 w 17"/>
                  <a:gd name="T15" fmla="*/ 5 h 18"/>
                  <a:gd name="T16" fmla="*/ 8 w 17"/>
                  <a:gd name="T17" fmla="*/ 4 h 18"/>
                  <a:gd name="T18" fmla="*/ 13 w 17"/>
                  <a:gd name="T19" fmla="*/ 8 h 18"/>
                  <a:gd name="T20" fmla="*/ 15 w 17"/>
                  <a:gd name="T21" fmla="*/ 7 h 18"/>
                  <a:gd name="T22" fmla="*/ 16 w 17"/>
                  <a:gd name="T23" fmla="*/ 6 h 18"/>
                  <a:gd name="T24" fmla="*/ 8 w 17"/>
                  <a:gd name="T25" fmla="*/ 0 h 18"/>
                  <a:gd name="T26" fmla="*/ 6 w 17"/>
                  <a:gd name="T27" fmla="*/ 1 h 18"/>
                  <a:gd name="T28" fmla="*/ 0 w 17"/>
                  <a:gd name="T29" fmla="*/ 9 h 18"/>
                  <a:gd name="T30" fmla="*/ 0 w 17"/>
                  <a:gd name="T31" fmla="*/ 12 h 18"/>
                  <a:gd name="T32" fmla="*/ 8 w 17"/>
                  <a:gd name="T33" fmla="*/ 18 h 18"/>
                  <a:gd name="T34" fmla="*/ 11 w 17"/>
                  <a:gd name="T35" fmla="*/ 17 h 18"/>
                  <a:gd name="T36" fmla="*/ 17 w 17"/>
                  <a:gd name="T37" fmla="*/ 9 h 18"/>
                  <a:gd name="T38" fmla="*/ 16 w 17"/>
                  <a:gd name="T39" fmla="*/ 6 h 18"/>
                  <a:gd name="T40" fmla="*/ 15 w 17"/>
                  <a:gd name="T4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8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3" y="11"/>
                      <a:pt x="12" y="13"/>
                      <a:pt x="10" y="13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6" y="14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7" y="5"/>
                      <a:pt x="8" y="4"/>
                      <a:pt x="8" y="4"/>
                    </a:cubicBezTo>
                    <a:cubicBezTo>
                      <a:pt x="10" y="4"/>
                      <a:pt x="12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1" y="15"/>
                      <a:pt x="5" y="18"/>
                      <a:pt x="8" y="18"/>
                    </a:cubicBezTo>
                    <a:cubicBezTo>
                      <a:pt x="9" y="18"/>
                      <a:pt x="10" y="17"/>
                      <a:pt x="11" y="17"/>
                    </a:cubicBezTo>
                    <a:cubicBezTo>
                      <a:pt x="15" y="16"/>
                      <a:pt x="17" y="13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3" name="Freeform 248"/>
              <p:cNvSpPr>
                <a:spLocks/>
              </p:cNvSpPr>
              <p:nvPr userDrawn="1"/>
            </p:nvSpPr>
            <p:spPr bwMode="auto">
              <a:xfrm>
                <a:off x="4207" y="4196"/>
                <a:ext cx="39" cy="42"/>
              </a:xfrm>
              <a:custGeom>
                <a:avLst/>
                <a:gdLst>
                  <a:gd name="T0" fmla="*/ 12 w 16"/>
                  <a:gd name="T1" fmla="*/ 10 h 17"/>
                  <a:gd name="T2" fmla="*/ 10 w 16"/>
                  <a:gd name="T3" fmla="*/ 13 h 17"/>
                  <a:gd name="T4" fmla="*/ 8 w 16"/>
                  <a:gd name="T5" fmla="*/ 13 h 17"/>
                  <a:gd name="T6" fmla="*/ 4 w 16"/>
                  <a:gd name="T7" fmla="*/ 10 h 17"/>
                  <a:gd name="T8" fmla="*/ 4 w 16"/>
                  <a:gd name="T9" fmla="*/ 8 h 17"/>
                  <a:gd name="T10" fmla="*/ 6 w 16"/>
                  <a:gd name="T11" fmla="*/ 4 h 17"/>
                  <a:gd name="T12" fmla="*/ 7 w 16"/>
                  <a:gd name="T13" fmla="*/ 2 h 17"/>
                  <a:gd name="T14" fmla="*/ 4 w 16"/>
                  <a:gd name="T15" fmla="*/ 1 h 17"/>
                  <a:gd name="T16" fmla="*/ 0 w 16"/>
                  <a:gd name="T17" fmla="*/ 8 h 17"/>
                  <a:gd name="T18" fmla="*/ 0 w 16"/>
                  <a:gd name="T19" fmla="*/ 11 h 17"/>
                  <a:gd name="T20" fmla="*/ 8 w 16"/>
                  <a:gd name="T21" fmla="*/ 17 h 17"/>
                  <a:gd name="T22" fmla="*/ 11 w 16"/>
                  <a:gd name="T23" fmla="*/ 16 h 17"/>
                  <a:gd name="T24" fmla="*/ 16 w 16"/>
                  <a:gd name="T25" fmla="*/ 12 h 17"/>
                  <a:gd name="T26" fmla="*/ 15 w 16"/>
                  <a:gd name="T27" fmla="*/ 9 h 17"/>
                  <a:gd name="T28" fmla="*/ 12 w 16"/>
                  <a:gd name="T2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17">
                    <a:moveTo>
                      <a:pt x="12" y="10"/>
                    </a:moveTo>
                    <a:cubicBezTo>
                      <a:pt x="12" y="11"/>
                      <a:pt x="11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7"/>
                      <a:pt x="4" y="5"/>
                      <a:pt x="6" y="4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1" y="2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3" y="16"/>
                      <a:pt x="15" y="14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2" y="1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4" name="Freeform 249"/>
              <p:cNvSpPr>
                <a:spLocks/>
              </p:cNvSpPr>
              <p:nvPr userDrawn="1"/>
            </p:nvSpPr>
            <p:spPr bwMode="auto">
              <a:xfrm>
                <a:off x="4272" y="4088"/>
                <a:ext cx="75" cy="76"/>
              </a:xfrm>
              <a:custGeom>
                <a:avLst/>
                <a:gdLst>
                  <a:gd name="T0" fmla="*/ 2 w 31"/>
                  <a:gd name="T1" fmla="*/ 4 h 31"/>
                  <a:gd name="T2" fmla="*/ 2 w 31"/>
                  <a:gd name="T3" fmla="*/ 4 h 31"/>
                  <a:gd name="T4" fmla="*/ 27 w 31"/>
                  <a:gd name="T5" fmla="*/ 30 h 31"/>
                  <a:gd name="T6" fmla="*/ 29 w 31"/>
                  <a:gd name="T7" fmla="*/ 31 h 31"/>
                  <a:gd name="T8" fmla="*/ 30 w 31"/>
                  <a:gd name="T9" fmla="*/ 28 h 31"/>
                  <a:gd name="T10" fmla="*/ 3 w 31"/>
                  <a:gd name="T11" fmla="*/ 0 h 31"/>
                  <a:gd name="T12" fmla="*/ 1 w 31"/>
                  <a:gd name="T13" fmla="*/ 1 h 31"/>
                  <a:gd name="T14" fmla="*/ 2 w 31"/>
                  <a:gd name="T15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19" y="12"/>
                      <a:pt x="27" y="30"/>
                    </a:cubicBezTo>
                    <a:cubicBezTo>
                      <a:pt x="27" y="31"/>
                      <a:pt x="28" y="31"/>
                      <a:pt x="29" y="31"/>
                    </a:cubicBezTo>
                    <a:cubicBezTo>
                      <a:pt x="30" y="30"/>
                      <a:pt x="31" y="29"/>
                      <a:pt x="30" y="28"/>
                    </a:cubicBezTo>
                    <a:cubicBezTo>
                      <a:pt x="21" y="8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5" name="Freeform 250"/>
              <p:cNvSpPr>
                <a:spLocks/>
              </p:cNvSpPr>
              <p:nvPr userDrawn="1"/>
            </p:nvSpPr>
            <p:spPr bwMode="auto">
              <a:xfrm>
                <a:off x="4320" y="4127"/>
                <a:ext cx="44" cy="20"/>
              </a:xfrm>
              <a:custGeom>
                <a:avLst/>
                <a:gdLst>
                  <a:gd name="T0" fmla="*/ 3 w 18"/>
                  <a:gd name="T1" fmla="*/ 5 h 8"/>
                  <a:gd name="T2" fmla="*/ 3 w 18"/>
                  <a:gd name="T3" fmla="*/ 4 h 8"/>
                  <a:gd name="T4" fmla="*/ 3 w 18"/>
                  <a:gd name="T5" fmla="*/ 5 h 8"/>
                  <a:gd name="T6" fmla="*/ 3 w 18"/>
                  <a:gd name="T7" fmla="*/ 5 h 8"/>
                  <a:gd name="T8" fmla="*/ 3 w 18"/>
                  <a:gd name="T9" fmla="*/ 4 h 8"/>
                  <a:gd name="T10" fmla="*/ 3 w 18"/>
                  <a:gd name="T11" fmla="*/ 5 h 8"/>
                  <a:gd name="T12" fmla="*/ 4 w 18"/>
                  <a:gd name="T13" fmla="*/ 5 h 8"/>
                  <a:gd name="T14" fmla="*/ 6 w 18"/>
                  <a:gd name="T15" fmla="*/ 4 h 8"/>
                  <a:gd name="T16" fmla="*/ 15 w 18"/>
                  <a:gd name="T17" fmla="*/ 7 h 8"/>
                  <a:gd name="T18" fmla="*/ 17 w 18"/>
                  <a:gd name="T19" fmla="*/ 6 h 8"/>
                  <a:gd name="T20" fmla="*/ 17 w 18"/>
                  <a:gd name="T21" fmla="*/ 4 h 8"/>
                  <a:gd name="T22" fmla="*/ 6 w 18"/>
                  <a:gd name="T23" fmla="*/ 0 h 8"/>
                  <a:gd name="T24" fmla="*/ 2 w 18"/>
                  <a:gd name="T25" fmla="*/ 1 h 8"/>
                  <a:gd name="T26" fmla="*/ 1 w 18"/>
                  <a:gd name="T27" fmla="*/ 4 h 8"/>
                  <a:gd name="T28" fmla="*/ 3 w 18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8">
                    <a:moveTo>
                      <a:pt x="3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11" y="5"/>
                      <a:pt x="15" y="7"/>
                    </a:cubicBezTo>
                    <a:cubicBezTo>
                      <a:pt x="15" y="8"/>
                      <a:pt x="17" y="7"/>
                      <a:pt x="17" y="6"/>
                    </a:cubicBezTo>
                    <a:cubicBezTo>
                      <a:pt x="18" y="6"/>
                      <a:pt x="18" y="4"/>
                      <a:pt x="17" y="4"/>
                    </a:cubicBezTo>
                    <a:cubicBezTo>
                      <a:pt x="13" y="1"/>
                      <a:pt x="9" y="0"/>
                      <a:pt x="6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6" name="Freeform 251"/>
              <p:cNvSpPr>
                <a:spLocks/>
              </p:cNvSpPr>
              <p:nvPr userDrawn="1"/>
            </p:nvSpPr>
            <p:spPr bwMode="auto">
              <a:xfrm>
                <a:off x="4303" y="4113"/>
                <a:ext cx="15" cy="36"/>
              </a:xfrm>
              <a:custGeom>
                <a:avLst/>
                <a:gdLst>
                  <a:gd name="T0" fmla="*/ 5 w 6"/>
                  <a:gd name="T1" fmla="*/ 12 h 15"/>
                  <a:gd name="T2" fmla="*/ 5 w 6"/>
                  <a:gd name="T3" fmla="*/ 12 h 15"/>
                  <a:gd name="T4" fmla="*/ 4 w 6"/>
                  <a:gd name="T5" fmla="*/ 11 h 15"/>
                  <a:gd name="T6" fmla="*/ 5 w 6"/>
                  <a:gd name="T7" fmla="*/ 2 h 15"/>
                  <a:gd name="T8" fmla="*/ 4 w 6"/>
                  <a:gd name="T9" fmla="*/ 0 h 15"/>
                  <a:gd name="T10" fmla="*/ 2 w 6"/>
                  <a:gd name="T11" fmla="*/ 1 h 15"/>
                  <a:gd name="T12" fmla="*/ 0 w 6"/>
                  <a:gd name="T13" fmla="*/ 11 h 15"/>
                  <a:gd name="T14" fmla="*/ 1 w 6"/>
                  <a:gd name="T15" fmla="*/ 13 h 15"/>
                  <a:gd name="T16" fmla="*/ 3 w 6"/>
                  <a:gd name="T17" fmla="*/ 15 h 15"/>
                  <a:gd name="T18" fmla="*/ 5 w 6"/>
                  <a:gd name="T1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5">
                    <a:moveTo>
                      <a:pt x="5" y="12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9"/>
                      <a:pt x="5" y="6"/>
                      <a:pt x="5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5"/>
                      <a:pt x="0" y="9"/>
                      <a:pt x="0" y="11"/>
                    </a:cubicBezTo>
                    <a:cubicBezTo>
                      <a:pt x="0" y="12"/>
                      <a:pt x="1" y="13"/>
                      <a:pt x="1" y="13"/>
                    </a:cubicBezTo>
                    <a:cubicBezTo>
                      <a:pt x="1" y="14"/>
                      <a:pt x="2" y="15"/>
                      <a:pt x="3" y="15"/>
                    </a:cubicBezTo>
                    <a:cubicBezTo>
                      <a:pt x="4" y="14"/>
                      <a:pt x="5" y="13"/>
                      <a:pt x="5" y="1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7" name="Freeform 252"/>
              <p:cNvSpPr>
                <a:spLocks/>
              </p:cNvSpPr>
              <p:nvPr userDrawn="1"/>
            </p:nvSpPr>
            <p:spPr bwMode="auto">
              <a:xfrm>
                <a:off x="4272" y="3938"/>
                <a:ext cx="58" cy="234"/>
              </a:xfrm>
              <a:custGeom>
                <a:avLst/>
                <a:gdLst>
                  <a:gd name="T0" fmla="*/ 8 w 24"/>
                  <a:gd name="T1" fmla="*/ 92 h 95"/>
                  <a:gd name="T2" fmla="*/ 8 w 24"/>
                  <a:gd name="T3" fmla="*/ 92 h 95"/>
                  <a:gd name="T4" fmla="*/ 4 w 24"/>
                  <a:gd name="T5" fmla="*/ 67 h 95"/>
                  <a:gd name="T6" fmla="*/ 23 w 24"/>
                  <a:gd name="T7" fmla="*/ 4 h 95"/>
                  <a:gd name="T8" fmla="*/ 23 w 24"/>
                  <a:gd name="T9" fmla="*/ 1 h 95"/>
                  <a:gd name="T10" fmla="*/ 20 w 24"/>
                  <a:gd name="T11" fmla="*/ 2 h 95"/>
                  <a:gd name="T12" fmla="*/ 0 w 24"/>
                  <a:gd name="T13" fmla="*/ 67 h 95"/>
                  <a:gd name="T14" fmla="*/ 5 w 24"/>
                  <a:gd name="T15" fmla="*/ 94 h 95"/>
                  <a:gd name="T16" fmla="*/ 7 w 24"/>
                  <a:gd name="T17" fmla="*/ 95 h 95"/>
                  <a:gd name="T18" fmla="*/ 8 w 24"/>
                  <a:gd name="T19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95">
                    <a:moveTo>
                      <a:pt x="8" y="92"/>
                    </a:moveTo>
                    <a:cubicBezTo>
                      <a:pt x="8" y="92"/>
                      <a:pt x="8" y="92"/>
                      <a:pt x="8" y="92"/>
                    </a:cubicBezTo>
                    <a:cubicBezTo>
                      <a:pt x="8" y="91"/>
                      <a:pt x="4" y="82"/>
                      <a:pt x="4" y="67"/>
                    </a:cubicBezTo>
                    <a:cubicBezTo>
                      <a:pt x="4" y="51"/>
                      <a:pt x="8" y="29"/>
                      <a:pt x="23" y="4"/>
                    </a:cubicBezTo>
                    <a:cubicBezTo>
                      <a:pt x="24" y="3"/>
                      <a:pt x="24" y="1"/>
                      <a:pt x="23" y="1"/>
                    </a:cubicBezTo>
                    <a:cubicBezTo>
                      <a:pt x="22" y="0"/>
                      <a:pt x="21" y="1"/>
                      <a:pt x="20" y="2"/>
                    </a:cubicBezTo>
                    <a:cubicBezTo>
                      <a:pt x="4" y="27"/>
                      <a:pt x="0" y="50"/>
                      <a:pt x="0" y="67"/>
                    </a:cubicBezTo>
                    <a:cubicBezTo>
                      <a:pt x="0" y="84"/>
                      <a:pt x="5" y="94"/>
                      <a:pt x="5" y="94"/>
                    </a:cubicBezTo>
                    <a:cubicBezTo>
                      <a:pt x="5" y="95"/>
                      <a:pt x="6" y="95"/>
                      <a:pt x="7" y="95"/>
                    </a:cubicBezTo>
                    <a:cubicBezTo>
                      <a:pt x="8" y="95"/>
                      <a:pt x="9" y="93"/>
                      <a:pt x="8" y="9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8" name="Freeform 253"/>
              <p:cNvSpPr>
                <a:spLocks/>
              </p:cNvSpPr>
              <p:nvPr userDrawn="1"/>
            </p:nvSpPr>
            <p:spPr bwMode="auto">
              <a:xfrm>
                <a:off x="4231" y="4120"/>
                <a:ext cx="53" cy="27"/>
              </a:xfrm>
              <a:custGeom>
                <a:avLst/>
                <a:gdLst>
                  <a:gd name="T0" fmla="*/ 4 w 22"/>
                  <a:gd name="T1" fmla="*/ 10 h 11"/>
                  <a:gd name="T2" fmla="*/ 4 w 22"/>
                  <a:gd name="T3" fmla="*/ 10 h 11"/>
                  <a:gd name="T4" fmla="*/ 4 w 22"/>
                  <a:gd name="T5" fmla="*/ 10 h 11"/>
                  <a:gd name="T6" fmla="*/ 4 w 22"/>
                  <a:gd name="T7" fmla="*/ 10 h 11"/>
                  <a:gd name="T8" fmla="*/ 4 w 22"/>
                  <a:gd name="T9" fmla="*/ 10 h 11"/>
                  <a:gd name="T10" fmla="*/ 4 w 22"/>
                  <a:gd name="T11" fmla="*/ 10 h 11"/>
                  <a:gd name="T12" fmla="*/ 20 w 22"/>
                  <a:gd name="T13" fmla="*/ 4 h 11"/>
                  <a:gd name="T14" fmla="*/ 22 w 22"/>
                  <a:gd name="T15" fmla="*/ 2 h 11"/>
                  <a:gd name="T16" fmla="*/ 20 w 22"/>
                  <a:gd name="T17" fmla="*/ 0 h 11"/>
                  <a:gd name="T18" fmla="*/ 1 w 22"/>
                  <a:gd name="T19" fmla="*/ 8 h 11"/>
                  <a:gd name="T20" fmla="*/ 1 w 22"/>
                  <a:gd name="T21" fmla="*/ 10 h 11"/>
                  <a:gd name="T22" fmla="*/ 4 w 22"/>
                  <a:gd name="T2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9" y="5"/>
                      <a:pt x="20" y="4"/>
                    </a:cubicBezTo>
                    <a:cubicBezTo>
                      <a:pt x="21" y="4"/>
                      <a:pt x="22" y="3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7" y="1"/>
                      <a:pt x="1" y="7"/>
                      <a:pt x="1" y="8"/>
                    </a:cubicBezTo>
                    <a:cubicBezTo>
                      <a:pt x="0" y="8"/>
                      <a:pt x="0" y="10"/>
                      <a:pt x="1" y="10"/>
                    </a:cubicBezTo>
                    <a:cubicBezTo>
                      <a:pt x="2" y="11"/>
                      <a:pt x="3" y="11"/>
                      <a:pt x="4" y="1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9" name="Freeform 254"/>
              <p:cNvSpPr>
                <a:spLocks/>
              </p:cNvSpPr>
              <p:nvPr userDrawn="1"/>
            </p:nvSpPr>
            <p:spPr bwMode="auto">
              <a:xfrm>
                <a:off x="4265" y="4135"/>
                <a:ext cx="21" cy="19"/>
              </a:xfrm>
              <a:custGeom>
                <a:avLst/>
                <a:gdLst>
                  <a:gd name="T0" fmla="*/ 4 w 9"/>
                  <a:gd name="T1" fmla="*/ 7 h 8"/>
                  <a:gd name="T2" fmla="*/ 3 w 9"/>
                  <a:gd name="T3" fmla="*/ 6 h 8"/>
                  <a:gd name="T4" fmla="*/ 4 w 9"/>
                  <a:gd name="T5" fmla="*/ 7 h 8"/>
                  <a:gd name="T6" fmla="*/ 4 w 9"/>
                  <a:gd name="T7" fmla="*/ 7 h 8"/>
                  <a:gd name="T8" fmla="*/ 3 w 9"/>
                  <a:gd name="T9" fmla="*/ 6 h 8"/>
                  <a:gd name="T10" fmla="*/ 4 w 9"/>
                  <a:gd name="T11" fmla="*/ 7 h 8"/>
                  <a:gd name="T12" fmla="*/ 5 w 9"/>
                  <a:gd name="T13" fmla="*/ 6 h 8"/>
                  <a:gd name="T14" fmla="*/ 8 w 9"/>
                  <a:gd name="T15" fmla="*/ 4 h 8"/>
                  <a:gd name="T16" fmla="*/ 9 w 9"/>
                  <a:gd name="T17" fmla="*/ 1 h 8"/>
                  <a:gd name="T18" fmla="*/ 6 w 9"/>
                  <a:gd name="T19" fmla="*/ 0 h 8"/>
                  <a:gd name="T20" fmla="*/ 0 w 9"/>
                  <a:gd name="T21" fmla="*/ 5 h 8"/>
                  <a:gd name="T22" fmla="*/ 1 w 9"/>
                  <a:gd name="T23" fmla="*/ 8 h 8"/>
                  <a:gd name="T24" fmla="*/ 4 w 9"/>
                  <a:gd name="T2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4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2" y="2"/>
                      <a:pt x="0" y="4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4" y="8"/>
                      <a:pt x="4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0" name="Freeform 255"/>
              <p:cNvSpPr>
                <a:spLocks/>
              </p:cNvSpPr>
              <p:nvPr userDrawn="1"/>
            </p:nvSpPr>
            <p:spPr bwMode="auto">
              <a:xfrm>
                <a:off x="4130" y="3975"/>
                <a:ext cx="181" cy="84"/>
              </a:xfrm>
              <a:custGeom>
                <a:avLst/>
                <a:gdLst>
                  <a:gd name="T0" fmla="*/ 4 w 75"/>
                  <a:gd name="T1" fmla="*/ 33 h 34"/>
                  <a:gd name="T2" fmla="*/ 4 w 75"/>
                  <a:gd name="T3" fmla="*/ 33 h 34"/>
                  <a:gd name="T4" fmla="*/ 73 w 75"/>
                  <a:gd name="T5" fmla="*/ 5 h 34"/>
                  <a:gd name="T6" fmla="*/ 75 w 75"/>
                  <a:gd name="T7" fmla="*/ 2 h 34"/>
                  <a:gd name="T8" fmla="*/ 73 w 75"/>
                  <a:gd name="T9" fmla="*/ 1 h 34"/>
                  <a:gd name="T10" fmla="*/ 1 w 75"/>
                  <a:gd name="T11" fmla="*/ 30 h 34"/>
                  <a:gd name="T12" fmla="*/ 1 w 75"/>
                  <a:gd name="T13" fmla="*/ 33 h 34"/>
                  <a:gd name="T14" fmla="*/ 4 w 75"/>
                  <a:gd name="T15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34">
                    <a:moveTo>
                      <a:pt x="4" y="33"/>
                    </a:moveTo>
                    <a:cubicBezTo>
                      <a:pt x="4" y="33"/>
                      <a:pt x="4" y="33"/>
                      <a:pt x="4" y="33"/>
                    </a:cubicBezTo>
                    <a:cubicBezTo>
                      <a:pt x="7" y="30"/>
                      <a:pt x="33" y="10"/>
                      <a:pt x="73" y="5"/>
                    </a:cubicBezTo>
                    <a:cubicBezTo>
                      <a:pt x="74" y="4"/>
                      <a:pt x="75" y="3"/>
                      <a:pt x="75" y="2"/>
                    </a:cubicBezTo>
                    <a:cubicBezTo>
                      <a:pt x="75" y="1"/>
                      <a:pt x="74" y="0"/>
                      <a:pt x="73" y="1"/>
                    </a:cubicBezTo>
                    <a:cubicBezTo>
                      <a:pt x="28" y="6"/>
                      <a:pt x="2" y="30"/>
                      <a:pt x="1" y="30"/>
                    </a:cubicBezTo>
                    <a:cubicBezTo>
                      <a:pt x="1" y="31"/>
                      <a:pt x="0" y="32"/>
                      <a:pt x="1" y="33"/>
                    </a:cubicBezTo>
                    <a:cubicBezTo>
                      <a:pt x="2" y="34"/>
                      <a:pt x="3" y="34"/>
                      <a:pt x="4" y="3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1" name="Freeform 256"/>
              <p:cNvSpPr>
                <a:spLocks/>
              </p:cNvSpPr>
              <p:nvPr userDrawn="1"/>
            </p:nvSpPr>
            <p:spPr bwMode="auto">
              <a:xfrm>
                <a:off x="4159" y="3906"/>
                <a:ext cx="87" cy="79"/>
              </a:xfrm>
              <a:custGeom>
                <a:avLst/>
                <a:gdLst>
                  <a:gd name="T0" fmla="*/ 2 w 36"/>
                  <a:gd name="T1" fmla="*/ 2 h 32"/>
                  <a:gd name="T2" fmla="*/ 2 w 36"/>
                  <a:gd name="T3" fmla="*/ 4 h 32"/>
                  <a:gd name="T4" fmla="*/ 2 w 36"/>
                  <a:gd name="T5" fmla="*/ 4 h 32"/>
                  <a:gd name="T6" fmla="*/ 22 w 36"/>
                  <a:gd name="T7" fmla="*/ 13 h 32"/>
                  <a:gd name="T8" fmla="*/ 31 w 36"/>
                  <a:gd name="T9" fmla="*/ 25 h 32"/>
                  <a:gd name="T10" fmla="*/ 32 w 36"/>
                  <a:gd name="T11" fmla="*/ 29 h 32"/>
                  <a:gd name="T12" fmla="*/ 32 w 36"/>
                  <a:gd name="T13" fmla="*/ 30 h 32"/>
                  <a:gd name="T14" fmla="*/ 32 w 36"/>
                  <a:gd name="T15" fmla="*/ 30 h 32"/>
                  <a:gd name="T16" fmla="*/ 32 w 36"/>
                  <a:gd name="T17" fmla="*/ 30 h 32"/>
                  <a:gd name="T18" fmla="*/ 34 w 36"/>
                  <a:gd name="T19" fmla="*/ 30 h 32"/>
                  <a:gd name="T20" fmla="*/ 35 w 36"/>
                  <a:gd name="T21" fmla="*/ 28 h 32"/>
                  <a:gd name="T22" fmla="*/ 34 w 36"/>
                  <a:gd name="T23" fmla="*/ 28 h 32"/>
                  <a:gd name="T24" fmla="*/ 17 w 36"/>
                  <a:gd name="T25" fmla="*/ 19 h 32"/>
                  <a:gd name="T26" fmla="*/ 4 w 36"/>
                  <a:gd name="T27" fmla="*/ 1 h 32"/>
                  <a:gd name="T28" fmla="*/ 2 w 36"/>
                  <a:gd name="T29" fmla="*/ 2 h 32"/>
                  <a:gd name="T30" fmla="*/ 2 w 36"/>
                  <a:gd name="T31" fmla="*/ 4 h 32"/>
                  <a:gd name="T32" fmla="*/ 2 w 36"/>
                  <a:gd name="T33" fmla="*/ 2 h 32"/>
                  <a:gd name="T34" fmla="*/ 0 w 36"/>
                  <a:gd name="T35" fmla="*/ 2 h 32"/>
                  <a:gd name="T36" fmla="*/ 14 w 36"/>
                  <a:gd name="T37" fmla="*/ 22 h 32"/>
                  <a:gd name="T38" fmla="*/ 34 w 36"/>
                  <a:gd name="T39" fmla="*/ 32 h 32"/>
                  <a:gd name="T40" fmla="*/ 36 w 36"/>
                  <a:gd name="T41" fmla="*/ 32 h 32"/>
                  <a:gd name="T42" fmla="*/ 36 w 36"/>
                  <a:gd name="T43" fmla="*/ 30 h 32"/>
                  <a:gd name="T44" fmla="*/ 25 w 36"/>
                  <a:gd name="T45" fmla="*/ 10 h 32"/>
                  <a:gd name="T46" fmla="*/ 3 w 36"/>
                  <a:gd name="T47" fmla="*/ 0 h 32"/>
                  <a:gd name="T48" fmla="*/ 1 w 36"/>
                  <a:gd name="T49" fmla="*/ 1 h 32"/>
                  <a:gd name="T50" fmla="*/ 0 w 36"/>
                  <a:gd name="T51" fmla="*/ 2 h 32"/>
                  <a:gd name="T52" fmla="*/ 2 w 36"/>
                  <a:gd name="T53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32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3" y="5"/>
                      <a:pt x="22" y="13"/>
                    </a:cubicBezTo>
                    <a:cubicBezTo>
                      <a:pt x="27" y="17"/>
                      <a:pt x="29" y="22"/>
                      <a:pt x="31" y="25"/>
                    </a:cubicBezTo>
                    <a:cubicBezTo>
                      <a:pt x="31" y="27"/>
                      <a:pt x="32" y="28"/>
                      <a:pt x="32" y="29"/>
                    </a:cubicBezTo>
                    <a:cubicBezTo>
                      <a:pt x="32" y="29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2" y="28"/>
                      <a:pt x="23" y="25"/>
                      <a:pt x="17" y="19"/>
                    </a:cubicBezTo>
                    <a:cubicBezTo>
                      <a:pt x="10" y="13"/>
                      <a:pt x="5" y="5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7" y="15"/>
                      <a:pt x="14" y="22"/>
                    </a:cubicBezTo>
                    <a:cubicBezTo>
                      <a:pt x="22" y="29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6" y="32"/>
                    </a:cubicBezTo>
                    <a:cubicBezTo>
                      <a:pt x="36" y="31"/>
                      <a:pt x="36" y="31"/>
                      <a:pt x="36" y="30"/>
                    </a:cubicBezTo>
                    <a:cubicBezTo>
                      <a:pt x="36" y="30"/>
                      <a:pt x="35" y="20"/>
                      <a:pt x="25" y="10"/>
                    </a:cubicBezTo>
                    <a:cubicBezTo>
                      <a:pt x="1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2" name="Freeform 257"/>
              <p:cNvSpPr>
                <a:spLocks/>
              </p:cNvSpPr>
              <p:nvPr userDrawn="1"/>
            </p:nvSpPr>
            <p:spPr bwMode="auto">
              <a:xfrm>
                <a:off x="4113" y="3943"/>
                <a:ext cx="92" cy="59"/>
              </a:xfrm>
              <a:custGeom>
                <a:avLst/>
                <a:gdLst>
                  <a:gd name="T0" fmla="*/ 2 w 38"/>
                  <a:gd name="T1" fmla="*/ 2 h 24"/>
                  <a:gd name="T2" fmla="*/ 2 w 38"/>
                  <a:gd name="T3" fmla="*/ 4 h 24"/>
                  <a:gd name="T4" fmla="*/ 2 w 38"/>
                  <a:gd name="T5" fmla="*/ 4 h 24"/>
                  <a:gd name="T6" fmla="*/ 6 w 38"/>
                  <a:gd name="T7" fmla="*/ 4 h 24"/>
                  <a:gd name="T8" fmla="*/ 22 w 38"/>
                  <a:gd name="T9" fmla="*/ 8 h 24"/>
                  <a:gd name="T10" fmla="*/ 32 w 38"/>
                  <a:gd name="T11" fmla="*/ 18 h 24"/>
                  <a:gd name="T12" fmla="*/ 34 w 38"/>
                  <a:gd name="T13" fmla="*/ 21 h 24"/>
                  <a:gd name="T14" fmla="*/ 34 w 38"/>
                  <a:gd name="T15" fmla="*/ 22 h 24"/>
                  <a:gd name="T16" fmla="*/ 34 w 38"/>
                  <a:gd name="T17" fmla="*/ 22 h 24"/>
                  <a:gd name="T18" fmla="*/ 34 w 38"/>
                  <a:gd name="T19" fmla="*/ 22 h 24"/>
                  <a:gd name="T20" fmla="*/ 34 w 38"/>
                  <a:gd name="T21" fmla="*/ 22 h 24"/>
                  <a:gd name="T22" fmla="*/ 34 w 38"/>
                  <a:gd name="T23" fmla="*/ 22 h 24"/>
                  <a:gd name="T24" fmla="*/ 34 w 38"/>
                  <a:gd name="T25" fmla="*/ 22 h 24"/>
                  <a:gd name="T26" fmla="*/ 34 w 38"/>
                  <a:gd name="T27" fmla="*/ 22 h 24"/>
                  <a:gd name="T28" fmla="*/ 34 w 38"/>
                  <a:gd name="T29" fmla="*/ 22 h 24"/>
                  <a:gd name="T30" fmla="*/ 36 w 38"/>
                  <a:gd name="T31" fmla="*/ 22 h 24"/>
                  <a:gd name="T32" fmla="*/ 36 w 38"/>
                  <a:gd name="T33" fmla="*/ 20 h 24"/>
                  <a:gd name="T34" fmla="*/ 36 w 38"/>
                  <a:gd name="T35" fmla="*/ 20 h 24"/>
                  <a:gd name="T36" fmla="*/ 18 w 38"/>
                  <a:gd name="T37" fmla="*/ 15 h 24"/>
                  <a:gd name="T38" fmla="*/ 9 w 38"/>
                  <a:gd name="T39" fmla="*/ 8 h 24"/>
                  <a:gd name="T40" fmla="*/ 4 w 38"/>
                  <a:gd name="T41" fmla="*/ 1 h 24"/>
                  <a:gd name="T42" fmla="*/ 2 w 38"/>
                  <a:gd name="T43" fmla="*/ 2 h 24"/>
                  <a:gd name="T44" fmla="*/ 2 w 38"/>
                  <a:gd name="T45" fmla="*/ 4 h 24"/>
                  <a:gd name="T46" fmla="*/ 2 w 38"/>
                  <a:gd name="T47" fmla="*/ 2 h 24"/>
                  <a:gd name="T48" fmla="*/ 0 w 38"/>
                  <a:gd name="T49" fmla="*/ 3 h 24"/>
                  <a:gd name="T50" fmla="*/ 6 w 38"/>
                  <a:gd name="T51" fmla="*/ 10 h 24"/>
                  <a:gd name="T52" fmla="*/ 16 w 38"/>
                  <a:gd name="T53" fmla="*/ 18 h 24"/>
                  <a:gd name="T54" fmla="*/ 36 w 38"/>
                  <a:gd name="T55" fmla="*/ 24 h 24"/>
                  <a:gd name="T56" fmla="*/ 38 w 38"/>
                  <a:gd name="T57" fmla="*/ 23 h 24"/>
                  <a:gd name="T58" fmla="*/ 38 w 38"/>
                  <a:gd name="T59" fmla="*/ 21 h 24"/>
                  <a:gd name="T60" fmla="*/ 24 w 38"/>
                  <a:gd name="T61" fmla="*/ 5 h 24"/>
                  <a:gd name="T62" fmla="*/ 6 w 38"/>
                  <a:gd name="T63" fmla="*/ 0 h 24"/>
                  <a:gd name="T64" fmla="*/ 1 w 38"/>
                  <a:gd name="T65" fmla="*/ 0 h 24"/>
                  <a:gd name="T66" fmla="*/ 0 w 38"/>
                  <a:gd name="T67" fmla="*/ 1 h 24"/>
                  <a:gd name="T68" fmla="*/ 0 w 38"/>
                  <a:gd name="T69" fmla="*/ 3 h 24"/>
                  <a:gd name="T70" fmla="*/ 2 w 38"/>
                  <a:gd name="T7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24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4"/>
                      <a:pt x="6" y="4"/>
                    </a:cubicBezTo>
                    <a:cubicBezTo>
                      <a:pt x="9" y="4"/>
                      <a:pt x="16" y="5"/>
                      <a:pt x="22" y="8"/>
                    </a:cubicBezTo>
                    <a:cubicBezTo>
                      <a:pt x="27" y="11"/>
                      <a:pt x="30" y="15"/>
                      <a:pt x="32" y="18"/>
                    </a:cubicBezTo>
                    <a:cubicBezTo>
                      <a:pt x="33" y="19"/>
                      <a:pt x="33" y="20"/>
                      <a:pt x="34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20"/>
                      <a:pt x="25" y="19"/>
                      <a:pt x="18" y="15"/>
                    </a:cubicBezTo>
                    <a:cubicBezTo>
                      <a:pt x="15" y="13"/>
                      <a:pt x="11" y="10"/>
                      <a:pt x="9" y="8"/>
                    </a:cubicBezTo>
                    <a:cubicBezTo>
                      <a:pt x="6" y="5"/>
                      <a:pt x="4" y="3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8"/>
                      <a:pt x="6" y="10"/>
                    </a:cubicBezTo>
                    <a:cubicBezTo>
                      <a:pt x="9" y="13"/>
                      <a:pt x="12" y="16"/>
                      <a:pt x="16" y="18"/>
                    </a:cubicBezTo>
                    <a:cubicBezTo>
                      <a:pt x="25" y="24"/>
                      <a:pt x="36" y="24"/>
                      <a:pt x="36" y="24"/>
                    </a:cubicBezTo>
                    <a:cubicBezTo>
                      <a:pt x="37" y="24"/>
                      <a:pt x="37" y="24"/>
                      <a:pt x="38" y="23"/>
                    </a:cubicBezTo>
                    <a:cubicBezTo>
                      <a:pt x="38" y="23"/>
                      <a:pt x="38" y="22"/>
                      <a:pt x="38" y="21"/>
                    </a:cubicBezTo>
                    <a:cubicBezTo>
                      <a:pt x="38" y="21"/>
                      <a:pt x="35" y="12"/>
                      <a:pt x="24" y="5"/>
                    </a:cubicBezTo>
                    <a:cubicBezTo>
                      <a:pt x="17" y="1"/>
                      <a:pt x="10" y="0"/>
                      <a:pt x="6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3" name="Freeform 258"/>
              <p:cNvSpPr>
                <a:spLocks/>
              </p:cNvSpPr>
              <p:nvPr userDrawn="1"/>
            </p:nvSpPr>
            <p:spPr bwMode="auto">
              <a:xfrm>
                <a:off x="4072" y="3977"/>
                <a:ext cx="92" cy="50"/>
              </a:xfrm>
              <a:custGeom>
                <a:avLst/>
                <a:gdLst>
                  <a:gd name="T0" fmla="*/ 2 w 38"/>
                  <a:gd name="T1" fmla="*/ 3 h 20"/>
                  <a:gd name="T2" fmla="*/ 3 w 38"/>
                  <a:gd name="T3" fmla="*/ 5 h 20"/>
                  <a:gd name="T4" fmla="*/ 3 w 38"/>
                  <a:gd name="T5" fmla="*/ 5 h 20"/>
                  <a:gd name="T6" fmla="*/ 8 w 38"/>
                  <a:gd name="T7" fmla="*/ 4 h 20"/>
                  <a:gd name="T8" fmla="*/ 19 w 38"/>
                  <a:gd name="T9" fmla="*/ 7 h 20"/>
                  <a:gd name="T10" fmla="*/ 31 w 38"/>
                  <a:gd name="T11" fmla="*/ 15 h 20"/>
                  <a:gd name="T12" fmla="*/ 33 w 38"/>
                  <a:gd name="T13" fmla="*/ 18 h 20"/>
                  <a:gd name="T14" fmla="*/ 34 w 38"/>
                  <a:gd name="T15" fmla="*/ 19 h 20"/>
                  <a:gd name="T16" fmla="*/ 34 w 38"/>
                  <a:gd name="T17" fmla="*/ 19 h 20"/>
                  <a:gd name="T18" fmla="*/ 34 w 38"/>
                  <a:gd name="T19" fmla="*/ 19 h 20"/>
                  <a:gd name="T20" fmla="*/ 36 w 38"/>
                  <a:gd name="T21" fmla="*/ 18 h 20"/>
                  <a:gd name="T22" fmla="*/ 36 w 38"/>
                  <a:gd name="T23" fmla="*/ 16 h 20"/>
                  <a:gd name="T24" fmla="*/ 35 w 38"/>
                  <a:gd name="T25" fmla="*/ 16 h 20"/>
                  <a:gd name="T26" fmla="*/ 34 w 38"/>
                  <a:gd name="T27" fmla="*/ 16 h 20"/>
                  <a:gd name="T28" fmla="*/ 17 w 38"/>
                  <a:gd name="T29" fmla="*/ 13 h 20"/>
                  <a:gd name="T30" fmla="*/ 4 w 38"/>
                  <a:gd name="T31" fmla="*/ 2 h 20"/>
                  <a:gd name="T32" fmla="*/ 2 w 38"/>
                  <a:gd name="T33" fmla="*/ 3 h 20"/>
                  <a:gd name="T34" fmla="*/ 3 w 38"/>
                  <a:gd name="T35" fmla="*/ 5 h 20"/>
                  <a:gd name="T36" fmla="*/ 2 w 38"/>
                  <a:gd name="T37" fmla="*/ 3 h 20"/>
                  <a:gd name="T38" fmla="*/ 0 w 38"/>
                  <a:gd name="T39" fmla="*/ 4 h 20"/>
                  <a:gd name="T40" fmla="*/ 15 w 38"/>
                  <a:gd name="T41" fmla="*/ 16 h 20"/>
                  <a:gd name="T42" fmla="*/ 34 w 38"/>
                  <a:gd name="T43" fmla="*/ 20 h 20"/>
                  <a:gd name="T44" fmla="*/ 36 w 38"/>
                  <a:gd name="T45" fmla="*/ 20 h 20"/>
                  <a:gd name="T46" fmla="*/ 37 w 38"/>
                  <a:gd name="T47" fmla="*/ 19 h 20"/>
                  <a:gd name="T48" fmla="*/ 37 w 38"/>
                  <a:gd name="T49" fmla="*/ 17 h 20"/>
                  <a:gd name="T50" fmla="*/ 21 w 38"/>
                  <a:gd name="T51" fmla="*/ 3 h 20"/>
                  <a:gd name="T52" fmla="*/ 8 w 38"/>
                  <a:gd name="T53" fmla="*/ 0 h 20"/>
                  <a:gd name="T54" fmla="*/ 2 w 38"/>
                  <a:gd name="T55" fmla="*/ 1 h 20"/>
                  <a:gd name="T56" fmla="*/ 0 w 38"/>
                  <a:gd name="T57" fmla="*/ 2 h 20"/>
                  <a:gd name="T58" fmla="*/ 0 w 38"/>
                  <a:gd name="T59" fmla="*/ 4 h 20"/>
                  <a:gd name="T60" fmla="*/ 2 w 38"/>
                  <a:gd name="T6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" h="20">
                    <a:moveTo>
                      <a:pt x="2" y="3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5" y="4"/>
                      <a:pt x="8" y="4"/>
                    </a:cubicBezTo>
                    <a:cubicBezTo>
                      <a:pt x="11" y="4"/>
                      <a:pt x="15" y="5"/>
                      <a:pt x="19" y="7"/>
                    </a:cubicBezTo>
                    <a:cubicBezTo>
                      <a:pt x="24" y="9"/>
                      <a:pt x="28" y="12"/>
                      <a:pt x="31" y="15"/>
                    </a:cubicBezTo>
                    <a:cubicBezTo>
                      <a:pt x="32" y="16"/>
                      <a:pt x="33" y="17"/>
                      <a:pt x="33" y="18"/>
                    </a:cubicBezTo>
                    <a:cubicBezTo>
                      <a:pt x="34" y="18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4" y="16"/>
                    </a:cubicBezTo>
                    <a:cubicBezTo>
                      <a:pt x="31" y="16"/>
                      <a:pt x="23" y="16"/>
                      <a:pt x="17" y="13"/>
                    </a:cubicBezTo>
                    <a:cubicBezTo>
                      <a:pt x="10" y="9"/>
                      <a:pt x="6" y="5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8"/>
                      <a:pt x="7" y="12"/>
                      <a:pt x="15" y="16"/>
                    </a:cubicBezTo>
                    <a:cubicBezTo>
                      <a:pt x="23" y="20"/>
                      <a:pt x="31" y="20"/>
                      <a:pt x="34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8" y="18"/>
                      <a:pt x="38" y="18"/>
                      <a:pt x="37" y="17"/>
                    </a:cubicBezTo>
                    <a:cubicBezTo>
                      <a:pt x="37" y="17"/>
                      <a:pt x="33" y="8"/>
                      <a:pt x="21" y="3"/>
                    </a:cubicBezTo>
                    <a:cubicBezTo>
                      <a:pt x="16" y="1"/>
                      <a:pt x="11" y="0"/>
                      <a:pt x="8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4" name="Freeform 259"/>
              <p:cNvSpPr>
                <a:spLocks/>
              </p:cNvSpPr>
              <p:nvPr userDrawn="1"/>
            </p:nvSpPr>
            <p:spPr bwMode="auto">
              <a:xfrm>
                <a:off x="4038" y="4017"/>
                <a:ext cx="94" cy="34"/>
              </a:xfrm>
              <a:custGeom>
                <a:avLst/>
                <a:gdLst>
                  <a:gd name="T0" fmla="*/ 2 w 39"/>
                  <a:gd name="T1" fmla="*/ 5 h 14"/>
                  <a:gd name="T2" fmla="*/ 3 w 39"/>
                  <a:gd name="T3" fmla="*/ 7 h 14"/>
                  <a:gd name="T4" fmla="*/ 3 w 39"/>
                  <a:gd name="T5" fmla="*/ 7 h 14"/>
                  <a:gd name="T6" fmla="*/ 15 w 39"/>
                  <a:gd name="T7" fmla="*/ 4 h 14"/>
                  <a:gd name="T8" fmla="*/ 18 w 39"/>
                  <a:gd name="T9" fmla="*/ 4 h 14"/>
                  <a:gd name="T10" fmla="*/ 31 w 39"/>
                  <a:gd name="T11" fmla="*/ 9 h 14"/>
                  <a:gd name="T12" fmla="*/ 34 w 39"/>
                  <a:gd name="T13" fmla="*/ 11 h 14"/>
                  <a:gd name="T14" fmla="*/ 35 w 39"/>
                  <a:gd name="T15" fmla="*/ 12 h 14"/>
                  <a:gd name="T16" fmla="*/ 35 w 39"/>
                  <a:gd name="T17" fmla="*/ 12 h 14"/>
                  <a:gd name="T18" fmla="*/ 35 w 39"/>
                  <a:gd name="T19" fmla="*/ 12 h 14"/>
                  <a:gd name="T20" fmla="*/ 37 w 39"/>
                  <a:gd name="T21" fmla="*/ 10 h 14"/>
                  <a:gd name="T22" fmla="*/ 36 w 39"/>
                  <a:gd name="T23" fmla="*/ 8 h 14"/>
                  <a:gd name="T24" fmla="*/ 36 w 39"/>
                  <a:gd name="T25" fmla="*/ 9 h 14"/>
                  <a:gd name="T26" fmla="*/ 24 w 39"/>
                  <a:gd name="T27" fmla="*/ 10 h 14"/>
                  <a:gd name="T28" fmla="*/ 19 w 39"/>
                  <a:gd name="T29" fmla="*/ 10 h 14"/>
                  <a:gd name="T30" fmla="*/ 4 w 39"/>
                  <a:gd name="T31" fmla="*/ 3 h 14"/>
                  <a:gd name="T32" fmla="*/ 2 w 39"/>
                  <a:gd name="T33" fmla="*/ 5 h 14"/>
                  <a:gd name="T34" fmla="*/ 3 w 39"/>
                  <a:gd name="T35" fmla="*/ 7 h 14"/>
                  <a:gd name="T36" fmla="*/ 2 w 39"/>
                  <a:gd name="T37" fmla="*/ 5 h 14"/>
                  <a:gd name="T38" fmla="*/ 1 w 39"/>
                  <a:gd name="T39" fmla="*/ 7 h 14"/>
                  <a:gd name="T40" fmla="*/ 18 w 39"/>
                  <a:gd name="T41" fmla="*/ 14 h 14"/>
                  <a:gd name="T42" fmla="*/ 24 w 39"/>
                  <a:gd name="T43" fmla="*/ 14 h 14"/>
                  <a:gd name="T44" fmla="*/ 37 w 39"/>
                  <a:gd name="T45" fmla="*/ 12 h 14"/>
                  <a:gd name="T46" fmla="*/ 39 w 39"/>
                  <a:gd name="T47" fmla="*/ 11 h 14"/>
                  <a:gd name="T48" fmla="*/ 38 w 39"/>
                  <a:gd name="T49" fmla="*/ 9 h 14"/>
                  <a:gd name="T50" fmla="*/ 19 w 39"/>
                  <a:gd name="T51" fmla="*/ 0 h 14"/>
                  <a:gd name="T52" fmla="*/ 15 w 39"/>
                  <a:gd name="T53" fmla="*/ 0 h 14"/>
                  <a:gd name="T54" fmla="*/ 1 w 39"/>
                  <a:gd name="T55" fmla="*/ 3 h 14"/>
                  <a:gd name="T56" fmla="*/ 0 w 39"/>
                  <a:gd name="T57" fmla="*/ 5 h 14"/>
                  <a:gd name="T58" fmla="*/ 1 w 39"/>
                  <a:gd name="T59" fmla="*/ 7 h 14"/>
                  <a:gd name="T60" fmla="*/ 2 w 39"/>
                  <a:gd name="T6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14">
                    <a:moveTo>
                      <a:pt x="2" y="5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9" y="4"/>
                      <a:pt x="15" y="4"/>
                    </a:cubicBezTo>
                    <a:cubicBezTo>
                      <a:pt x="16" y="4"/>
                      <a:pt x="17" y="4"/>
                      <a:pt x="18" y="4"/>
                    </a:cubicBezTo>
                    <a:cubicBezTo>
                      <a:pt x="24" y="5"/>
                      <a:pt x="28" y="7"/>
                      <a:pt x="31" y="9"/>
                    </a:cubicBezTo>
                    <a:cubicBezTo>
                      <a:pt x="33" y="10"/>
                      <a:pt x="34" y="10"/>
                      <a:pt x="34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9"/>
                      <a:pt x="30" y="10"/>
                      <a:pt x="24" y="10"/>
                    </a:cubicBezTo>
                    <a:cubicBezTo>
                      <a:pt x="22" y="10"/>
                      <a:pt x="20" y="10"/>
                      <a:pt x="19" y="10"/>
                    </a:cubicBezTo>
                    <a:cubicBezTo>
                      <a:pt x="11" y="9"/>
                      <a:pt x="7" y="6"/>
                      <a:pt x="4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9"/>
                      <a:pt x="10" y="13"/>
                      <a:pt x="18" y="14"/>
                    </a:cubicBezTo>
                    <a:cubicBezTo>
                      <a:pt x="20" y="14"/>
                      <a:pt x="22" y="14"/>
                      <a:pt x="24" y="14"/>
                    </a:cubicBezTo>
                    <a:cubicBezTo>
                      <a:pt x="31" y="14"/>
                      <a:pt x="37" y="12"/>
                      <a:pt x="37" y="12"/>
                    </a:cubicBezTo>
                    <a:cubicBezTo>
                      <a:pt x="38" y="12"/>
                      <a:pt x="39" y="11"/>
                      <a:pt x="39" y="11"/>
                    </a:cubicBezTo>
                    <a:cubicBezTo>
                      <a:pt x="39" y="10"/>
                      <a:pt x="39" y="9"/>
                      <a:pt x="38" y="9"/>
                    </a:cubicBezTo>
                    <a:cubicBezTo>
                      <a:pt x="38" y="9"/>
                      <a:pt x="31" y="2"/>
                      <a:pt x="19" y="0"/>
                    </a:cubicBezTo>
                    <a:cubicBezTo>
                      <a:pt x="18" y="0"/>
                      <a:pt x="16" y="0"/>
                      <a:pt x="15" y="0"/>
                    </a:cubicBezTo>
                    <a:cubicBezTo>
                      <a:pt x="7" y="0"/>
                      <a:pt x="2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5" name="Freeform 260"/>
              <p:cNvSpPr>
                <a:spLocks/>
              </p:cNvSpPr>
              <p:nvPr userDrawn="1"/>
            </p:nvSpPr>
            <p:spPr bwMode="auto">
              <a:xfrm>
                <a:off x="4048" y="4056"/>
                <a:ext cx="77" cy="71"/>
              </a:xfrm>
              <a:custGeom>
                <a:avLst/>
                <a:gdLst>
                  <a:gd name="T0" fmla="*/ 2 w 32"/>
                  <a:gd name="T1" fmla="*/ 27 h 29"/>
                  <a:gd name="T2" fmla="*/ 4 w 32"/>
                  <a:gd name="T3" fmla="*/ 27 h 29"/>
                  <a:gd name="T4" fmla="*/ 4 w 32"/>
                  <a:gd name="T5" fmla="*/ 27 h 29"/>
                  <a:gd name="T6" fmla="*/ 13 w 32"/>
                  <a:gd name="T7" fmla="*/ 13 h 29"/>
                  <a:gd name="T8" fmla="*/ 25 w 32"/>
                  <a:gd name="T9" fmla="*/ 6 h 29"/>
                  <a:gd name="T10" fmla="*/ 29 w 32"/>
                  <a:gd name="T11" fmla="*/ 5 h 29"/>
                  <a:gd name="T12" fmla="*/ 30 w 32"/>
                  <a:gd name="T13" fmla="*/ 4 h 29"/>
                  <a:gd name="T14" fmla="*/ 30 w 32"/>
                  <a:gd name="T15" fmla="*/ 4 h 29"/>
                  <a:gd name="T16" fmla="*/ 30 w 32"/>
                  <a:gd name="T17" fmla="*/ 4 h 29"/>
                  <a:gd name="T18" fmla="*/ 30 w 32"/>
                  <a:gd name="T19" fmla="*/ 2 h 29"/>
                  <a:gd name="T20" fmla="*/ 28 w 32"/>
                  <a:gd name="T21" fmla="*/ 2 h 29"/>
                  <a:gd name="T22" fmla="*/ 28 w 32"/>
                  <a:gd name="T23" fmla="*/ 2 h 29"/>
                  <a:gd name="T24" fmla="*/ 18 w 32"/>
                  <a:gd name="T25" fmla="*/ 17 h 29"/>
                  <a:gd name="T26" fmla="*/ 2 w 32"/>
                  <a:gd name="T27" fmla="*/ 25 h 29"/>
                  <a:gd name="T28" fmla="*/ 2 w 32"/>
                  <a:gd name="T29" fmla="*/ 27 h 29"/>
                  <a:gd name="T30" fmla="*/ 4 w 32"/>
                  <a:gd name="T31" fmla="*/ 27 h 29"/>
                  <a:gd name="T32" fmla="*/ 2 w 32"/>
                  <a:gd name="T33" fmla="*/ 27 h 29"/>
                  <a:gd name="T34" fmla="*/ 3 w 32"/>
                  <a:gd name="T35" fmla="*/ 29 h 29"/>
                  <a:gd name="T36" fmla="*/ 20 w 32"/>
                  <a:gd name="T37" fmla="*/ 20 h 29"/>
                  <a:gd name="T38" fmla="*/ 32 w 32"/>
                  <a:gd name="T39" fmla="*/ 3 h 29"/>
                  <a:gd name="T40" fmla="*/ 32 w 32"/>
                  <a:gd name="T41" fmla="*/ 1 h 29"/>
                  <a:gd name="T42" fmla="*/ 30 w 32"/>
                  <a:gd name="T43" fmla="*/ 0 h 29"/>
                  <a:gd name="T44" fmla="*/ 10 w 32"/>
                  <a:gd name="T45" fmla="*/ 10 h 29"/>
                  <a:gd name="T46" fmla="*/ 0 w 32"/>
                  <a:gd name="T47" fmla="*/ 26 h 29"/>
                  <a:gd name="T48" fmla="*/ 1 w 32"/>
                  <a:gd name="T49" fmla="*/ 28 h 29"/>
                  <a:gd name="T50" fmla="*/ 3 w 32"/>
                  <a:gd name="T51" fmla="*/ 29 h 29"/>
                  <a:gd name="T52" fmla="*/ 2 w 32"/>
                  <a:gd name="T5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" h="29">
                    <a:moveTo>
                      <a:pt x="2" y="27"/>
                    </a:move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6"/>
                      <a:pt x="7" y="18"/>
                      <a:pt x="13" y="13"/>
                    </a:cubicBezTo>
                    <a:cubicBezTo>
                      <a:pt x="17" y="9"/>
                      <a:pt x="22" y="7"/>
                      <a:pt x="25" y="6"/>
                    </a:cubicBezTo>
                    <a:cubicBezTo>
                      <a:pt x="27" y="5"/>
                      <a:pt x="28" y="5"/>
                      <a:pt x="29" y="5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4" y="12"/>
                      <a:pt x="18" y="17"/>
                    </a:cubicBezTo>
                    <a:cubicBezTo>
                      <a:pt x="11" y="22"/>
                      <a:pt x="6" y="24"/>
                      <a:pt x="2" y="25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7" y="28"/>
                      <a:pt x="13" y="26"/>
                      <a:pt x="20" y="20"/>
                    </a:cubicBezTo>
                    <a:cubicBezTo>
                      <a:pt x="28" y="13"/>
                      <a:pt x="32" y="3"/>
                      <a:pt x="32" y="3"/>
                    </a:cubicBezTo>
                    <a:cubicBezTo>
                      <a:pt x="32" y="2"/>
                      <a:pt x="32" y="2"/>
                      <a:pt x="32" y="1"/>
                    </a:cubicBezTo>
                    <a:cubicBezTo>
                      <a:pt x="31" y="1"/>
                      <a:pt x="31" y="0"/>
                      <a:pt x="30" y="0"/>
                    </a:cubicBezTo>
                    <a:cubicBezTo>
                      <a:pt x="30" y="0"/>
                      <a:pt x="20" y="1"/>
                      <a:pt x="10" y="10"/>
                    </a:cubicBezTo>
                    <a:cubicBezTo>
                      <a:pt x="2" y="17"/>
                      <a:pt x="1" y="26"/>
                      <a:pt x="0" y="26"/>
                    </a:cubicBezTo>
                    <a:cubicBezTo>
                      <a:pt x="0" y="27"/>
                      <a:pt x="1" y="28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6" name="Freeform 261"/>
              <p:cNvSpPr>
                <a:spLocks/>
              </p:cNvSpPr>
              <p:nvPr userDrawn="1"/>
            </p:nvSpPr>
            <p:spPr bwMode="auto">
              <a:xfrm>
                <a:off x="4120" y="4061"/>
                <a:ext cx="34" cy="71"/>
              </a:xfrm>
              <a:custGeom>
                <a:avLst/>
                <a:gdLst>
                  <a:gd name="T0" fmla="*/ 3 w 14"/>
                  <a:gd name="T1" fmla="*/ 27 h 29"/>
                  <a:gd name="T2" fmla="*/ 5 w 14"/>
                  <a:gd name="T3" fmla="*/ 27 h 29"/>
                  <a:gd name="T4" fmla="*/ 5 w 14"/>
                  <a:gd name="T5" fmla="*/ 27 h 29"/>
                  <a:gd name="T6" fmla="*/ 4 w 14"/>
                  <a:gd name="T7" fmla="*/ 21 h 29"/>
                  <a:gd name="T8" fmla="*/ 5 w 14"/>
                  <a:gd name="T9" fmla="*/ 14 h 29"/>
                  <a:gd name="T10" fmla="*/ 10 w 14"/>
                  <a:gd name="T11" fmla="*/ 6 h 29"/>
                  <a:gd name="T12" fmla="*/ 12 w 14"/>
                  <a:gd name="T13" fmla="*/ 4 h 29"/>
                  <a:gd name="T14" fmla="*/ 13 w 14"/>
                  <a:gd name="T15" fmla="*/ 4 h 29"/>
                  <a:gd name="T16" fmla="*/ 13 w 14"/>
                  <a:gd name="T17" fmla="*/ 4 h 29"/>
                  <a:gd name="T18" fmla="*/ 13 w 14"/>
                  <a:gd name="T19" fmla="*/ 4 h 29"/>
                  <a:gd name="T20" fmla="*/ 13 w 14"/>
                  <a:gd name="T21" fmla="*/ 3 h 29"/>
                  <a:gd name="T22" fmla="*/ 13 w 14"/>
                  <a:gd name="T23" fmla="*/ 4 h 29"/>
                  <a:gd name="T24" fmla="*/ 13 w 14"/>
                  <a:gd name="T25" fmla="*/ 4 h 29"/>
                  <a:gd name="T26" fmla="*/ 13 w 14"/>
                  <a:gd name="T27" fmla="*/ 3 h 29"/>
                  <a:gd name="T28" fmla="*/ 13 w 14"/>
                  <a:gd name="T29" fmla="*/ 4 h 29"/>
                  <a:gd name="T30" fmla="*/ 12 w 14"/>
                  <a:gd name="T31" fmla="*/ 2 h 29"/>
                  <a:gd name="T32" fmla="*/ 10 w 14"/>
                  <a:gd name="T33" fmla="*/ 2 h 29"/>
                  <a:gd name="T34" fmla="*/ 10 w 14"/>
                  <a:gd name="T35" fmla="*/ 2 h 29"/>
                  <a:gd name="T36" fmla="*/ 10 w 14"/>
                  <a:gd name="T37" fmla="*/ 6 h 29"/>
                  <a:gd name="T38" fmla="*/ 9 w 14"/>
                  <a:gd name="T39" fmla="*/ 16 h 29"/>
                  <a:gd name="T40" fmla="*/ 2 w 14"/>
                  <a:gd name="T41" fmla="*/ 26 h 29"/>
                  <a:gd name="T42" fmla="*/ 3 w 14"/>
                  <a:gd name="T43" fmla="*/ 27 h 29"/>
                  <a:gd name="T44" fmla="*/ 5 w 14"/>
                  <a:gd name="T45" fmla="*/ 27 h 29"/>
                  <a:gd name="T46" fmla="*/ 3 w 14"/>
                  <a:gd name="T47" fmla="*/ 27 h 29"/>
                  <a:gd name="T48" fmla="*/ 4 w 14"/>
                  <a:gd name="T49" fmla="*/ 29 h 29"/>
                  <a:gd name="T50" fmla="*/ 12 w 14"/>
                  <a:gd name="T51" fmla="*/ 18 h 29"/>
                  <a:gd name="T52" fmla="*/ 14 w 14"/>
                  <a:gd name="T53" fmla="*/ 6 h 29"/>
                  <a:gd name="T54" fmla="*/ 14 w 14"/>
                  <a:gd name="T55" fmla="*/ 2 h 29"/>
                  <a:gd name="T56" fmla="*/ 13 w 14"/>
                  <a:gd name="T57" fmla="*/ 0 h 29"/>
                  <a:gd name="T58" fmla="*/ 11 w 14"/>
                  <a:gd name="T59" fmla="*/ 0 h 29"/>
                  <a:gd name="T60" fmla="*/ 1 w 14"/>
                  <a:gd name="T61" fmla="*/ 13 h 29"/>
                  <a:gd name="T62" fmla="*/ 0 w 14"/>
                  <a:gd name="T63" fmla="*/ 21 h 29"/>
                  <a:gd name="T64" fmla="*/ 1 w 14"/>
                  <a:gd name="T65" fmla="*/ 28 h 29"/>
                  <a:gd name="T66" fmla="*/ 2 w 14"/>
                  <a:gd name="T67" fmla="*/ 29 h 29"/>
                  <a:gd name="T68" fmla="*/ 4 w 14"/>
                  <a:gd name="T69" fmla="*/ 29 h 29"/>
                  <a:gd name="T70" fmla="*/ 3 w 14"/>
                  <a:gd name="T7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29">
                    <a:moveTo>
                      <a:pt x="3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6"/>
                      <a:pt x="4" y="24"/>
                      <a:pt x="4" y="21"/>
                    </a:cubicBezTo>
                    <a:cubicBezTo>
                      <a:pt x="4" y="19"/>
                      <a:pt x="4" y="17"/>
                      <a:pt x="5" y="14"/>
                    </a:cubicBezTo>
                    <a:cubicBezTo>
                      <a:pt x="6" y="10"/>
                      <a:pt x="9" y="8"/>
                      <a:pt x="10" y="6"/>
                    </a:cubicBezTo>
                    <a:cubicBezTo>
                      <a:pt x="11" y="5"/>
                      <a:pt x="12" y="5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6"/>
                    </a:cubicBezTo>
                    <a:cubicBezTo>
                      <a:pt x="10" y="9"/>
                      <a:pt x="10" y="13"/>
                      <a:pt x="9" y="16"/>
                    </a:cubicBezTo>
                    <a:cubicBezTo>
                      <a:pt x="6" y="21"/>
                      <a:pt x="4" y="24"/>
                      <a:pt x="2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7" y="27"/>
                      <a:pt x="10" y="24"/>
                      <a:pt x="12" y="18"/>
                    </a:cubicBezTo>
                    <a:cubicBezTo>
                      <a:pt x="14" y="14"/>
                      <a:pt x="14" y="9"/>
                      <a:pt x="14" y="6"/>
                    </a:cubicBezTo>
                    <a:cubicBezTo>
                      <a:pt x="14" y="4"/>
                      <a:pt x="14" y="2"/>
                      <a:pt x="14" y="2"/>
                    </a:cubicBezTo>
                    <a:cubicBezTo>
                      <a:pt x="14" y="1"/>
                      <a:pt x="13" y="0"/>
                      <a:pt x="13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5" y="4"/>
                      <a:pt x="1" y="13"/>
                    </a:cubicBezTo>
                    <a:cubicBezTo>
                      <a:pt x="0" y="16"/>
                      <a:pt x="0" y="19"/>
                      <a:pt x="0" y="21"/>
                    </a:cubicBezTo>
                    <a:cubicBezTo>
                      <a:pt x="0" y="25"/>
                      <a:pt x="1" y="28"/>
                      <a:pt x="1" y="28"/>
                    </a:cubicBezTo>
                    <a:cubicBezTo>
                      <a:pt x="1" y="29"/>
                      <a:pt x="1" y="29"/>
                      <a:pt x="2" y="29"/>
                    </a:cubicBezTo>
                    <a:cubicBezTo>
                      <a:pt x="3" y="29"/>
                      <a:pt x="3" y="29"/>
                      <a:pt x="4" y="29"/>
                    </a:cubicBez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7" name="Freeform 262"/>
              <p:cNvSpPr>
                <a:spLocks/>
              </p:cNvSpPr>
              <p:nvPr userDrawn="1"/>
            </p:nvSpPr>
            <p:spPr bwMode="auto">
              <a:xfrm>
                <a:off x="4159" y="4041"/>
                <a:ext cx="36" cy="86"/>
              </a:xfrm>
              <a:custGeom>
                <a:avLst/>
                <a:gdLst>
                  <a:gd name="T0" fmla="*/ 5 w 15"/>
                  <a:gd name="T1" fmla="*/ 33 h 35"/>
                  <a:gd name="T2" fmla="*/ 6 w 15"/>
                  <a:gd name="T3" fmla="*/ 32 h 35"/>
                  <a:gd name="T4" fmla="*/ 6 w 15"/>
                  <a:gd name="T5" fmla="*/ 32 h 35"/>
                  <a:gd name="T6" fmla="*/ 4 w 15"/>
                  <a:gd name="T7" fmla="*/ 22 h 35"/>
                  <a:gd name="T8" fmla="*/ 5 w 15"/>
                  <a:gd name="T9" fmla="*/ 17 h 35"/>
                  <a:gd name="T10" fmla="*/ 10 w 15"/>
                  <a:gd name="T11" fmla="*/ 7 h 35"/>
                  <a:gd name="T12" fmla="*/ 12 w 15"/>
                  <a:gd name="T13" fmla="*/ 4 h 35"/>
                  <a:gd name="T14" fmla="*/ 13 w 15"/>
                  <a:gd name="T15" fmla="*/ 4 h 35"/>
                  <a:gd name="T16" fmla="*/ 13 w 15"/>
                  <a:gd name="T17" fmla="*/ 4 h 35"/>
                  <a:gd name="T18" fmla="*/ 13 w 15"/>
                  <a:gd name="T19" fmla="*/ 4 h 35"/>
                  <a:gd name="T20" fmla="*/ 12 w 15"/>
                  <a:gd name="T21" fmla="*/ 3 h 35"/>
                  <a:gd name="T22" fmla="*/ 13 w 15"/>
                  <a:gd name="T23" fmla="*/ 4 h 35"/>
                  <a:gd name="T24" fmla="*/ 13 w 15"/>
                  <a:gd name="T25" fmla="*/ 4 h 35"/>
                  <a:gd name="T26" fmla="*/ 12 w 15"/>
                  <a:gd name="T27" fmla="*/ 3 h 35"/>
                  <a:gd name="T28" fmla="*/ 13 w 15"/>
                  <a:gd name="T29" fmla="*/ 4 h 35"/>
                  <a:gd name="T30" fmla="*/ 12 w 15"/>
                  <a:gd name="T31" fmla="*/ 2 h 35"/>
                  <a:gd name="T32" fmla="*/ 10 w 15"/>
                  <a:gd name="T33" fmla="*/ 3 h 35"/>
                  <a:gd name="T34" fmla="*/ 10 w 15"/>
                  <a:gd name="T35" fmla="*/ 3 h 35"/>
                  <a:gd name="T36" fmla="*/ 11 w 15"/>
                  <a:gd name="T37" fmla="*/ 12 h 35"/>
                  <a:gd name="T38" fmla="*/ 10 w 15"/>
                  <a:gd name="T39" fmla="*/ 19 h 35"/>
                  <a:gd name="T40" fmla="*/ 3 w 15"/>
                  <a:gd name="T41" fmla="*/ 31 h 35"/>
                  <a:gd name="T42" fmla="*/ 5 w 15"/>
                  <a:gd name="T43" fmla="*/ 33 h 35"/>
                  <a:gd name="T44" fmla="*/ 6 w 15"/>
                  <a:gd name="T45" fmla="*/ 32 h 35"/>
                  <a:gd name="T46" fmla="*/ 5 w 15"/>
                  <a:gd name="T47" fmla="*/ 33 h 35"/>
                  <a:gd name="T48" fmla="*/ 6 w 15"/>
                  <a:gd name="T49" fmla="*/ 34 h 35"/>
                  <a:gd name="T50" fmla="*/ 14 w 15"/>
                  <a:gd name="T51" fmla="*/ 20 h 35"/>
                  <a:gd name="T52" fmla="*/ 15 w 15"/>
                  <a:gd name="T53" fmla="*/ 12 h 35"/>
                  <a:gd name="T54" fmla="*/ 13 w 15"/>
                  <a:gd name="T55" fmla="*/ 2 h 35"/>
                  <a:gd name="T56" fmla="*/ 12 w 15"/>
                  <a:gd name="T57" fmla="*/ 0 h 35"/>
                  <a:gd name="T58" fmla="*/ 10 w 15"/>
                  <a:gd name="T59" fmla="*/ 0 h 35"/>
                  <a:gd name="T60" fmla="*/ 1 w 15"/>
                  <a:gd name="T61" fmla="*/ 16 h 35"/>
                  <a:gd name="T62" fmla="*/ 0 w 15"/>
                  <a:gd name="T63" fmla="*/ 22 h 35"/>
                  <a:gd name="T64" fmla="*/ 3 w 15"/>
                  <a:gd name="T65" fmla="*/ 33 h 35"/>
                  <a:gd name="T66" fmla="*/ 4 w 15"/>
                  <a:gd name="T67" fmla="*/ 35 h 35"/>
                  <a:gd name="T68" fmla="*/ 6 w 15"/>
                  <a:gd name="T69" fmla="*/ 34 h 35"/>
                  <a:gd name="T70" fmla="*/ 5 w 15"/>
                  <a:gd name="T71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" h="35">
                    <a:moveTo>
                      <a:pt x="5" y="33"/>
                    </a:move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4" y="27"/>
                      <a:pt x="4" y="22"/>
                    </a:cubicBezTo>
                    <a:cubicBezTo>
                      <a:pt x="4" y="20"/>
                      <a:pt x="5" y="19"/>
                      <a:pt x="5" y="17"/>
                    </a:cubicBezTo>
                    <a:cubicBezTo>
                      <a:pt x="6" y="12"/>
                      <a:pt x="8" y="9"/>
                      <a:pt x="10" y="7"/>
                    </a:cubicBezTo>
                    <a:cubicBezTo>
                      <a:pt x="11" y="6"/>
                      <a:pt x="11" y="5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1" y="8"/>
                      <a:pt x="11" y="12"/>
                    </a:cubicBezTo>
                    <a:cubicBezTo>
                      <a:pt x="11" y="15"/>
                      <a:pt x="11" y="17"/>
                      <a:pt x="10" y="19"/>
                    </a:cubicBezTo>
                    <a:cubicBezTo>
                      <a:pt x="8" y="26"/>
                      <a:pt x="6" y="29"/>
                      <a:pt x="3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1"/>
                      <a:pt x="12" y="27"/>
                      <a:pt x="14" y="20"/>
                    </a:cubicBezTo>
                    <a:cubicBezTo>
                      <a:pt x="15" y="17"/>
                      <a:pt x="15" y="15"/>
                      <a:pt x="15" y="12"/>
                    </a:cubicBezTo>
                    <a:cubicBezTo>
                      <a:pt x="15" y="6"/>
                      <a:pt x="14" y="2"/>
                      <a:pt x="13" y="2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10" y="1"/>
                      <a:pt x="4" y="6"/>
                      <a:pt x="1" y="16"/>
                    </a:cubicBezTo>
                    <a:cubicBezTo>
                      <a:pt x="1" y="18"/>
                      <a:pt x="0" y="20"/>
                      <a:pt x="0" y="22"/>
                    </a:cubicBezTo>
                    <a:cubicBezTo>
                      <a:pt x="0" y="28"/>
                      <a:pt x="3" y="33"/>
                      <a:pt x="3" y="33"/>
                    </a:cubicBezTo>
                    <a:cubicBezTo>
                      <a:pt x="3" y="34"/>
                      <a:pt x="3" y="34"/>
                      <a:pt x="4" y="35"/>
                    </a:cubicBezTo>
                    <a:cubicBezTo>
                      <a:pt x="5" y="35"/>
                      <a:pt x="5" y="35"/>
                      <a:pt x="6" y="34"/>
                    </a:cubicBez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8" name="Freeform 263"/>
              <p:cNvSpPr>
                <a:spLocks/>
              </p:cNvSpPr>
              <p:nvPr userDrawn="1"/>
            </p:nvSpPr>
            <p:spPr bwMode="auto">
              <a:xfrm>
                <a:off x="4197" y="4029"/>
                <a:ext cx="34" cy="86"/>
              </a:xfrm>
              <a:custGeom>
                <a:avLst/>
                <a:gdLst>
                  <a:gd name="T0" fmla="*/ 4 w 14"/>
                  <a:gd name="T1" fmla="*/ 33 h 35"/>
                  <a:gd name="T2" fmla="*/ 6 w 14"/>
                  <a:gd name="T3" fmla="*/ 32 h 35"/>
                  <a:gd name="T4" fmla="*/ 6 w 14"/>
                  <a:gd name="T5" fmla="*/ 32 h 35"/>
                  <a:gd name="T6" fmla="*/ 4 w 14"/>
                  <a:gd name="T7" fmla="*/ 21 h 35"/>
                  <a:gd name="T8" fmla="*/ 4 w 14"/>
                  <a:gd name="T9" fmla="*/ 17 h 35"/>
                  <a:gd name="T10" fmla="*/ 8 w 14"/>
                  <a:gd name="T11" fmla="*/ 7 h 35"/>
                  <a:gd name="T12" fmla="*/ 10 w 14"/>
                  <a:gd name="T13" fmla="*/ 4 h 35"/>
                  <a:gd name="T14" fmla="*/ 10 w 14"/>
                  <a:gd name="T15" fmla="*/ 3 h 35"/>
                  <a:gd name="T16" fmla="*/ 11 w 14"/>
                  <a:gd name="T17" fmla="*/ 3 h 35"/>
                  <a:gd name="T18" fmla="*/ 11 w 14"/>
                  <a:gd name="T19" fmla="*/ 3 h 35"/>
                  <a:gd name="T20" fmla="*/ 10 w 14"/>
                  <a:gd name="T21" fmla="*/ 3 h 35"/>
                  <a:gd name="T22" fmla="*/ 11 w 14"/>
                  <a:gd name="T23" fmla="*/ 3 h 35"/>
                  <a:gd name="T24" fmla="*/ 11 w 14"/>
                  <a:gd name="T25" fmla="*/ 3 h 35"/>
                  <a:gd name="T26" fmla="*/ 10 w 14"/>
                  <a:gd name="T27" fmla="*/ 3 h 35"/>
                  <a:gd name="T28" fmla="*/ 11 w 14"/>
                  <a:gd name="T29" fmla="*/ 3 h 35"/>
                  <a:gd name="T30" fmla="*/ 9 w 14"/>
                  <a:gd name="T31" fmla="*/ 2 h 35"/>
                  <a:gd name="T32" fmla="*/ 7 w 14"/>
                  <a:gd name="T33" fmla="*/ 2 h 35"/>
                  <a:gd name="T34" fmla="*/ 8 w 14"/>
                  <a:gd name="T35" fmla="*/ 3 h 35"/>
                  <a:gd name="T36" fmla="*/ 10 w 14"/>
                  <a:gd name="T37" fmla="*/ 15 h 35"/>
                  <a:gd name="T38" fmla="*/ 9 w 14"/>
                  <a:gd name="T39" fmla="*/ 19 h 35"/>
                  <a:gd name="T40" fmla="*/ 3 w 14"/>
                  <a:gd name="T41" fmla="*/ 32 h 35"/>
                  <a:gd name="T42" fmla="*/ 4 w 14"/>
                  <a:gd name="T43" fmla="*/ 33 h 35"/>
                  <a:gd name="T44" fmla="*/ 6 w 14"/>
                  <a:gd name="T45" fmla="*/ 32 h 35"/>
                  <a:gd name="T46" fmla="*/ 4 w 14"/>
                  <a:gd name="T47" fmla="*/ 33 h 35"/>
                  <a:gd name="T48" fmla="*/ 6 w 14"/>
                  <a:gd name="T49" fmla="*/ 34 h 35"/>
                  <a:gd name="T50" fmla="*/ 13 w 14"/>
                  <a:gd name="T51" fmla="*/ 19 h 35"/>
                  <a:gd name="T52" fmla="*/ 14 w 14"/>
                  <a:gd name="T53" fmla="*/ 15 h 35"/>
                  <a:gd name="T54" fmla="*/ 11 w 14"/>
                  <a:gd name="T55" fmla="*/ 1 h 35"/>
                  <a:gd name="T56" fmla="*/ 10 w 14"/>
                  <a:gd name="T57" fmla="*/ 0 h 35"/>
                  <a:gd name="T58" fmla="*/ 8 w 14"/>
                  <a:gd name="T59" fmla="*/ 0 h 35"/>
                  <a:gd name="T60" fmla="*/ 0 w 14"/>
                  <a:gd name="T61" fmla="*/ 17 h 35"/>
                  <a:gd name="T62" fmla="*/ 0 w 14"/>
                  <a:gd name="T63" fmla="*/ 21 h 35"/>
                  <a:gd name="T64" fmla="*/ 2 w 14"/>
                  <a:gd name="T65" fmla="*/ 34 h 35"/>
                  <a:gd name="T66" fmla="*/ 4 w 14"/>
                  <a:gd name="T67" fmla="*/ 35 h 35"/>
                  <a:gd name="T68" fmla="*/ 6 w 14"/>
                  <a:gd name="T69" fmla="*/ 34 h 35"/>
                  <a:gd name="T70" fmla="*/ 4 w 14"/>
                  <a:gd name="T71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35">
                    <a:moveTo>
                      <a:pt x="4" y="33"/>
                    </a:move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4" y="26"/>
                      <a:pt x="4" y="21"/>
                    </a:cubicBezTo>
                    <a:cubicBezTo>
                      <a:pt x="4" y="20"/>
                      <a:pt x="4" y="19"/>
                      <a:pt x="4" y="17"/>
                    </a:cubicBezTo>
                    <a:cubicBezTo>
                      <a:pt x="5" y="13"/>
                      <a:pt x="7" y="9"/>
                      <a:pt x="8" y="7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10" y="9"/>
                      <a:pt x="10" y="15"/>
                    </a:cubicBezTo>
                    <a:cubicBezTo>
                      <a:pt x="10" y="16"/>
                      <a:pt x="10" y="17"/>
                      <a:pt x="9" y="19"/>
                    </a:cubicBezTo>
                    <a:cubicBezTo>
                      <a:pt x="8" y="25"/>
                      <a:pt x="5" y="29"/>
                      <a:pt x="3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8" y="32"/>
                      <a:pt x="12" y="27"/>
                      <a:pt x="13" y="19"/>
                    </a:cubicBezTo>
                    <a:cubicBezTo>
                      <a:pt x="14" y="18"/>
                      <a:pt x="14" y="16"/>
                      <a:pt x="14" y="15"/>
                    </a:cubicBezTo>
                    <a:cubicBezTo>
                      <a:pt x="14" y="8"/>
                      <a:pt x="11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2" y="6"/>
                      <a:pt x="0" y="17"/>
                    </a:cubicBezTo>
                    <a:cubicBezTo>
                      <a:pt x="0" y="18"/>
                      <a:pt x="0" y="20"/>
                      <a:pt x="0" y="21"/>
                    </a:cubicBezTo>
                    <a:cubicBezTo>
                      <a:pt x="0" y="28"/>
                      <a:pt x="2" y="34"/>
                      <a:pt x="2" y="34"/>
                    </a:cubicBezTo>
                    <a:cubicBezTo>
                      <a:pt x="2" y="34"/>
                      <a:pt x="3" y="35"/>
                      <a:pt x="4" y="35"/>
                    </a:cubicBezTo>
                    <a:cubicBezTo>
                      <a:pt x="4" y="35"/>
                      <a:pt x="5" y="35"/>
                      <a:pt x="6" y="34"/>
                    </a:cubicBez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9" name="Freeform 264"/>
              <p:cNvSpPr>
                <a:spLocks/>
              </p:cNvSpPr>
              <p:nvPr userDrawn="1"/>
            </p:nvSpPr>
            <p:spPr bwMode="auto">
              <a:xfrm>
                <a:off x="4236" y="4009"/>
                <a:ext cx="31" cy="94"/>
              </a:xfrm>
              <a:custGeom>
                <a:avLst/>
                <a:gdLst>
                  <a:gd name="T0" fmla="*/ 8 w 13"/>
                  <a:gd name="T1" fmla="*/ 36 h 38"/>
                  <a:gd name="T2" fmla="*/ 9 w 13"/>
                  <a:gd name="T3" fmla="*/ 35 h 38"/>
                  <a:gd name="T4" fmla="*/ 9 w 13"/>
                  <a:gd name="T5" fmla="*/ 35 h 38"/>
                  <a:gd name="T6" fmla="*/ 4 w 13"/>
                  <a:gd name="T7" fmla="*/ 20 h 38"/>
                  <a:gd name="T8" fmla="*/ 4 w 13"/>
                  <a:gd name="T9" fmla="*/ 16 h 38"/>
                  <a:gd name="T10" fmla="*/ 5 w 13"/>
                  <a:gd name="T11" fmla="*/ 7 h 38"/>
                  <a:gd name="T12" fmla="*/ 6 w 13"/>
                  <a:gd name="T13" fmla="*/ 4 h 38"/>
                  <a:gd name="T14" fmla="*/ 6 w 13"/>
                  <a:gd name="T15" fmla="*/ 3 h 38"/>
                  <a:gd name="T16" fmla="*/ 7 w 13"/>
                  <a:gd name="T17" fmla="*/ 3 h 38"/>
                  <a:gd name="T18" fmla="*/ 7 w 13"/>
                  <a:gd name="T19" fmla="*/ 3 h 38"/>
                  <a:gd name="T20" fmla="*/ 5 w 13"/>
                  <a:gd name="T21" fmla="*/ 2 h 38"/>
                  <a:gd name="T22" fmla="*/ 3 w 13"/>
                  <a:gd name="T23" fmla="*/ 3 h 38"/>
                  <a:gd name="T24" fmla="*/ 3 w 13"/>
                  <a:gd name="T25" fmla="*/ 3 h 38"/>
                  <a:gd name="T26" fmla="*/ 9 w 13"/>
                  <a:gd name="T27" fmla="*/ 19 h 38"/>
                  <a:gd name="T28" fmla="*/ 9 w 13"/>
                  <a:gd name="T29" fmla="*/ 22 h 38"/>
                  <a:gd name="T30" fmla="*/ 6 w 13"/>
                  <a:gd name="T31" fmla="*/ 35 h 38"/>
                  <a:gd name="T32" fmla="*/ 8 w 13"/>
                  <a:gd name="T33" fmla="*/ 36 h 38"/>
                  <a:gd name="T34" fmla="*/ 9 w 13"/>
                  <a:gd name="T35" fmla="*/ 35 h 38"/>
                  <a:gd name="T36" fmla="*/ 8 w 13"/>
                  <a:gd name="T37" fmla="*/ 36 h 38"/>
                  <a:gd name="T38" fmla="*/ 10 w 13"/>
                  <a:gd name="T39" fmla="*/ 37 h 38"/>
                  <a:gd name="T40" fmla="*/ 13 w 13"/>
                  <a:gd name="T41" fmla="*/ 22 h 38"/>
                  <a:gd name="T42" fmla="*/ 13 w 13"/>
                  <a:gd name="T43" fmla="*/ 19 h 38"/>
                  <a:gd name="T44" fmla="*/ 7 w 13"/>
                  <a:gd name="T45" fmla="*/ 1 h 38"/>
                  <a:gd name="T46" fmla="*/ 5 w 13"/>
                  <a:gd name="T47" fmla="*/ 0 h 38"/>
                  <a:gd name="T48" fmla="*/ 3 w 13"/>
                  <a:gd name="T49" fmla="*/ 1 h 38"/>
                  <a:gd name="T50" fmla="*/ 0 w 13"/>
                  <a:gd name="T51" fmla="*/ 16 h 38"/>
                  <a:gd name="T52" fmla="*/ 0 w 13"/>
                  <a:gd name="T53" fmla="*/ 21 h 38"/>
                  <a:gd name="T54" fmla="*/ 6 w 13"/>
                  <a:gd name="T55" fmla="*/ 37 h 38"/>
                  <a:gd name="T56" fmla="*/ 8 w 13"/>
                  <a:gd name="T57" fmla="*/ 38 h 38"/>
                  <a:gd name="T58" fmla="*/ 10 w 13"/>
                  <a:gd name="T59" fmla="*/ 37 h 38"/>
                  <a:gd name="T60" fmla="*/ 8 w 13"/>
                  <a:gd name="T61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38">
                    <a:moveTo>
                      <a:pt x="8" y="36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4"/>
                      <a:pt x="5" y="28"/>
                      <a:pt x="4" y="20"/>
                    </a:cubicBezTo>
                    <a:cubicBezTo>
                      <a:pt x="4" y="19"/>
                      <a:pt x="4" y="18"/>
                      <a:pt x="4" y="16"/>
                    </a:cubicBezTo>
                    <a:cubicBezTo>
                      <a:pt x="4" y="12"/>
                      <a:pt x="4" y="9"/>
                      <a:pt x="5" y="7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9" y="12"/>
                      <a:pt x="9" y="19"/>
                    </a:cubicBezTo>
                    <a:cubicBezTo>
                      <a:pt x="9" y="20"/>
                      <a:pt x="9" y="21"/>
                      <a:pt x="9" y="22"/>
                    </a:cubicBezTo>
                    <a:cubicBezTo>
                      <a:pt x="9" y="28"/>
                      <a:pt x="7" y="32"/>
                      <a:pt x="6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4"/>
                      <a:pt x="13" y="29"/>
                      <a:pt x="13" y="22"/>
                    </a:cubicBezTo>
                    <a:cubicBezTo>
                      <a:pt x="13" y="21"/>
                      <a:pt x="13" y="20"/>
                      <a:pt x="13" y="19"/>
                    </a:cubicBezTo>
                    <a:cubicBezTo>
                      <a:pt x="12" y="9"/>
                      <a:pt x="7" y="1"/>
                      <a:pt x="7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0" y="7"/>
                      <a:pt x="0" y="16"/>
                    </a:cubicBezTo>
                    <a:cubicBezTo>
                      <a:pt x="0" y="18"/>
                      <a:pt x="0" y="19"/>
                      <a:pt x="0" y="21"/>
                    </a:cubicBezTo>
                    <a:cubicBezTo>
                      <a:pt x="1" y="30"/>
                      <a:pt x="6" y="37"/>
                      <a:pt x="6" y="37"/>
                    </a:cubicBezTo>
                    <a:cubicBezTo>
                      <a:pt x="7" y="38"/>
                      <a:pt x="7" y="38"/>
                      <a:pt x="8" y="38"/>
                    </a:cubicBezTo>
                    <a:cubicBezTo>
                      <a:pt x="9" y="38"/>
                      <a:pt x="9" y="38"/>
                      <a:pt x="10" y="37"/>
                    </a:cubicBezTo>
                    <a:lnTo>
                      <a:pt x="8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0" name="Freeform 265"/>
              <p:cNvSpPr>
                <a:spLocks/>
              </p:cNvSpPr>
              <p:nvPr userDrawn="1"/>
            </p:nvSpPr>
            <p:spPr bwMode="auto">
              <a:xfrm>
                <a:off x="3716" y="4149"/>
                <a:ext cx="31" cy="67"/>
              </a:xfrm>
              <a:custGeom>
                <a:avLst/>
                <a:gdLst>
                  <a:gd name="T0" fmla="*/ 11 w 13"/>
                  <a:gd name="T1" fmla="*/ 25 h 27"/>
                  <a:gd name="T2" fmla="*/ 11 w 13"/>
                  <a:gd name="T3" fmla="*/ 23 h 27"/>
                  <a:gd name="T4" fmla="*/ 4 w 13"/>
                  <a:gd name="T5" fmla="*/ 23 h 27"/>
                  <a:gd name="T6" fmla="*/ 4 w 13"/>
                  <a:gd name="T7" fmla="*/ 5 h 27"/>
                  <a:gd name="T8" fmla="*/ 5 w 13"/>
                  <a:gd name="T9" fmla="*/ 4 h 27"/>
                  <a:gd name="T10" fmla="*/ 8 w 13"/>
                  <a:gd name="T11" fmla="*/ 4 h 27"/>
                  <a:gd name="T12" fmla="*/ 9 w 13"/>
                  <a:gd name="T13" fmla="*/ 5 h 27"/>
                  <a:gd name="T14" fmla="*/ 9 w 13"/>
                  <a:gd name="T15" fmla="*/ 25 h 27"/>
                  <a:gd name="T16" fmla="*/ 11 w 13"/>
                  <a:gd name="T17" fmla="*/ 25 h 27"/>
                  <a:gd name="T18" fmla="*/ 11 w 13"/>
                  <a:gd name="T19" fmla="*/ 23 h 27"/>
                  <a:gd name="T20" fmla="*/ 11 w 13"/>
                  <a:gd name="T21" fmla="*/ 25 h 27"/>
                  <a:gd name="T22" fmla="*/ 13 w 13"/>
                  <a:gd name="T23" fmla="*/ 25 h 27"/>
                  <a:gd name="T24" fmla="*/ 13 w 13"/>
                  <a:gd name="T25" fmla="*/ 5 h 27"/>
                  <a:gd name="T26" fmla="*/ 8 w 13"/>
                  <a:gd name="T27" fmla="*/ 0 h 27"/>
                  <a:gd name="T28" fmla="*/ 5 w 13"/>
                  <a:gd name="T29" fmla="*/ 0 h 27"/>
                  <a:gd name="T30" fmla="*/ 0 w 13"/>
                  <a:gd name="T31" fmla="*/ 5 h 27"/>
                  <a:gd name="T32" fmla="*/ 0 w 13"/>
                  <a:gd name="T33" fmla="*/ 25 h 27"/>
                  <a:gd name="T34" fmla="*/ 0 w 13"/>
                  <a:gd name="T35" fmla="*/ 26 h 27"/>
                  <a:gd name="T36" fmla="*/ 2 w 13"/>
                  <a:gd name="T37" fmla="*/ 27 h 27"/>
                  <a:gd name="T38" fmla="*/ 11 w 13"/>
                  <a:gd name="T39" fmla="*/ 27 h 27"/>
                  <a:gd name="T40" fmla="*/ 12 w 13"/>
                  <a:gd name="T41" fmla="*/ 26 h 27"/>
                  <a:gd name="T42" fmla="*/ 13 w 13"/>
                  <a:gd name="T43" fmla="*/ 25 h 27"/>
                  <a:gd name="T44" fmla="*/ 11 w 13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27">
                    <a:moveTo>
                      <a:pt x="11" y="25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0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1" y="27"/>
                      <a:pt x="1" y="27"/>
                      <a:pt x="2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2" y="27"/>
                      <a:pt x="12" y="26"/>
                    </a:cubicBezTo>
                    <a:cubicBezTo>
                      <a:pt x="13" y="26"/>
                      <a:pt x="13" y="25"/>
                      <a:pt x="13" y="25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1" name="Freeform 266"/>
              <p:cNvSpPr>
                <a:spLocks/>
              </p:cNvSpPr>
              <p:nvPr userDrawn="1"/>
            </p:nvSpPr>
            <p:spPr bwMode="auto">
              <a:xfrm>
                <a:off x="3759" y="4149"/>
                <a:ext cx="34" cy="67"/>
              </a:xfrm>
              <a:custGeom>
                <a:avLst/>
                <a:gdLst>
                  <a:gd name="T0" fmla="*/ 12 w 14"/>
                  <a:gd name="T1" fmla="*/ 25 h 27"/>
                  <a:gd name="T2" fmla="*/ 12 w 14"/>
                  <a:gd name="T3" fmla="*/ 23 h 27"/>
                  <a:gd name="T4" fmla="*/ 4 w 14"/>
                  <a:gd name="T5" fmla="*/ 23 h 27"/>
                  <a:gd name="T6" fmla="*/ 4 w 14"/>
                  <a:gd name="T7" fmla="*/ 5 h 27"/>
                  <a:gd name="T8" fmla="*/ 6 w 14"/>
                  <a:gd name="T9" fmla="*/ 4 h 27"/>
                  <a:gd name="T10" fmla="*/ 8 w 14"/>
                  <a:gd name="T11" fmla="*/ 4 h 27"/>
                  <a:gd name="T12" fmla="*/ 10 w 14"/>
                  <a:gd name="T13" fmla="*/ 5 h 27"/>
                  <a:gd name="T14" fmla="*/ 10 w 14"/>
                  <a:gd name="T15" fmla="*/ 25 h 27"/>
                  <a:gd name="T16" fmla="*/ 12 w 14"/>
                  <a:gd name="T17" fmla="*/ 25 h 27"/>
                  <a:gd name="T18" fmla="*/ 12 w 14"/>
                  <a:gd name="T19" fmla="*/ 23 h 27"/>
                  <a:gd name="T20" fmla="*/ 12 w 14"/>
                  <a:gd name="T21" fmla="*/ 25 h 27"/>
                  <a:gd name="T22" fmla="*/ 14 w 14"/>
                  <a:gd name="T23" fmla="*/ 25 h 27"/>
                  <a:gd name="T24" fmla="*/ 14 w 14"/>
                  <a:gd name="T25" fmla="*/ 5 h 27"/>
                  <a:gd name="T26" fmla="*/ 8 w 14"/>
                  <a:gd name="T27" fmla="*/ 0 h 27"/>
                  <a:gd name="T28" fmla="*/ 6 w 14"/>
                  <a:gd name="T29" fmla="*/ 0 h 27"/>
                  <a:gd name="T30" fmla="*/ 0 w 14"/>
                  <a:gd name="T31" fmla="*/ 5 h 27"/>
                  <a:gd name="T32" fmla="*/ 0 w 14"/>
                  <a:gd name="T33" fmla="*/ 25 h 27"/>
                  <a:gd name="T34" fmla="*/ 1 w 14"/>
                  <a:gd name="T35" fmla="*/ 26 h 27"/>
                  <a:gd name="T36" fmla="*/ 2 w 14"/>
                  <a:gd name="T37" fmla="*/ 27 h 27"/>
                  <a:gd name="T38" fmla="*/ 12 w 14"/>
                  <a:gd name="T39" fmla="*/ 27 h 27"/>
                  <a:gd name="T40" fmla="*/ 13 w 14"/>
                  <a:gd name="T41" fmla="*/ 26 h 27"/>
                  <a:gd name="T42" fmla="*/ 14 w 14"/>
                  <a:gd name="T43" fmla="*/ 25 h 27"/>
                  <a:gd name="T44" fmla="*/ 12 w 14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27">
                    <a:moveTo>
                      <a:pt x="12" y="25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1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" y="26"/>
                      <a:pt x="1" y="26"/>
                    </a:cubicBezTo>
                    <a:cubicBezTo>
                      <a:pt x="1" y="27"/>
                      <a:pt x="2" y="27"/>
                      <a:pt x="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3" y="27"/>
                      <a:pt x="13" y="26"/>
                    </a:cubicBezTo>
                    <a:cubicBezTo>
                      <a:pt x="13" y="26"/>
                      <a:pt x="14" y="25"/>
                      <a:pt x="14" y="25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2" name="Freeform 267"/>
              <p:cNvSpPr>
                <a:spLocks/>
              </p:cNvSpPr>
              <p:nvPr userDrawn="1"/>
            </p:nvSpPr>
            <p:spPr bwMode="auto">
              <a:xfrm>
                <a:off x="3805" y="4149"/>
                <a:ext cx="31" cy="67"/>
              </a:xfrm>
              <a:custGeom>
                <a:avLst/>
                <a:gdLst>
                  <a:gd name="T0" fmla="*/ 11 w 13"/>
                  <a:gd name="T1" fmla="*/ 25 h 27"/>
                  <a:gd name="T2" fmla="*/ 11 w 13"/>
                  <a:gd name="T3" fmla="*/ 23 h 27"/>
                  <a:gd name="T4" fmla="*/ 4 w 13"/>
                  <a:gd name="T5" fmla="*/ 23 h 27"/>
                  <a:gd name="T6" fmla="*/ 4 w 13"/>
                  <a:gd name="T7" fmla="*/ 5 h 27"/>
                  <a:gd name="T8" fmla="*/ 5 w 13"/>
                  <a:gd name="T9" fmla="*/ 4 h 27"/>
                  <a:gd name="T10" fmla="*/ 8 w 13"/>
                  <a:gd name="T11" fmla="*/ 4 h 27"/>
                  <a:gd name="T12" fmla="*/ 9 w 13"/>
                  <a:gd name="T13" fmla="*/ 5 h 27"/>
                  <a:gd name="T14" fmla="*/ 9 w 13"/>
                  <a:gd name="T15" fmla="*/ 25 h 27"/>
                  <a:gd name="T16" fmla="*/ 11 w 13"/>
                  <a:gd name="T17" fmla="*/ 25 h 27"/>
                  <a:gd name="T18" fmla="*/ 11 w 13"/>
                  <a:gd name="T19" fmla="*/ 23 h 27"/>
                  <a:gd name="T20" fmla="*/ 11 w 13"/>
                  <a:gd name="T21" fmla="*/ 25 h 27"/>
                  <a:gd name="T22" fmla="*/ 13 w 13"/>
                  <a:gd name="T23" fmla="*/ 25 h 27"/>
                  <a:gd name="T24" fmla="*/ 13 w 13"/>
                  <a:gd name="T25" fmla="*/ 5 h 27"/>
                  <a:gd name="T26" fmla="*/ 8 w 13"/>
                  <a:gd name="T27" fmla="*/ 0 h 27"/>
                  <a:gd name="T28" fmla="*/ 5 w 13"/>
                  <a:gd name="T29" fmla="*/ 0 h 27"/>
                  <a:gd name="T30" fmla="*/ 0 w 13"/>
                  <a:gd name="T31" fmla="*/ 5 h 27"/>
                  <a:gd name="T32" fmla="*/ 0 w 13"/>
                  <a:gd name="T33" fmla="*/ 25 h 27"/>
                  <a:gd name="T34" fmla="*/ 1 w 13"/>
                  <a:gd name="T35" fmla="*/ 26 h 27"/>
                  <a:gd name="T36" fmla="*/ 2 w 13"/>
                  <a:gd name="T37" fmla="*/ 27 h 27"/>
                  <a:gd name="T38" fmla="*/ 11 w 13"/>
                  <a:gd name="T39" fmla="*/ 27 h 27"/>
                  <a:gd name="T40" fmla="*/ 13 w 13"/>
                  <a:gd name="T41" fmla="*/ 26 h 27"/>
                  <a:gd name="T42" fmla="*/ 13 w 13"/>
                  <a:gd name="T43" fmla="*/ 25 h 27"/>
                  <a:gd name="T44" fmla="*/ 11 w 13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27">
                    <a:moveTo>
                      <a:pt x="11" y="25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1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1" y="26"/>
                    </a:cubicBezTo>
                    <a:cubicBezTo>
                      <a:pt x="1" y="27"/>
                      <a:pt x="2" y="27"/>
                      <a:pt x="2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2" y="27"/>
                      <a:pt x="13" y="26"/>
                    </a:cubicBezTo>
                    <a:cubicBezTo>
                      <a:pt x="13" y="26"/>
                      <a:pt x="13" y="25"/>
                      <a:pt x="13" y="25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3" name="Freeform 268"/>
              <p:cNvSpPr>
                <a:spLocks/>
              </p:cNvSpPr>
              <p:nvPr userDrawn="1"/>
            </p:nvSpPr>
            <p:spPr bwMode="auto">
              <a:xfrm>
                <a:off x="3677" y="4157"/>
                <a:ext cx="195" cy="108"/>
              </a:xfrm>
              <a:custGeom>
                <a:avLst/>
                <a:gdLst>
                  <a:gd name="T0" fmla="*/ 0 w 81"/>
                  <a:gd name="T1" fmla="*/ 2 h 44"/>
                  <a:gd name="T2" fmla="*/ 0 w 81"/>
                  <a:gd name="T3" fmla="*/ 42 h 44"/>
                  <a:gd name="T4" fmla="*/ 1 w 81"/>
                  <a:gd name="T5" fmla="*/ 43 h 44"/>
                  <a:gd name="T6" fmla="*/ 2 w 81"/>
                  <a:gd name="T7" fmla="*/ 44 h 44"/>
                  <a:gd name="T8" fmla="*/ 79 w 81"/>
                  <a:gd name="T9" fmla="*/ 44 h 44"/>
                  <a:gd name="T10" fmla="*/ 80 w 81"/>
                  <a:gd name="T11" fmla="*/ 43 h 44"/>
                  <a:gd name="T12" fmla="*/ 81 w 81"/>
                  <a:gd name="T13" fmla="*/ 42 h 44"/>
                  <a:gd name="T14" fmla="*/ 81 w 81"/>
                  <a:gd name="T15" fmla="*/ 2 h 44"/>
                  <a:gd name="T16" fmla="*/ 79 w 81"/>
                  <a:gd name="T17" fmla="*/ 0 h 44"/>
                  <a:gd name="T18" fmla="*/ 77 w 81"/>
                  <a:gd name="T19" fmla="*/ 2 h 44"/>
                  <a:gd name="T20" fmla="*/ 77 w 81"/>
                  <a:gd name="T21" fmla="*/ 40 h 44"/>
                  <a:gd name="T22" fmla="*/ 4 w 81"/>
                  <a:gd name="T23" fmla="*/ 40 h 44"/>
                  <a:gd name="T24" fmla="*/ 4 w 81"/>
                  <a:gd name="T25" fmla="*/ 2 h 44"/>
                  <a:gd name="T26" fmla="*/ 2 w 81"/>
                  <a:gd name="T27" fmla="*/ 0 h 44"/>
                  <a:gd name="T28" fmla="*/ 0 w 81"/>
                  <a:gd name="T2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" h="44">
                    <a:moveTo>
                      <a:pt x="0" y="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3"/>
                      <a:pt x="1" y="43"/>
                    </a:cubicBezTo>
                    <a:cubicBezTo>
                      <a:pt x="1" y="44"/>
                      <a:pt x="1" y="44"/>
                      <a:pt x="2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79" y="44"/>
                      <a:pt x="80" y="44"/>
                      <a:pt x="80" y="43"/>
                    </a:cubicBezTo>
                    <a:cubicBezTo>
                      <a:pt x="80" y="43"/>
                      <a:pt x="81" y="42"/>
                      <a:pt x="81" y="42"/>
                    </a:cubicBezTo>
                    <a:cubicBezTo>
                      <a:pt x="81" y="2"/>
                      <a:pt x="81" y="2"/>
                      <a:pt x="81" y="2"/>
                    </a:cubicBezTo>
                    <a:cubicBezTo>
                      <a:pt x="81" y="1"/>
                      <a:pt x="80" y="0"/>
                      <a:pt x="79" y="0"/>
                    </a:cubicBezTo>
                    <a:cubicBezTo>
                      <a:pt x="77" y="0"/>
                      <a:pt x="77" y="1"/>
                      <a:pt x="77" y="2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4" name="Freeform 269"/>
              <p:cNvSpPr>
                <a:spLocks/>
              </p:cNvSpPr>
              <p:nvPr userDrawn="1"/>
            </p:nvSpPr>
            <p:spPr bwMode="auto">
              <a:xfrm>
                <a:off x="3863" y="4100"/>
                <a:ext cx="77" cy="165"/>
              </a:xfrm>
              <a:custGeom>
                <a:avLst/>
                <a:gdLst>
                  <a:gd name="T0" fmla="*/ 2 w 32"/>
                  <a:gd name="T1" fmla="*/ 67 h 67"/>
                  <a:gd name="T2" fmla="*/ 30 w 32"/>
                  <a:gd name="T3" fmla="*/ 67 h 67"/>
                  <a:gd name="T4" fmla="*/ 32 w 32"/>
                  <a:gd name="T5" fmla="*/ 66 h 67"/>
                  <a:gd name="T6" fmla="*/ 32 w 32"/>
                  <a:gd name="T7" fmla="*/ 65 h 67"/>
                  <a:gd name="T8" fmla="*/ 32 w 32"/>
                  <a:gd name="T9" fmla="*/ 2 h 67"/>
                  <a:gd name="T10" fmla="*/ 30 w 32"/>
                  <a:gd name="T11" fmla="*/ 0 h 67"/>
                  <a:gd name="T12" fmla="*/ 28 w 32"/>
                  <a:gd name="T13" fmla="*/ 2 h 67"/>
                  <a:gd name="T14" fmla="*/ 28 w 32"/>
                  <a:gd name="T15" fmla="*/ 63 h 67"/>
                  <a:gd name="T16" fmla="*/ 2 w 32"/>
                  <a:gd name="T17" fmla="*/ 63 h 67"/>
                  <a:gd name="T18" fmla="*/ 0 w 32"/>
                  <a:gd name="T19" fmla="*/ 65 h 67"/>
                  <a:gd name="T20" fmla="*/ 2 w 32"/>
                  <a:gd name="T2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67">
                    <a:moveTo>
                      <a:pt x="2" y="67"/>
                    </a:moveTo>
                    <a:cubicBezTo>
                      <a:pt x="30" y="67"/>
                      <a:pt x="30" y="67"/>
                      <a:pt x="30" y="67"/>
                    </a:cubicBezTo>
                    <a:cubicBezTo>
                      <a:pt x="31" y="67"/>
                      <a:pt x="31" y="67"/>
                      <a:pt x="32" y="66"/>
                    </a:cubicBezTo>
                    <a:cubicBezTo>
                      <a:pt x="32" y="66"/>
                      <a:pt x="32" y="65"/>
                      <a:pt x="32" y="6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3"/>
                      <a:pt x="0" y="64"/>
                      <a:pt x="0" y="65"/>
                    </a:cubicBezTo>
                    <a:cubicBezTo>
                      <a:pt x="0" y="66"/>
                      <a:pt x="0" y="67"/>
                      <a:pt x="2" y="6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5" name="Freeform 270"/>
              <p:cNvSpPr>
                <a:spLocks/>
              </p:cNvSpPr>
              <p:nvPr userDrawn="1"/>
            </p:nvSpPr>
            <p:spPr bwMode="auto">
              <a:xfrm>
                <a:off x="3889" y="4105"/>
                <a:ext cx="27" cy="81"/>
              </a:xfrm>
              <a:custGeom>
                <a:avLst/>
                <a:gdLst>
                  <a:gd name="T0" fmla="*/ 9 w 11"/>
                  <a:gd name="T1" fmla="*/ 31 h 33"/>
                  <a:gd name="T2" fmla="*/ 9 w 11"/>
                  <a:gd name="T3" fmla="*/ 29 h 33"/>
                  <a:gd name="T4" fmla="*/ 4 w 11"/>
                  <a:gd name="T5" fmla="*/ 29 h 33"/>
                  <a:gd name="T6" fmla="*/ 4 w 11"/>
                  <a:gd name="T7" fmla="*/ 5 h 33"/>
                  <a:gd name="T8" fmla="*/ 5 w 11"/>
                  <a:gd name="T9" fmla="*/ 4 h 33"/>
                  <a:gd name="T10" fmla="*/ 7 w 11"/>
                  <a:gd name="T11" fmla="*/ 4 h 33"/>
                  <a:gd name="T12" fmla="*/ 7 w 11"/>
                  <a:gd name="T13" fmla="*/ 5 h 33"/>
                  <a:gd name="T14" fmla="*/ 7 w 11"/>
                  <a:gd name="T15" fmla="*/ 31 h 33"/>
                  <a:gd name="T16" fmla="*/ 9 w 11"/>
                  <a:gd name="T17" fmla="*/ 31 h 33"/>
                  <a:gd name="T18" fmla="*/ 9 w 11"/>
                  <a:gd name="T19" fmla="*/ 29 h 33"/>
                  <a:gd name="T20" fmla="*/ 9 w 11"/>
                  <a:gd name="T21" fmla="*/ 31 h 33"/>
                  <a:gd name="T22" fmla="*/ 11 w 11"/>
                  <a:gd name="T23" fmla="*/ 31 h 33"/>
                  <a:gd name="T24" fmla="*/ 11 w 11"/>
                  <a:gd name="T25" fmla="*/ 5 h 33"/>
                  <a:gd name="T26" fmla="*/ 7 w 11"/>
                  <a:gd name="T27" fmla="*/ 0 h 33"/>
                  <a:gd name="T28" fmla="*/ 5 w 11"/>
                  <a:gd name="T29" fmla="*/ 0 h 33"/>
                  <a:gd name="T30" fmla="*/ 0 w 11"/>
                  <a:gd name="T31" fmla="*/ 5 h 33"/>
                  <a:gd name="T32" fmla="*/ 0 w 11"/>
                  <a:gd name="T33" fmla="*/ 31 h 33"/>
                  <a:gd name="T34" fmla="*/ 1 w 11"/>
                  <a:gd name="T35" fmla="*/ 32 h 33"/>
                  <a:gd name="T36" fmla="*/ 2 w 11"/>
                  <a:gd name="T37" fmla="*/ 33 h 33"/>
                  <a:gd name="T38" fmla="*/ 9 w 11"/>
                  <a:gd name="T39" fmla="*/ 33 h 33"/>
                  <a:gd name="T40" fmla="*/ 11 w 11"/>
                  <a:gd name="T41" fmla="*/ 32 h 33"/>
                  <a:gd name="T42" fmla="*/ 11 w 11"/>
                  <a:gd name="T43" fmla="*/ 31 h 33"/>
                  <a:gd name="T44" fmla="*/ 9 w 11"/>
                  <a:gd name="T45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33">
                    <a:moveTo>
                      <a:pt x="9" y="31"/>
                    </a:moveTo>
                    <a:cubicBezTo>
                      <a:pt x="9" y="29"/>
                      <a:pt x="9" y="29"/>
                      <a:pt x="9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9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3"/>
                      <a:pt x="10" y="32"/>
                      <a:pt x="11" y="32"/>
                    </a:cubicBezTo>
                    <a:cubicBezTo>
                      <a:pt x="11" y="32"/>
                      <a:pt x="11" y="31"/>
                      <a:pt x="11" y="31"/>
                    </a:cubicBezTo>
                    <a:lnTo>
                      <a:pt x="9" y="3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6" name="Freeform 271"/>
              <p:cNvSpPr>
                <a:spLocks/>
              </p:cNvSpPr>
              <p:nvPr userDrawn="1"/>
            </p:nvSpPr>
            <p:spPr bwMode="auto">
              <a:xfrm>
                <a:off x="3670" y="4039"/>
                <a:ext cx="212" cy="113"/>
              </a:xfrm>
              <a:custGeom>
                <a:avLst/>
                <a:gdLst>
                  <a:gd name="T0" fmla="*/ 25 w 88"/>
                  <a:gd name="T1" fmla="*/ 37 h 46"/>
                  <a:gd name="T2" fmla="*/ 25 w 88"/>
                  <a:gd name="T3" fmla="*/ 39 h 46"/>
                  <a:gd name="T4" fmla="*/ 33 w 88"/>
                  <a:gd name="T5" fmla="*/ 44 h 46"/>
                  <a:gd name="T6" fmla="*/ 35 w 88"/>
                  <a:gd name="T7" fmla="*/ 45 h 46"/>
                  <a:gd name="T8" fmla="*/ 36 w 88"/>
                  <a:gd name="T9" fmla="*/ 44 h 46"/>
                  <a:gd name="T10" fmla="*/ 44 w 88"/>
                  <a:gd name="T11" fmla="*/ 39 h 46"/>
                  <a:gd name="T12" fmla="*/ 52 w 88"/>
                  <a:gd name="T13" fmla="*/ 44 h 46"/>
                  <a:gd name="T14" fmla="*/ 53 w 88"/>
                  <a:gd name="T15" fmla="*/ 45 h 46"/>
                  <a:gd name="T16" fmla="*/ 55 w 88"/>
                  <a:gd name="T17" fmla="*/ 44 h 46"/>
                  <a:gd name="T18" fmla="*/ 63 w 88"/>
                  <a:gd name="T19" fmla="*/ 39 h 46"/>
                  <a:gd name="T20" fmla="*/ 71 w 88"/>
                  <a:gd name="T21" fmla="*/ 44 h 46"/>
                  <a:gd name="T22" fmla="*/ 72 w 88"/>
                  <a:gd name="T23" fmla="*/ 46 h 46"/>
                  <a:gd name="T24" fmla="*/ 86 w 88"/>
                  <a:gd name="T25" fmla="*/ 46 h 46"/>
                  <a:gd name="T26" fmla="*/ 87 w 88"/>
                  <a:gd name="T27" fmla="*/ 45 h 46"/>
                  <a:gd name="T28" fmla="*/ 88 w 88"/>
                  <a:gd name="T29" fmla="*/ 44 h 46"/>
                  <a:gd name="T30" fmla="*/ 44 w 88"/>
                  <a:gd name="T31" fmla="*/ 0 h 46"/>
                  <a:gd name="T32" fmla="*/ 0 w 88"/>
                  <a:gd name="T33" fmla="*/ 44 h 46"/>
                  <a:gd name="T34" fmla="*/ 1 w 88"/>
                  <a:gd name="T35" fmla="*/ 45 h 46"/>
                  <a:gd name="T36" fmla="*/ 2 w 88"/>
                  <a:gd name="T37" fmla="*/ 46 h 46"/>
                  <a:gd name="T38" fmla="*/ 16 w 88"/>
                  <a:gd name="T39" fmla="*/ 46 h 46"/>
                  <a:gd name="T40" fmla="*/ 17 w 88"/>
                  <a:gd name="T41" fmla="*/ 44 h 46"/>
                  <a:gd name="T42" fmla="*/ 25 w 88"/>
                  <a:gd name="T43" fmla="*/ 39 h 46"/>
                  <a:gd name="T44" fmla="*/ 25 w 88"/>
                  <a:gd name="T45" fmla="*/ 37 h 46"/>
                  <a:gd name="T46" fmla="*/ 25 w 88"/>
                  <a:gd name="T47" fmla="*/ 35 h 46"/>
                  <a:gd name="T48" fmla="*/ 14 w 88"/>
                  <a:gd name="T49" fmla="*/ 43 h 46"/>
                  <a:gd name="T50" fmla="*/ 16 w 88"/>
                  <a:gd name="T51" fmla="*/ 44 h 46"/>
                  <a:gd name="T52" fmla="*/ 16 w 88"/>
                  <a:gd name="T53" fmla="*/ 42 h 46"/>
                  <a:gd name="T54" fmla="*/ 2 w 88"/>
                  <a:gd name="T55" fmla="*/ 42 h 46"/>
                  <a:gd name="T56" fmla="*/ 2 w 88"/>
                  <a:gd name="T57" fmla="*/ 44 h 46"/>
                  <a:gd name="T58" fmla="*/ 4 w 88"/>
                  <a:gd name="T59" fmla="*/ 44 h 46"/>
                  <a:gd name="T60" fmla="*/ 44 w 88"/>
                  <a:gd name="T61" fmla="*/ 4 h 46"/>
                  <a:gd name="T62" fmla="*/ 84 w 88"/>
                  <a:gd name="T63" fmla="*/ 44 h 46"/>
                  <a:gd name="T64" fmla="*/ 86 w 88"/>
                  <a:gd name="T65" fmla="*/ 44 h 46"/>
                  <a:gd name="T66" fmla="*/ 86 w 88"/>
                  <a:gd name="T67" fmla="*/ 42 h 46"/>
                  <a:gd name="T68" fmla="*/ 72 w 88"/>
                  <a:gd name="T69" fmla="*/ 42 h 46"/>
                  <a:gd name="T70" fmla="*/ 72 w 88"/>
                  <a:gd name="T71" fmla="*/ 44 h 46"/>
                  <a:gd name="T72" fmla="*/ 74 w 88"/>
                  <a:gd name="T73" fmla="*/ 43 h 46"/>
                  <a:gd name="T74" fmla="*/ 63 w 88"/>
                  <a:gd name="T75" fmla="*/ 35 h 46"/>
                  <a:gd name="T76" fmla="*/ 52 w 88"/>
                  <a:gd name="T77" fmla="*/ 42 h 46"/>
                  <a:gd name="T78" fmla="*/ 53 w 88"/>
                  <a:gd name="T79" fmla="*/ 43 h 46"/>
                  <a:gd name="T80" fmla="*/ 55 w 88"/>
                  <a:gd name="T81" fmla="*/ 42 h 46"/>
                  <a:gd name="T82" fmla="*/ 44 w 88"/>
                  <a:gd name="T83" fmla="*/ 35 h 46"/>
                  <a:gd name="T84" fmla="*/ 33 w 88"/>
                  <a:gd name="T85" fmla="*/ 42 h 46"/>
                  <a:gd name="T86" fmla="*/ 35 w 88"/>
                  <a:gd name="T87" fmla="*/ 43 h 46"/>
                  <a:gd name="T88" fmla="*/ 36 w 88"/>
                  <a:gd name="T89" fmla="*/ 42 h 46"/>
                  <a:gd name="T90" fmla="*/ 25 w 88"/>
                  <a:gd name="T91" fmla="*/ 35 h 46"/>
                  <a:gd name="T92" fmla="*/ 25 w 88"/>
                  <a:gd name="T93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8" h="46">
                    <a:moveTo>
                      <a:pt x="25" y="37"/>
                    </a:moveTo>
                    <a:cubicBezTo>
                      <a:pt x="25" y="39"/>
                      <a:pt x="25" y="39"/>
                      <a:pt x="25" y="39"/>
                    </a:cubicBezTo>
                    <a:cubicBezTo>
                      <a:pt x="29" y="39"/>
                      <a:pt x="31" y="41"/>
                      <a:pt x="33" y="44"/>
                    </a:cubicBezTo>
                    <a:cubicBezTo>
                      <a:pt x="33" y="45"/>
                      <a:pt x="34" y="45"/>
                      <a:pt x="35" y="45"/>
                    </a:cubicBezTo>
                    <a:cubicBezTo>
                      <a:pt x="35" y="45"/>
                      <a:pt x="36" y="45"/>
                      <a:pt x="36" y="44"/>
                    </a:cubicBezTo>
                    <a:cubicBezTo>
                      <a:pt x="38" y="41"/>
                      <a:pt x="41" y="39"/>
                      <a:pt x="44" y="39"/>
                    </a:cubicBezTo>
                    <a:cubicBezTo>
                      <a:pt x="47" y="39"/>
                      <a:pt x="50" y="41"/>
                      <a:pt x="52" y="44"/>
                    </a:cubicBezTo>
                    <a:cubicBezTo>
                      <a:pt x="52" y="44"/>
                      <a:pt x="53" y="45"/>
                      <a:pt x="53" y="45"/>
                    </a:cubicBezTo>
                    <a:cubicBezTo>
                      <a:pt x="54" y="45"/>
                      <a:pt x="55" y="44"/>
                      <a:pt x="55" y="44"/>
                    </a:cubicBezTo>
                    <a:cubicBezTo>
                      <a:pt x="57" y="41"/>
                      <a:pt x="59" y="39"/>
                      <a:pt x="63" y="39"/>
                    </a:cubicBezTo>
                    <a:cubicBezTo>
                      <a:pt x="66" y="39"/>
                      <a:pt x="69" y="41"/>
                      <a:pt x="71" y="44"/>
                    </a:cubicBezTo>
                    <a:cubicBezTo>
                      <a:pt x="71" y="45"/>
                      <a:pt x="72" y="46"/>
                      <a:pt x="72" y="46"/>
                    </a:cubicBezTo>
                    <a:cubicBezTo>
                      <a:pt x="86" y="46"/>
                      <a:pt x="86" y="46"/>
                      <a:pt x="86" y="46"/>
                    </a:cubicBezTo>
                    <a:cubicBezTo>
                      <a:pt x="86" y="46"/>
                      <a:pt x="87" y="45"/>
                      <a:pt x="87" y="45"/>
                    </a:cubicBezTo>
                    <a:cubicBezTo>
                      <a:pt x="88" y="45"/>
                      <a:pt x="88" y="44"/>
                      <a:pt x="88" y="44"/>
                    </a:cubicBezTo>
                    <a:cubicBezTo>
                      <a:pt x="87" y="20"/>
                      <a:pt x="68" y="0"/>
                      <a:pt x="44" y="0"/>
                    </a:cubicBezTo>
                    <a:cubicBezTo>
                      <a:pt x="20" y="0"/>
                      <a:pt x="1" y="20"/>
                      <a:pt x="0" y="44"/>
                    </a:cubicBezTo>
                    <a:cubicBezTo>
                      <a:pt x="0" y="44"/>
                      <a:pt x="0" y="45"/>
                      <a:pt x="1" y="45"/>
                    </a:cubicBezTo>
                    <a:cubicBezTo>
                      <a:pt x="1" y="45"/>
                      <a:pt x="2" y="46"/>
                      <a:pt x="2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7" y="45"/>
                      <a:pt x="17" y="44"/>
                    </a:cubicBezTo>
                    <a:cubicBezTo>
                      <a:pt x="19" y="41"/>
                      <a:pt x="22" y="39"/>
                      <a:pt x="25" y="39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0" y="35"/>
                      <a:pt x="16" y="38"/>
                      <a:pt x="14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5" y="22"/>
                      <a:pt x="22" y="4"/>
                      <a:pt x="44" y="4"/>
                    </a:cubicBezTo>
                    <a:cubicBezTo>
                      <a:pt x="66" y="4"/>
                      <a:pt x="83" y="22"/>
                      <a:pt x="84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38"/>
                      <a:pt x="68" y="35"/>
                      <a:pt x="63" y="35"/>
                    </a:cubicBezTo>
                    <a:cubicBezTo>
                      <a:pt x="58" y="35"/>
                      <a:pt x="54" y="38"/>
                      <a:pt x="52" y="42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3" y="38"/>
                      <a:pt x="49" y="35"/>
                      <a:pt x="44" y="35"/>
                    </a:cubicBezTo>
                    <a:cubicBezTo>
                      <a:pt x="39" y="35"/>
                      <a:pt x="35" y="38"/>
                      <a:pt x="33" y="42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38"/>
                      <a:pt x="30" y="35"/>
                      <a:pt x="25" y="35"/>
                    </a:cubicBezTo>
                    <a:lnTo>
                      <a:pt x="25" y="3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7" name="Freeform 272"/>
              <p:cNvSpPr>
                <a:spLocks/>
              </p:cNvSpPr>
              <p:nvPr userDrawn="1"/>
            </p:nvSpPr>
            <p:spPr bwMode="auto">
              <a:xfrm>
                <a:off x="3754" y="3909"/>
                <a:ext cx="44" cy="9"/>
              </a:xfrm>
              <a:custGeom>
                <a:avLst/>
                <a:gdLst>
                  <a:gd name="T0" fmla="*/ 2 w 18"/>
                  <a:gd name="T1" fmla="*/ 4 h 4"/>
                  <a:gd name="T2" fmla="*/ 16 w 18"/>
                  <a:gd name="T3" fmla="*/ 4 h 4"/>
                  <a:gd name="T4" fmla="*/ 18 w 18"/>
                  <a:gd name="T5" fmla="*/ 2 h 4"/>
                  <a:gd name="T6" fmla="*/ 16 w 18"/>
                  <a:gd name="T7" fmla="*/ 0 h 4"/>
                  <a:gd name="T8" fmla="*/ 2 w 18"/>
                  <a:gd name="T9" fmla="*/ 0 h 4"/>
                  <a:gd name="T10" fmla="*/ 0 w 18"/>
                  <a:gd name="T11" fmla="*/ 2 h 4"/>
                  <a:gd name="T12" fmla="*/ 2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2" y="4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8" name="Freeform 273"/>
              <p:cNvSpPr>
                <a:spLocks/>
              </p:cNvSpPr>
              <p:nvPr userDrawn="1"/>
            </p:nvSpPr>
            <p:spPr bwMode="auto">
              <a:xfrm>
                <a:off x="3875" y="3926"/>
                <a:ext cx="29" cy="51"/>
              </a:xfrm>
              <a:custGeom>
                <a:avLst/>
                <a:gdLst>
                  <a:gd name="T0" fmla="*/ 8 w 12"/>
                  <a:gd name="T1" fmla="*/ 2 h 21"/>
                  <a:gd name="T2" fmla="*/ 9 w 12"/>
                  <a:gd name="T3" fmla="*/ 2 h 21"/>
                  <a:gd name="T4" fmla="*/ 8 w 12"/>
                  <a:gd name="T5" fmla="*/ 1 h 21"/>
                  <a:gd name="T6" fmla="*/ 8 w 12"/>
                  <a:gd name="T7" fmla="*/ 2 h 21"/>
                  <a:gd name="T8" fmla="*/ 9 w 12"/>
                  <a:gd name="T9" fmla="*/ 2 h 21"/>
                  <a:gd name="T10" fmla="*/ 8 w 12"/>
                  <a:gd name="T11" fmla="*/ 1 h 21"/>
                  <a:gd name="T12" fmla="*/ 9 w 12"/>
                  <a:gd name="T13" fmla="*/ 2 h 21"/>
                  <a:gd name="T14" fmla="*/ 8 w 12"/>
                  <a:gd name="T15" fmla="*/ 1 h 21"/>
                  <a:gd name="T16" fmla="*/ 8 w 12"/>
                  <a:gd name="T17" fmla="*/ 1 h 21"/>
                  <a:gd name="T18" fmla="*/ 9 w 12"/>
                  <a:gd name="T19" fmla="*/ 2 h 21"/>
                  <a:gd name="T20" fmla="*/ 8 w 12"/>
                  <a:gd name="T21" fmla="*/ 1 h 21"/>
                  <a:gd name="T22" fmla="*/ 8 w 12"/>
                  <a:gd name="T23" fmla="*/ 1 h 21"/>
                  <a:gd name="T24" fmla="*/ 6 w 12"/>
                  <a:gd name="T25" fmla="*/ 3 h 21"/>
                  <a:gd name="T26" fmla="*/ 2 w 12"/>
                  <a:gd name="T27" fmla="*/ 6 h 21"/>
                  <a:gd name="T28" fmla="*/ 0 w 12"/>
                  <a:gd name="T29" fmla="*/ 12 h 21"/>
                  <a:gd name="T30" fmla="*/ 1 w 12"/>
                  <a:gd name="T31" fmla="*/ 17 h 21"/>
                  <a:gd name="T32" fmla="*/ 5 w 12"/>
                  <a:gd name="T33" fmla="*/ 21 h 21"/>
                  <a:gd name="T34" fmla="*/ 10 w 12"/>
                  <a:gd name="T35" fmla="*/ 21 h 21"/>
                  <a:gd name="T36" fmla="*/ 12 w 12"/>
                  <a:gd name="T37" fmla="*/ 19 h 21"/>
                  <a:gd name="T38" fmla="*/ 10 w 12"/>
                  <a:gd name="T39" fmla="*/ 17 h 21"/>
                  <a:gd name="T40" fmla="*/ 6 w 12"/>
                  <a:gd name="T41" fmla="*/ 16 h 21"/>
                  <a:gd name="T42" fmla="*/ 5 w 12"/>
                  <a:gd name="T43" fmla="*/ 15 h 21"/>
                  <a:gd name="T44" fmla="*/ 4 w 12"/>
                  <a:gd name="T45" fmla="*/ 12 h 21"/>
                  <a:gd name="T46" fmla="*/ 5 w 12"/>
                  <a:gd name="T47" fmla="*/ 10 h 21"/>
                  <a:gd name="T48" fmla="*/ 9 w 12"/>
                  <a:gd name="T49" fmla="*/ 6 h 21"/>
                  <a:gd name="T50" fmla="*/ 11 w 12"/>
                  <a:gd name="T51" fmla="*/ 4 h 21"/>
                  <a:gd name="T52" fmla="*/ 11 w 12"/>
                  <a:gd name="T53" fmla="*/ 3 h 21"/>
                  <a:gd name="T54" fmla="*/ 12 w 12"/>
                  <a:gd name="T55" fmla="*/ 2 h 21"/>
                  <a:gd name="T56" fmla="*/ 10 w 12"/>
                  <a:gd name="T57" fmla="*/ 0 h 21"/>
                  <a:gd name="T58" fmla="*/ 8 w 12"/>
                  <a:gd name="T5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21">
                    <a:moveTo>
                      <a:pt x="8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5" y="4"/>
                      <a:pt x="4" y="5"/>
                      <a:pt x="2" y="6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4"/>
                      <a:pt x="0" y="16"/>
                      <a:pt x="1" y="17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7" y="21"/>
                      <a:pt x="9" y="21"/>
                      <a:pt x="10" y="21"/>
                    </a:cubicBezTo>
                    <a:cubicBezTo>
                      <a:pt x="11" y="21"/>
                      <a:pt x="12" y="20"/>
                      <a:pt x="12" y="19"/>
                    </a:cubicBezTo>
                    <a:cubicBezTo>
                      <a:pt x="12" y="18"/>
                      <a:pt x="11" y="17"/>
                      <a:pt x="10" y="17"/>
                    </a:cubicBezTo>
                    <a:cubicBezTo>
                      <a:pt x="9" y="17"/>
                      <a:pt x="7" y="17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4" y="14"/>
                      <a:pt x="4" y="14"/>
                      <a:pt x="4" y="12"/>
                    </a:cubicBezTo>
                    <a:cubicBezTo>
                      <a:pt x="4" y="11"/>
                      <a:pt x="4" y="11"/>
                      <a:pt x="5" y="10"/>
                    </a:cubicBezTo>
                    <a:cubicBezTo>
                      <a:pt x="6" y="8"/>
                      <a:pt x="7" y="7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9" name="Freeform 274"/>
              <p:cNvSpPr>
                <a:spLocks/>
              </p:cNvSpPr>
              <p:nvPr userDrawn="1"/>
            </p:nvSpPr>
            <p:spPr bwMode="auto">
              <a:xfrm>
                <a:off x="3880" y="3909"/>
                <a:ext cx="38" cy="9"/>
              </a:xfrm>
              <a:custGeom>
                <a:avLst/>
                <a:gdLst>
                  <a:gd name="T0" fmla="*/ 2 w 16"/>
                  <a:gd name="T1" fmla="*/ 4 h 4"/>
                  <a:gd name="T2" fmla="*/ 14 w 16"/>
                  <a:gd name="T3" fmla="*/ 4 h 4"/>
                  <a:gd name="T4" fmla="*/ 16 w 16"/>
                  <a:gd name="T5" fmla="*/ 2 h 4"/>
                  <a:gd name="T6" fmla="*/ 14 w 16"/>
                  <a:gd name="T7" fmla="*/ 0 h 4"/>
                  <a:gd name="T8" fmla="*/ 2 w 16"/>
                  <a:gd name="T9" fmla="*/ 0 h 4"/>
                  <a:gd name="T10" fmla="*/ 0 w 16"/>
                  <a:gd name="T11" fmla="*/ 2 h 4"/>
                  <a:gd name="T12" fmla="*/ 2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2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0" name="Freeform 275"/>
              <p:cNvSpPr>
                <a:spLocks/>
              </p:cNvSpPr>
              <p:nvPr userDrawn="1"/>
            </p:nvSpPr>
            <p:spPr bwMode="auto">
              <a:xfrm>
                <a:off x="3735" y="3928"/>
                <a:ext cx="46" cy="91"/>
              </a:xfrm>
              <a:custGeom>
                <a:avLst/>
                <a:gdLst>
                  <a:gd name="T0" fmla="*/ 17 w 19"/>
                  <a:gd name="T1" fmla="*/ 33 h 37"/>
                  <a:gd name="T2" fmla="*/ 17 w 19"/>
                  <a:gd name="T3" fmla="*/ 33 h 37"/>
                  <a:gd name="T4" fmla="*/ 10 w 19"/>
                  <a:gd name="T5" fmla="*/ 31 h 37"/>
                  <a:gd name="T6" fmla="*/ 6 w 19"/>
                  <a:gd name="T7" fmla="*/ 28 h 37"/>
                  <a:gd name="T8" fmla="*/ 4 w 19"/>
                  <a:gd name="T9" fmla="*/ 22 h 37"/>
                  <a:gd name="T10" fmla="*/ 5 w 19"/>
                  <a:gd name="T11" fmla="*/ 17 h 37"/>
                  <a:gd name="T12" fmla="*/ 12 w 19"/>
                  <a:gd name="T13" fmla="*/ 12 h 37"/>
                  <a:gd name="T14" fmla="*/ 19 w 19"/>
                  <a:gd name="T15" fmla="*/ 3 h 37"/>
                  <a:gd name="T16" fmla="*/ 18 w 19"/>
                  <a:gd name="T17" fmla="*/ 1 h 37"/>
                  <a:gd name="T18" fmla="*/ 15 w 19"/>
                  <a:gd name="T19" fmla="*/ 2 h 37"/>
                  <a:gd name="T20" fmla="*/ 12 w 19"/>
                  <a:gd name="T21" fmla="*/ 6 h 37"/>
                  <a:gd name="T22" fmla="*/ 5 w 19"/>
                  <a:gd name="T23" fmla="*/ 12 h 37"/>
                  <a:gd name="T24" fmla="*/ 1 w 19"/>
                  <a:gd name="T25" fmla="*/ 17 h 37"/>
                  <a:gd name="T26" fmla="*/ 0 w 19"/>
                  <a:gd name="T27" fmla="*/ 22 h 37"/>
                  <a:gd name="T28" fmla="*/ 3 w 19"/>
                  <a:gd name="T29" fmla="*/ 31 h 37"/>
                  <a:gd name="T30" fmla="*/ 12 w 19"/>
                  <a:gd name="T31" fmla="*/ 36 h 37"/>
                  <a:gd name="T32" fmla="*/ 17 w 19"/>
                  <a:gd name="T33" fmla="*/ 37 h 37"/>
                  <a:gd name="T34" fmla="*/ 19 w 19"/>
                  <a:gd name="T35" fmla="*/ 35 h 37"/>
                  <a:gd name="T36" fmla="*/ 17 w 19"/>
                  <a:gd name="T37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37"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6" y="33"/>
                      <a:pt x="13" y="33"/>
                      <a:pt x="10" y="31"/>
                    </a:cubicBezTo>
                    <a:cubicBezTo>
                      <a:pt x="8" y="30"/>
                      <a:pt x="7" y="29"/>
                      <a:pt x="6" y="28"/>
                    </a:cubicBezTo>
                    <a:cubicBezTo>
                      <a:pt x="5" y="27"/>
                      <a:pt x="4" y="25"/>
                      <a:pt x="4" y="22"/>
                    </a:cubicBezTo>
                    <a:cubicBezTo>
                      <a:pt x="4" y="20"/>
                      <a:pt x="4" y="19"/>
                      <a:pt x="5" y="17"/>
                    </a:cubicBezTo>
                    <a:cubicBezTo>
                      <a:pt x="7" y="15"/>
                      <a:pt x="10" y="14"/>
                      <a:pt x="12" y="12"/>
                    </a:cubicBezTo>
                    <a:cubicBezTo>
                      <a:pt x="15" y="10"/>
                      <a:pt x="18" y="7"/>
                      <a:pt x="19" y="3"/>
                    </a:cubicBezTo>
                    <a:cubicBezTo>
                      <a:pt x="19" y="2"/>
                      <a:pt x="19" y="1"/>
                      <a:pt x="18" y="1"/>
                    </a:cubicBezTo>
                    <a:cubicBezTo>
                      <a:pt x="16" y="0"/>
                      <a:pt x="15" y="1"/>
                      <a:pt x="15" y="2"/>
                    </a:cubicBezTo>
                    <a:cubicBezTo>
                      <a:pt x="14" y="4"/>
                      <a:pt x="13" y="5"/>
                      <a:pt x="12" y="6"/>
                    </a:cubicBezTo>
                    <a:cubicBezTo>
                      <a:pt x="10" y="8"/>
                      <a:pt x="7" y="10"/>
                      <a:pt x="5" y="12"/>
                    </a:cubicBezTo>
                    <a:cubicBezTo>
                      <a:pt x="3" y="14"/>
                      <a:pt x="2" y="15"/>
                      <a:pt x="1" y="17"/>
                    </a:cubicBezTo>
                    <a:cubicBezTo>
                      <a:pt x="0" y="18"/>
                      <a:pt x="0" y="20"/>
                      <a:pt x="0" y="22"/>
                    </a:cubicBezTo>
                    <a:cubicBezTo>
                      <a:pt x="0" y="26"/>
                      <a:pt x="1" y="29"/>
                      <a:pt x="3" y="31"/>
                    </a:cubicBezTo>
                    <a:cubicBezTo>
                      <a:pt x="5" y="34"/>
                      <a:pt x="9" y="35"/>
                      <a:pt x="12" y="36"/>
                    </a:cubicBezTo>
                    <a:cubicBezTo>
                      <a:pt x="15" y="37"/>
                      <a:pt x="17" y="37"/>
                      <a:pt x="17" y="37"/>
                    </a:cubicBezTo>
                    <a:cubicBezTo>
                      <a:pt x="18" y="37"/>
                      <a:pt x="19" y="36"/>
                      <a:pt x="19" y="35"/>
                    </a:cubicBezTo>
                    <a:cubicBezTo>
                      <a:pt x="19" y="34"/>
                      <a:pt x="18" y="33"/>
                      <a:pt x="17" y="3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1" name="Freeform 276"/>
              <p:cNvSpPr>
                <a:spLocks/>
              </p:cNvSpPr>
              <p:nvPr userDrawn="1"/>
            </p:nvSpPr>
            <p:spPr bwMode="auto">
              <a:xfrm>
                <a:off x="3771" y="3928"/>
                <a:ext cx="46" cy="91"/>
              </a:xfrm>
              <a:custGeom>
                <a:avLst/>
                <a:gdLst>
                  <a:gd name="T0" fmla="*/ 2 w 19"/>
                  <a:gd name="T1" fmla="*/ 37 h 37"/>
                  <a:gd name="T2" fmla="*/ 10 w 19"/>
                  <a:gd name="T3" fmla="*/ 35 h 37"/>
                  <a:gd name="T4" fmla="*/ 16 w 19"/>
                  <a:gd name="T5" fmla="*/ 31 h 37"/>
                  <a:gd name="T6" fmla="*/ 19 w 19"/>
                  <a:gd name="T7" fmla="*/ 22 h 37"/>
                  <a:gd name="T8" fmla="*/ 17 w 19"/>
                  <a:gd name="T9" fmla="*/ 15 h 37"/>
                  <a:gd name="T10" fmla="*/ 9 w 19"/>
                  <a:gd name="T11" fmla="*/ 8 h 37"/>
                  <a:gd name="T12" fmla="*/ 4 w 19"/>
                  <a:gd name="T13" fmla="*/ 2 h 37"/>
                  <a:gd name="T14" fmla="*/ 1 w 19"/>
                  <a:gd name="T15" fmla="*/ 1 h 37"/>
                  <a:gd name="T16" fmla="*/ 0 w 19"/>
                  <a:gd name="T17" fmla="*/ 3 h 37"/>
                  <a:gd name="T18" fmla="*/ 4 w 19"/>
                  <a:gd name="T19" fmla="*/ 9 h 37"/>
                  <a:gd name="T20" fmla="*/ 12 w 19"/>
                  <a:gd name="T21" fmla="*/ 15 h 37"/>
                  <a:gd name="T22" fmla="*/ 14 w 19"/>
                  <a:gd name="T23" fmla="*/ 18 h 37"/>
                  <a:gd name="T24" fmla="*/ 15 w 19"/>
                  <a:gd name="T25" fmla="*/ 22 h 37"/>
                  <a:gd name="T26" fmla="*/ 13 w 19"/>
                  <a:gd name="T27" fmla="*/ 28 h 37"/>
                  <a:gd name="T28" fmla="*/ 6 w 19"/>
                  <a:gd name="T29" fmla="*/ 32 h 37"/>
                  <a:gd name="T30" fmla="*/ 3 w 19"/>
                  <a:gd name="T31" fmla="*/ 33 h 37"/>
                  <a:gd name="T32" fmla="*/ 2 w 19"/>
                  <a:gd name="T33" fmla="*/ 33 h 37"/>
                  <a:gd name="T34" fmla="*/ 2 w 19"/>
                  <a:gd name="T35" fmla="*/ 33 h 37"/>
                  <a:gd name="T36" fmla="*/ 2 w 19"/>
                  <a:gd name="T37" fmla="*/ 33 h 37"/>
                  <a:gd name="T38" fmla="*/ 0 w 19"/>
                  <a:gd name="T39" fmla="*/ 35 h 37"/>
                  <a:gd name="T40" fmla="*/ 2 w 19"/>
                  <a:gd name="T4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7">
                    <a:moveTo>
                      <a:pt x="2" y="37"/>
                    </a:moveTo>
                    <a:cubicBezTo>
                      <a:pt x="2" y="37"/>
                      <a:pt x="6" y="37"/>
                      <a:pt x="10" y="35"/>
                    </a:cubicBezTo>
                    <a:cubicBezTo>
                      <a:pt x="12" y="34"/>
                      <a:pt x="15" y="33"/>
                      <a:pt x="16" y="31"/>
                    </a:cubicBezTo>
                    <a:cubicBezTo>
                      <a:pt x="18" y="29"/>
                      <a:pt x="19" y="26"/>
                      <a:pt x="19" y="22"/>
                    </a:cubicBezTo>
                    <a:cubicBezTo>
                      <a:pt x="19" y="19"/>
                      <a:pt x="18" y="17"/>
                      <a:pt x="17" y="15"/>
                    </a:cubicBezTo>
                    <a:cubicBezTo>
                      <a:pt x="15" y="12"/>
                      <a:pt x="12" y="10"/>
                      <a:pt x="9" y="8"/>
                    </a:cubicBezTo>
                    <a:cubicBezTo>
                      <a:pt x="7" y="6"/>
                      <a:pt x="5" y="5"/>
                      <a:pt x="4" y="2"/>
                    </a:cubicBez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6"/>
                      <a:pt x="2" y="8"/>
                      <a:pt x="4" y="9"/>
                    </a:cubicBezTo>
                    <a:cubicBezTo>
                      <a:pt x="7" y="12"/>
                      <a:pt x="10" y="13"/>
                      <a:pt x="12" y="15"/>
                    </a:cubicBezTo>
                    <a:cubicBezTo>
                      <a:pt x="13" y="16"/>
                      <a:pt x="14" y="17"/>
                      <a:pt x="14" y="18"/>
                    </a:cubicBezTo>
                    <a:cubicBezTo>
                      <a:pt x="15" y="20"/>
                      <a:pt x="15" y="21"/>
                      <a:pt x="15" y="22"/>
                    </a:cubicBezTo>
                    <a:cubicBezTo>
                      <a:pt x="15" y="25"/>
                      <a:pt x="14" y="27"/>
                      <a:pt x="13" y="28"/>
                    </a:cubicBezTo>
                    <a:cubicBezTo>
                      <a:pt x="11" y="30"/>
                      <a:pt x="9" y="32"/>
                      <a:pt x="6" y="32"/>
                    </a:cubicBezTo>
                    <a:cubicBezTo>
                      <a:pt x="5" y="33"/>
                      <a:pt x="4" y="33"/>
                      <a:pt x="3" y="33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4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2" name="Freeform 277"/>
              <p:cNvSpPr>
                <a:spLocks/>
              </p:cNvSpPr>
              <p:nvPr userDrawn="1"/>
            </p:nvSpPr>
            <p:spPr bwMode="auto">
              <a:xfrm>
                <a:off x="3771" y="3891"/>
                <a:ext cx="10" cy="52"/>
              </a:xfrm>
              <a:custGeom>
                <a:avLst/>
                <a:gdLst>
                  <a:gd name="T0" fmla="*/ 0 w 4"/>
                  <a:gd name="T1" fmla="*/ 2 h 21"/>
                  <a:gd name="T2" fmla="*/ 0 w 4"/>
                  <a:gd name="T3" fmla="*/ 19 h 21"/>
                  <a:gd name="T4" fmla="*/ 2 w 4"/>
                  <a:gd name="T5" fmla="*/ 21 h 21"/>
                  <a:gd name="T6" fmla="*/ 4 w 4"/>
                  <a:gd name="T7" fmla="*/ 19 h 21"/>
                  <a:gd name="T8" fmla="*/ 4 w 4"/>
                  <a:gd name="T9" fmla="*/ 2 h 21"/>
                  <a:gd name="T10" fmla="*/ 2 w 4"/>
                  <a:gd name="T11" fmla="*/ 0 h 21"/>
                  <a:gd name="T12" fmla="*/ 0 w 4"/>
                  <a:gd name="T1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1">
                    <a:moveTo>
                      <a:pt x="0" y="2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3" y="21"/>
                      <a:pt x="4" y="20"/>
                      <a:pt x="4" y="19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3" name="Freeform 278"/>
              <p:cNvSpPr>
                <a:spLocks/>
              </p:cNvSpPr>
              <p:nvPr userDrawn="1"/>
            </p:nvSpPr>
            <p:spPr bwMode="auto">
              <a:xfrm>
                <a:off x="3754" y="4007"/>
                <a:ext cx="10" cy="44"/>
              </a:xfrm>
              <a:custGeom>
                <a:avLst/>
                <a:gdLst>
                  <a:gd name="T0" fmla="*/ 0 w 4"/>
                  <a:gd name="T1" fmla="*/ 2 h 18"/>
                  <a:gd name="T2" fmla="*/ 0 w 4"/>
                  <a:gd name="T3" fmla="*/ 16 h 18"/>
                  <a:gd name="T4" fmla="*/ 2 w 4"/>
                  <a:gd name="T5" fmla="*/ 18 h 18"/>
                  <a:gd name="T6" fmla="*/ 4 w 4"/>
                  <a:gd name="T7" fmla="*/ 16 h 18"/>
                  <a:gd name="T8" fmla="*/ 4 w 4"/>
                  <a:gd name="T9" fmla="*/ 2 h 18"/>
                  <a:gd name="T10" fmla="*/ 2 w 4"/>
                  <a:gd name="T11" fmla="*/ 0 h 18"/>
                  <a:gd name="T12" fmla="*/ 0 w 4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8">
                    <a:moveTo>
                      <a:pt x="0" y="2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4" name="Freeform 279"/>
              <p:cNvSpPr>
                <a:spLocks/>
              </p:cNvSpPr>
              <p:nvPr userDrawn="1"/>
            </p:nvSpPr>
            <p:spPr bwMode="auto">
              <a:xfrm>
                <a:off x="3788" y="4007"/>
                <a:ext cx="10" cy="44"/>
              </a:xfrm>
              <a:custGeom>
                <a:avLst/>
                <a:gdLst>
                  <a:gd name="T0" fmla="*/ 0 w 4"/>
                  <a:gd name="T1" fmla="*/ 2 h 18"/>
                  <a:gd name="T2" fmla="*/ 0 w 4"/>
                  <a:gd name="T3" fmla="*/ 16 h 18"/>
                  <a:gd name="T4" fmla="*/ 2 w 4"/>
                  <a:gd name="T5" fmla="*/ 18 h 18"/>
                  <a:gd name="T6" fmla="*/ 4 w 4"/>
                  <a:gd name="T7" fmla="*/ 16 h 18"/>
                  <a:gd name="T8" fmla="*/ 4 w 4"/>
                  <a:gd name="T9" fmla="*/ 2 h 18"/>
                  <a:gd name="T10" fmla="*/ 2 w 4"/>
                  <a:gd name="T11" fmla="*/ 0 h 18"/>
                  <a:gd name="T12" fmla="*/ 0 w 4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8">
                    <a:moveTo>
                      <a:pt x="0" y="2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5" name="Freeform 280"/>
              <p:cNvSpPr>
                <a:spLocks/>
              </p:cNvSpPr>
              <p:nvPr userDrawn="1"/>
            </p:nvSpPr>
            <p:spPr bwMode="auto">
              <a:xfrm>
                <a:off x="3894" y="3896"/>
                <a:ext cx="29" cy="81"/>
              </a:xfrm>
              <a:custGeom>
                <a:avLst/>
                <a:gdLst>
                  <a:gd name="T0" fmla="*/ 0 w 12"/>
                  <a:gd name="T1" fmla="*/ 2 h 33"/>
                  <a:gd name="T2" fmla="*/ 0 w 12"/>
                  <a:gd name="T3" fmla="*/ 14 h 33"/>
                  <a:gd name="T4" fmla="*/ 1 w 12"/>
                  <a:gd name="T5" fmla="*/ 16 h 33"/>
                  <a:gd name="T6" fmla="*/ 3 w 12"/>
                  <a:gd name="T7" fmla="*/ 18 h 33"/>
                  <a:gd name="T8" fmla="*/ 6 w 12"/>
                  <a:gd name="T9" fmla="*/ 21 h 33"/>
                  <a:gd name="T10" fmla="*/ 8 w 12"/>
                  <a:gd name="T11" fmla="*/ 24 h 33"/>
                  <a:gd name="T12" fmla="*/ 7 w 12"/>
                  <a:gd name="T13" fmla="*/ 27 h 33"/>
                  <a:gd name="T14" fmla="*/ 5 w 12"/>
                  <a:gd name="T15" fmla="*/ 29 h 33"/>
                  <a:gd name="T16" fmla="*/ 2 w 12"/>
                  <a:gd name="T17" fmla="*/ 29 h 33"/>
                  <a:gd name="T18" fmla="*/ 0 w 12"/>
                  <a:gd name="T19" fmla="*/ 31 h 33"/>
                  <a:gd name="T20" fmla="*/ 2 w 12"/>
                  <a:gd name="T21" fmla="*/ 33 h 33"/>
                  <a:gd name="T22" fmla="*/ 8 w 12"/>
                  <a:gd name="T23" fmla="*/ 32 h 33"/>
                  <a:gd name="T24" fmla="*/ 11 w 12"/>
                  <a:gd name="T25" fmla="*/ 29 h 33"/>
                  <a:gd name="T26" fmla="*/ 12 w 12"/>
                  <a:gd name="T27" fmla="*/ 24 h 33"/>
                  <a:gd name="T28" fmla="*/ 10 w 12"/>
                  <a:gd name="T29" fmla="*/ 19 h 33"/>
                  <a:gd name="T30" fmla="*/ 6 w 12"/>
                  <a:gd name="T31" fmla="*/ 15 h 33"/>
                  <a:gd name="T32" fmla="*/ 4 w 12"/>
                  <a:gd name="T33" fmla="*/ 14 h 33"/>
                  <a:gd name="T34" fmla="*/ 4 w 12"/>
                  <a:gd name="T35" fmla="*/ 13 h 33"/>
                  <a:gd name="T36" fmla="*/ 3 w 12"/>
                  <a:gd name="T37" fmla="*/ 14 h 33"/>
                  <a:gd name="T38" fmla="*/ 4 w 12"/>
                  <a:gd name="T39" fmla="*/ 14 h 33"/>
                  <a:gd name="T40" fmla="*/ 4 w 12"/>
                  <a:gd name="T41" fmla="*/ 13 h 33"/>
                  <a:gd name="T42" fmla="*/ 3 w 12"/>
                  <a:gd name="T43" fmla="*/ 14 h 33"/>
                  <a:gd name="T44" fmla="*/ 4 w 12"/>
                  <a:gd name="T45" fmla="*/ 14 h 33"/>
                  <a:gd name="T46" fmla="*/ 4 w 12"/>
                  <a:gd name="T47" fmla="*/ 2 h 33"/>
                  <a:gd name="T48" fmla="*/ 2 w 12"/>
                  <a:gd name="T49" fmla="*/ 0 h 33"/>
                  <a:gd name="T50" fmla="*/ 0 w 12"/>
                  <a:gd name="T5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" h="33">
                    <a:moveTo>
                      <a:pt x="0" y="2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1" y="17"/>
                      <a:pt x="2" y="17"/>
                      <a:pt x="3" y="18"/>
                    </a:cubicBezTo>
                    <a:cubicBezTo>
                      <a:pt x="4" y="19"/>
                      <a:pt x="5" y="20"/>
                      <a:pt x="6" y="21"/>
                    </a:cubicBezTo>
                    <a:cubicBezTo>
                      <a:pt x="7" y="22"/>
                      <a:pt x="8" y="23"/>
                      <a:pt x="8" y="24"/>
                    </a:cubicBezTo>
                    <a:cubicBezTo>
                      <a:pt x="8" y="26"/>
                      <a:pt x="8" y="26"/>
                      <a:pt x="7" y="27"/>
                    </a:cubicBezTo>
                    <a:cubicBezTo>
                      <a:pt x="7" y="28"/>
                      <a:pt x="6" y="28"/>
                      <a:pt x="5" y="29"/>
                    </a:cubicBezTo>
                    <a:cubicBezTo>
                      <a:pt x="4" y="29"/>
                      <a:pt x="3" y="29"/>
                      <a:pt x="2" y="29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4" y="33"/>
                      <a:pt x="6" y="33"/>
                      <a:pt x="8" y="32"/>
                    </a:cubicBezTo>
                    <a:cubicBezTo>
                      <a:pt x="9" y="31"/>
                      <a:pt x="10" y="30"/>
                      <a:pt x="11" y="29"/>
                    </a:cubicBezTo>
                    <a:cubicBezTo>
                      <a:pt x="12" y="28"/>
                      <a:pt x="12" y="26"/>
                      <a:pt x="12" y="24"/>
                    </a:cubicBezTo>
                    <a:cubicBezTo>
                      <a:pt x="12" y="23"/>
                      <a:pt x="11" y="21"/>
                      <a:pt x="10" y="19"/>
                    </a:cubicBezTo>
                    <a:cubicBezTo>
                      <a:pt x="9" y="17"/>
                      <a:pt x="7" y="16"/>
                      <a:pt x="6" y="15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6" name="Freeform 281"/>
              <p:cNvSpPr>
                <a:spLocks/>
              </p:cNvSpPr>
              <p:nvPr userDrawn="1"/>
            </p:nvSpPr>
            <p:spPr bwMode="auto">
              <a:xfrm>
                <a:off x="3884" y="3965"/>
                <a:ext cx="29" cy="52"/>
              </a:xfrm>
              <a:custGeom>
                <a:avLst/>
                <a:gdLst>
                  <a:gd name="T0" fmla="*/ 0 w 12"/>
                  <a:gd name="T1" fmla="*/ 2 h 21"/>
                  <a:gd name="T2" fmla="*/ 0 w 12"/>
                  <a:gd name="T3" fmla="*/ 19 h 21"/>
                  <a:gd name="T4" fmla="*/ 0 w 12"/>
                  <a:gd name="T5" fmla="*/ 20 h 21"/>
                  <a:gd name="T6" fmla="*/ 2 w 12"/>
                  <a:gd name="T7" fmla="*/ 21 h 21"/>
                  <a:gd name="T8" fmla="*/ 10 w 12"/>
                  <a:gd name="T9" fmla="*/ 21 h 21"/>
                  <a:gd name="T10" fmla="*/ 12 w 12"/>
                  <a:gd name="T11" fmla="*/ 20 h 21"/>
                  <a:gd name="T12" fmla="*/ 12 w 12"/>
                  <a:gd name="T13" fmla="*/ 19 h 21"/>
                  <a:gd name="T14" fmla="*/ 12 w 12"/>
                  <a:gd name="T15" fmla="*/ 3 h 21"/>
                  <a:gd name="T16" fmla="*/ 10 w 12"/>
                  <a:gd name="T17" fmla="*/ 1 h 21"/>
                  <a:gd name="T18" fmla="*/ 8 w 12"/>
                  <a:gd name="T19" fmla="*/ 3 h 21"/>
                  <a:gd name="T20" fmla="*/ 8 w 12"/>
                  <a:gd name="T21" fmla="*/ 17 h 21"/>
                  <a:gd name="T22" fmla="*/ 4 w 12"/>
                  <a:gd name="T23" fmla="*/ 17 h 21"/>
                  <a:gd name="T24" fmla="*/ 4 w 12"/>
                  <a:gd name="T25" fmla="*/ 2 h 21"/>
                  <a:gd name="T26" fmla="*/ 2 w 12"/>
                  <a:gd name="T27" fmla="*/ 0 h 21"/>
                  <a:gd name="T28" fmla="*/ 0 w 12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21">
                    <a:moveTo>
                      <a:pt x="0" y="2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1" y="20"/>
                      <a:pt x="1" y="21"/>
                      <a:pt x="2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0"/>
                      <a:pt x="12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1"/>
                      <a:pt x="10" y="1"/>
                    </a:cubicBezTo>
                    <a:cubicBezTo>
                      <a:pt x="9" y="1"/>
                      <a:pt x="8" y="1"/>
                      <a:pt x="8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7" name="Freeform 282"/>
              <p:cNvSpPr>
                <a:spLocks/>
              </p:cNvSpPr>
              <p:nvPr userDrawn="1"/>
            </p:nvSpPr>
            <p:spPr bwMode="auto">
              <a:xfrm>
                <a:off x="3848" y="4004"/>
                <a:ext cx="46" cy="84"/>
              </a:xfrm>
              <a:custGeom>
                <a:avLst/>
                <a:gdLst>
                  <a:gd name="T0" fmla="*/ 16 w 19"/>
                  <a:gd name="T1" fmla="*/ 1 h 34"/>
                  <a:gd name="T2" fmla="*/ 9 w 19"/>
                  <a:gd name="T3" fmla="*/ 6 h 34"/>
                  <a:gd name="T4" fmla="*/ 1 w 19"/>
                  <a:gd name="T5" fmla="*/ 18 h 34"/>
                  <a:gd name="T6" fmla="*/ 1 w 19"/>
                  <a:gd name="T7" fmla="*/ 18 h 34"/>
                  <a:gd name="T8" fmla="*/ 1 w 19"/>
                  <a:gd name="T9" fmla="*/ 19 h 34"/>
                  <a:gd name="T10" fmla="*/ 3 w 19"/>
                  <a:gd name="T11" fmla="*/ 25 h 34"/>
                  <a:gd name="T12" fmla="*/ 5 w 19"/>
                  <a:gd name="T13" fmla="*/ 28 h 34"/>
                  <a:gd name="T14" fmla="*/ 6 w 19"/>
                  <a:gd name="T15" fmla="*/ 26 h 34"/>
                  <a:gd name="T16" fmla="*/ 4 w 19"/>
                  <a:gd name="T17" fmla="*/ 25 h 34"/>
                  <a:gd name="T18" fmla="*/ 1 w 19"/>
                  <a:gd name="T19" fmla="*/ 30 h 34"/>
                  <a:gd name="T20" fmla="*/ 2 w 19"/>
                  <a:gd name="T21" fmla="*/ 33 h 34"/>
                  <a:gd name="T22" fmla="*/ 4 w 19"/>
                  <a:gd name="T23" fmla="*/ 32 h 34"/>
                  <a:gd name="T24" fmla="*/ 8 w 19"/>
                  <a:gd name="T25" fmla="*/ 27 h 34"/>
                  <a:gd name="T26" fmla="*/ 8 w 19"/>
                  <a:gd name="T27" fmla="*/ 25 h 34"/>
                  <a:gd name="T28" fmla="*/ 7 w 19"/>
                  <a:gd name="T29" fmla="*/ 25 h 34"/>
                  <a:gd name="T30" fmla="*/ 6 w 19"/>
                  <a:gd name="T31" fmla="*/ 23 h 34"/>
                  <a:gd name="T32" fmla="*/ 5 w 19"/>
                  <a:gd name="T33" fmla="*/ 19 h 34"/>
                  <a:gd name="T34" fmla="*/ 5 w 19"/>
                  <a:gd name="T35" fmla="*/ 19 h 34"/>
                  <a:gd name="T36" fmla="*/ 3 w 19"/>
                  <a:gd name="T37" fmla="*/ 19 h 34"/>
                  <a:gd name="T38" fmla="*/ 5 w 19"/>
                  <a:gd name="T39" fmla="*/ 19 h 34"/>
                  <a:gd name="T40" fmla="*/ 11 w 19"/>
                  <a:gd name="T41" fmla="*/ 9 h 34"/>
                  <a:gd name="T42" fmla="*/ 16 w 19"/>
                  <a:gd name="T43" fmla="*/ 6 h 34"/>
                  <a:gd name="T44" fmla="*/ 17 w 19"/>
                  <a:gd name="T45" fmla="*/ 5 h 34"/>
                  <a:gd name="T46" fmla="*/ 18 w 19"/>
                  <a:gd name="T47" fmla="*/ 4 h 34"/>
                  <a:gd name="T48" fmla="*/ 18 w 19"/>
                  <a:gd name="T49" fmla="*/ 4 h 34"/>
                  <a:gd name="T50" fmla="*/ 18 w 19"/>
                  <a:gd name="T51" fmla="*/ 2 h 34"/>
                  <a:gd name="T52" fmla="*/ 16 w 19"/>
                  <a:gd name="T5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34">
                    <a:moveTo>
                      <a:pt x="16" y="1"/>
                    </a:moveTo>
                    <a:cubicBezTo>
                      <a:pt x="16" y="1"/>
                      <a:pt x="12" y="3"/>
                      <a:pt x="9" y="6"/>
                    </a:cubicBezTo>
                    <a:cubicBezTo>
                      <a:pt x="5" y="9"/>
                      <a:pt x="1" y="13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2"/>
                      <a:pt x="2" y="24"/>
                      <a:pt x="3" y="25"/>
                    </a:cubicBezTo>
                    <a:cubicBezTo>
                      <a:pt x="4" y="27"/>
                      <a:pt x="5" y="27"/>
                      <a:pt x="5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1" y="32"/>
                      <a:pt x="2" y="33"/>
                    </a:cubicBezTo>
                    <a:cubicBezTo>
                      <a:pt x="2" y="34"/>
                      <a:pt x="4" y="33"/>
                      <a:pt x="4" y="32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6"/>
                      <a:pt x="8" y="25"/>
                      <a:pt x="8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4"/>
                      <a:pt x="6" y="23"/>
                    </a:cubicBezTo>
                    <a:cubicBezTo>
                      <a:pt x="5" y="22"/>
                      <a:pt x="5" y="20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5"/>
                      <a:pt x="8" y="12"/>
                      <a:pt x="11" y="9"/>
                    </a:cubicBezTo>
                    <a:cubicBezTo>
                      <a:pt x="13" y="7"/>
                      <a:pt x="15" y="6"/>
                      <a:pt x="16" y="6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3"/>
                      <a:pt x="18" y="2"/>
                    </a:cubicBezTo>
                    <a:cubicBezTo>
                      <a:pt x="18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8" name="Freeform 283"/>
              <p:cNvSpPr>
                <a:spLocks/>
              </p:cNvSpPr>
              <p:nvPr userDrawn="1"/>
            </p:nvSpPr>
            <p:spPr bwMode="auto">
              <a:xfrm>
                <a:off x="3855" y="4004"/>
                <a:ext cx="94" cy="91"/>
              </a:xfrm>
              <a:custGeom>
                <a:avLst/>
                <a:gdLst>
                  <a:gd name="T0" fmla="*/ 21 w 39"/>
                  <a:gd name="T1" fmla="*/ 4 h 37"/>
                  <a:gd name="T2" fmla="*/ 21 w 39"/>
                  <a:gd name="T3" fmla="*/ 4 h 37"/>
                  <a:gd name="T4" fmla="*/ 28 w 39"/>
                  <a:gd name="T5" fmla="*/ 9 h 37"/>
                  <a:gd name="T6" fmla="*/ 34 w 39"/>
                  <a:gd name="T7" fmla="*/ 19 h 37"/>
                  <a:gd name="T8" fmla="*/ 36 w 39"/>
                  <a:gd name="T9" fmla="*/ 19 h 37"/>
                  <a:gd name="T10" fmla="*/ 34 w 39"/>
                  <a:gd name="T11" fmla="*/ 19 h 37"/>
                  <a:gd name="T12" fmla="*/ 34 w 39"/>
                  <a:gd name="T13" fmla="*/ 19 h 37"/>
                  <a:gd name="T14" fmla="*/ 33 w 39"/>
                  <a:gd name="T15" fmla="*/ 23 h 37"/>
                  <a:gd name="T16" fmla="*/ 32 w 39"/>
                  <a:gd name="T17" fmla="*/ 24 h 37"/>
                  <a:gd name="T18" fmla="*/ 32 w 39"/>
                  <a:gd name="T19" fmla="*/ 25 h 37"/>
                  <a:gd name="T20" fmla="*/ 31 w 39"/>
                  <a:gd name="T21" fmla="*/ 25 h 37"/>
                  <a:gd name="T22" fmla="*/ 31 w 39"/>
                  <a:gd name="T23" fmla="*/ 25 h 37"/>
                  <a:gd name="T24" fmla="*/ 31 w 39"/>
                  <a:gd name="T25" fmla="*/ 27 h 37"/>
                  <a:gd name="T26" fmla="*/ 34 w 39"/>
                  <a:gd name="T27" fmla="*/ 33 h 37"/>
                  <a:gd name="T28" fmla="*/ 2 w 39"/>
                  <a:gd name="T29" fmla="*/ 33 h 37"/>
                  <a:gd name="T30" fmla="*/ 0 w 39"/>
                  <a:gd name="T31" fmla="*/ 35 h 37"/>
                  <a:gd name="T32" fmla="*/ 2 w 39"/>
                  <a:gd name="T33" fmla="*/ 37 h 37"/>
                  <a:gd name="T34" fmla="*/ 37 w 39"/>
                  <a:gd name="T35" fmla="*/ 37 h 37"/>
                  <a:gd name="T36" fmla="*/ 39 w 39"/>
                  <a:gd name="T37" fmla="*/ 36 h 37"/>
                  <a:gd name="T38" fmla="*/ 39 w 39"/>
                  <a:gd name="T39" fmla="*/ 34 h 37"/>
                  <a:gd name="T40" fmla="*/ 35 w 39"/>
                  <a:gd name="T41" fmla="*/ 25 h 37"/>
                  <a:gd name="T42" fmla="*/ 33 w 39"/>
                  <a:gd name="T43" fmla="*/ 26 h 37"/>
                  <a:gd name="T44" fmla="*/ 34 w 39"/>
                  <a:gd name="T45" fmla="*/ 28 h 37"/>
                  <a:gd name="T46" fmla="*/ 36 w 39"/>
                  <a:gd name="T47" fmla="*/ 25 h 37"/>
                  <a:gd name="T48" fmla="*/ 38 w 39"/>
                  <a:gd name="T49" fmla="*/ 19 h 37"/>
                  <a:gd name="T50" fmla="*/ 38 w 39"/>
                  <a:gd name="T51" fmla="*/ 18 h 37"/>
                  <a:gd name="T52" fmla="*/ 38 w 39"/>
                  <a:gd name="T53" fmla="*/ 18 h 37"/>
                  <a:gd name="T54" fmla="*/ 30 w 39"/>
                  <a:gd name="T55" fmla="*/ 6 h 37"/>
                  <a:gd name="T56" fmla="*/ 23 w 39"/>
                  <a:gd name="T57" fmla="*/ 1 h 37"/>
                  <a:gd name="T58" fmla="*/ 20 w 39"/>
                  <a:gd name="T59" fmla="*/ 2 h 37"/>
                  <a:gd name="T60" fmla="*/ 21 w 39"/>
                  <a:gd name="T61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7">
                    <a:moveTo>
                      <a:pt x="21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2" y="5"/>
                      <a:pt x="25" y="7"/>
                      <a:pt x="28" y="9"/>
                    </a:cubicBezTo>
                    <a:cubicBezTo>
                      <a:pt x="31" y="12"/>
                      <a:pt x="34" y="16"/>
                      <a:pt x="34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20"/>
                      <a:pt x="34" y="22"/>
                      <a:pt x="33" y="23"/>
                    </a:cubicBezTo>
                    <a:cubicBezTo>
                      <a:pt x="33" y="23"/>
                      <a:pt x="32" y="24"/>
                      <a:pt x="32" y="24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6"/>
                      <a:pt x="31" y="27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0" y="33"/>
                      <a:pt x="0" y="34"/>
                      <a:pt x="0" y="35"/>
                    </a:cubicBezTo>
                    <a:cubicBezTo>
                      <a:pt x="0" y="36"/>
                      <a:pt x="0" y="37"/>
                      <a:pt x="2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5"/>
                      <a:pt x="39" y="34"/>
                      <a:pt x="39" y="3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27"/>
                      <a:pt x="35" y="27"/>
                      <a:pt x="36" y="25"/>
                    </a:cubicBezTo>
                    <a:cubicBezTo>
                      <a:pt x="37" y="24"/>
                      <a:pt x="38" y="22"/>
                      <a:pt x="38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3"/>
                      <a:pt x="34" y="9"/>
                      <a:pt x="30" y="6"/>
                    </a:cubicBezTo>
                    <a:cubicBezTo>
                      <a:pt x="27" y="3"/>
                      <a:pt x="23" y="1"/>
                      <a:pt x="23" y="1"/>
                    </a:cubicBezTo>
                    <a:cubicBezTo>
                      <a:pt x="22" y="0"/>
                      <a:pt x="21" y="1"/>
                      <a:pt x="20" y="2"/>
                    </a:cubicBezTo>
                    <a:cubicBezTo>
                      <a:pt x="20" y="3"/>
                      <a:pt x="20" y="4"/>
                      <a:pt x="2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9" name="Freeform 284"/>
              <p:cNvSpPr>
                <a:spLocks/>
              </p:cNvSpPr>
              <p:nvPr userDrawn="1"/>
            </p:nvSpPr>
            <p:spPr bwMode="auto">
              <a:xfrm>
                <a:off x="2654" y="4039"/>
                <a:ext cx="50" cy="17"/>
              </a:xfrm>
              <a:custGeom>
                <a:avLst/>
                <a:gdLst>
                  <a:gd name="T0" fmla="*/ 4 w 21"/>
                  <a:gd name="T1" fmla="*/ 6 h 7"/>
                  <a:gd name="T2" fmla="*/ 3 w 21"/>
                  <a:gd name="T3" fmla="*/ 6 h 7"/>
                  <a:gd name="T4" fmla="*/ 4 w 21"/>
                  <a:gd name="T5" fmla="*/ 6 h 7"/>
                  <a:gd name="T6" fmla="*/ 4 w 21"/>
                  <a:gd name="T7" fmla="*/ 6 h 7"/>
                  <a:gd name="T8" fmla="*/ 3 w 21"/>
                  <a:gd name="T9" fmla="*/ 6 h 7"/>
                  <a:gd name="T10" fmla="*/ 4 w 21"/>
                  <a:gd name="T11" fmla="*/ 6 h 7"/>
                  <a:gd name="T12" fmla="*/ 4 w 21"/>
                  <a:gd name="T13" fmla="*/ 6 h 7"/>
                  <a:gd name="T14" fmla="*/ 12 w 21"/>
                  <a:gd name="T15" fmla="*/ 4 h 7"/>
                  <a:gd name="T16" fmla="*/ 18 w 21"/>
                  <a:gd name="T17" fmla="*/ 4 h 7"/>
                  <a:gd name="T18" fmla="*/ 21 w 21"/>
                  <a:gd name="T19" fmla="*/ 3 h 7"/>
                  <a:gd name="T20" fmla="*/ 19 w 21"/>
                  <a:gd name="T21" fmla="*/ 0 h 7"/>
                  <a:gd name="T22" fmla="*/ 12 w 21"/>
                  <a:gd name="T23" fmla="*/ 0 h 7"/>
                  <a:gd name="T24" fmla="*/ 1 w 21"/>
                  <a:gd name="T25" fmla="*/ 4 h 7"/>
                  <a:gd name="T26" fmla="*/ 1 w 21"/>
                  <a:gd name="T27" fmla="*/ 7 h 7"/>
                  <a:gd name="T28" fmla="*/ 4 w 21"/>
                  <a:gd name="T2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7"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12" y="4"/>
                    </a:cubicBezTo>
                    <a:cubicBezTo>
                      <a:pt x="14" y="4"/>
                      <a:pt x="16" y="4"/>
                      <a:pt x="18" y="4"/>
                    </a:cubicBezTo>
                    <a:cubicBezTo>
                      <a:pt x="19" y="5"/>
                      <a:pt x="20" y="4"/>
                      <a:pt x="21" y="3"/>
                    </a:cubicBezTo>
                    <a:cubicBezTo>
                      <a:pt x="21" y="2"/>
                      <a:pt x="20" y="1"/>
                      <a:pt x="19" y="0"/>
                    </a:cubicBezTo>
                    <a:cubicBezTo>
                      <a:pt x="16" y="0"/>
                      <a:pt x="14" y="0"/>
                      <a:pt x="12" y="0"/>
                    </a:cubicBezTo>
                    <a:cubicBezTo>
                      <a:pt x="4" y="0"/>
                      <a:pt x="1" y="3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3" y="7"/>
                      <a:pt x="4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0" name="Freeform 285"/>
              <p:cNvSpPr>
                <a:spLocks/>
              </p:cNvSpPr>
              <p:nvPr userDrawn="1"/>
            </p:nvSpPr>
            <p:spPr bwMode="auto">
              <a:xfrm>
                <a:off x="2721" y="4039"/>
                <a:ext cx="51" cy="15"/>
              </a:xfrm>
              <a:custGeom>
                <a:avLst/>
                <a:gdLst>
                  <a:gd name="T0" fmla="*/ 4 w 21"/>
                  <a:gd name="T1" fmla="*/ 5 h 6"/>
                  <a:gd name="T2" fmla="*/ 4 w 21"/>
                  <a:gd name="T3" fmla="*/ 5 h 6"/>
                  <a:gd name="T4" fmla="*/ 4 w 21"/>
                  <a:gd name="T5" fmla="*/ 5 h 6"/>
                  <a:gd name="T6" fmla="*/ 4 w 21"/>
                  <a:gd name="T7" fmla="*/ 5 h 6"/>
                  <a:gd name="T8" fmla="*/ 4 w 21"/>
                  <a:gd name="T9" fmla="*/ 5 h 6"/>
                  <a:gd name="T10" fmla="*/ 4 w 21"/>
                  <a:gd name="T11" fmla="*/ 5 h 6"/>
                  <a:gd name="T12" fmla="*/ 11 w 21"/>
                  <a:gd name="T13" fmla="*/ 4 h 6"/>
                  <a:gd name="T14" fmla="*/ 18 w 21"/>
                  <a:gd name="T15" fmla="*/ 4 h 6"/>
                  <a:gd name="T16" fmla="*/ 20 w 21"/>
                  <a:gd name="T17" fmla="*/ 3 h 6"/>
                  <a:gd name="T18" fmla="*/ 19 w 21"/>
                  <a:gd name="T19" fmla="*/ 0 h 6"/>
                  <a:gd name="T20" fmla="*/ 11 w 21"/>
                  <a:gd name="T21" fmla="*/ 0 h 6"/>
                  <a:gd name="T22" fmla="*/ 1 w 21"/>
                  <a:gd name="T23" fmla="*/ 2 h 6"/>
                  <a:gd name="T24" fmla="*/ 1 w 21"/>
                  <a:gd name="T25" fmla="*/ 5 h 6"/>
                  <a:gd name="T26" fmla="*/ 4 w 21"/>
                  <a:gd name="T2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6"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6" y="4"/>
                      <a:pt x="11" y="4"/>
                    </a:cubicBezTo>
                    <a:cubicBezTo>
                      <a:pt x="13" y="4"/>
                      <a:pt x="15" y="4"/>
                      <a:pt x="18" y="4"/>
                    </a:cubicBezTo>
                    <a:cubicBezTo>
                      <a:pt x="19" y="5"/>
                      <a:pt x="20" y="4"/>
                      <a:pt x="20" y="3"/>
                    </a:cubicBezTo>
                    <a:cubicBezTo>
                      <a:pt x="21" y="2"/>
                      <a:pt x="20" y="1"/>
                      <a:pt x="19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5" y="0"/>
                      <a:pt x="2" y="2"/>
                      <a:pt x="1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2" y="6"/>
                      <a:pt x="3" y="6"/>
                      <a:pt x="4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1" name="Freeform 286"/>
              <p:cNvSpPr>
                <a:spLocks/>
              </p:cNvSpPr>
              <p:nvPr userDrawn="1"/>
            </p:nvSpPr>
            <p:spPr bwMode="auto">
              <a:xfrm>
                <a:off x="2594" y="3906"/>
                <a:ext cx="195" cy="170"/>
              </a:xfrm>
              <a:custGeom>
                <a:avLst/>
                <a:gdLst>
                  <a:gd name="T0" fmla="*/ 7 w 81"/>
                  <a:gd name="T1" fmla="*/ 52 h 69"/>
                  <a:gd name="T2" fmla="*/ 12 w 81"/>
                  <a:gd name="T3" fmla="*/ 60 h 69"/>
                  <a:gd name="T4" fmla="*/ 15 w 81"/>
                  <a:gd name="T5" fmla="*/ 58 h 69"/>
                  <a:gd name="T6" fmla="*/ 17 w 81"/>
                  <a:gd name="T7" fmla="*/ 53 h 69"/>
                  <a:gd name="T8" fmla="*/ 17 w 81"/>
                  <a:gd name="T9" fmla="*/ 52 h 69"/>
                  <a:gd name="T10" fmla="*/ 17 w 81"/>
                  <a:gd name="T11" fmla="*/ 51 h 69"/>
                  <a:gd name="T12" fmla="*/ 20 w 81"/>
                  <a:gd name="T13" fmla="*/ 30 h 69"/>
                  <a:gd name="T14" fmla="*/ 29 w 81"/>
                  <a:gd name="T15" fmla="*/ 11 h 69"/>
                  <a:gd name="T16" fmla="*/ 65 w 81"/>
                  <a:gd name="T17" fmla="*/ 17 h 69"/>
                  <a:gd name="T18" fmla="*/ 74 w 81"/>
                  <a:gd name="T19" fmla="*/ 42 h 69"/>
                  <a:gd name="T20" fmla="*/ 74 w 81"/>
                  <a:gd name="T21" fmla="*/ 51 h 69"/>
                  <a:gd name="T22" fmla="*/ 74 w 81"/>
                  <a:gd name="T23" fmla="*/ 67 h 69"/>
                  <a:gd name="T24" fmla="*/ 78 w 81"/>
                  <a:gd name="T25" fmla="*/ 68 h 69"/>
                  <a:gd name="T26" fmla="*/ 81 w 81"/>
                  <a:gd name="T27" fmla="*/ 46 h 69"/>
                  <a:gd name="T28" fmla="*/ 73 w 81"/>
                  <a:gd name="T29" fmla="*/ 12 h 69"/>
                  <a:gd name="T30" fmla="*/ 41 w 81"/>
                  <a:gd name="T31" fmla="*/ 0 h 69"/>
                  <a:gd name="T32" fmla="*/ 10 w 81"/>
                  <a:gd name="T33" fmla="*/ 13 h 69"/>
                  <a:gd name="T34" fmla="*/ 1 w 81"/>
                  <a:gd name="T35" fmla="*/ 45 h 69"/>
                  <a:gd name="T36" fmla="*/ 3 w 81"/>
                  <a:gd name="T37" fmla="*/ 45 h 69"/>
                  <a:gd name="T38" fmla="*/ 2 w 81"/>
                  <a:gd name="T39" fmla="*/ 45 h 69"/>
                  <a:gd name="T40" fmla="*/ 7 w 81"/>
                  <a:gd name="T41" fmla="*/ 52 h 69"/>
                  <a:gd name="T42" fmla="*/ 11 w 81"/>
                  <a:gd name="T43" fmla="*/ 51 h 69"/>
                  <a:gd name="T44" fmla="*/ 3 w 81"/>
                  <a:gd name="T45" fmla="*/ 41 h 69"/>
                  <a:gd name="T46" fmla="*/ 2 w 81"/>
                  <a:gd name="T47" fmla="*/ 41 h 69"/>
                  <a:gd name="T48" fmla="*/ 4 w 81"/>
                  <a:gd name="T49" fmla="*/ 44 h 69"/>
                  <a:gd name="T50" fmla="*/ 25 w 81"/>
                  <a:gd name="T51" fmla="*/ 7 h 69"/>
                  <a:gd name="T52" fmla="*/ 52 w 81"/>
                  <a:gd name="T53" fmla="*/ 5 h 69"/>
                  <a:gd name="T54" fmla="*/ 76 w 81"/>
                  <a:gd name="T55" fmla="*/ 32 h 69"/>
                  <a:gd name="T56" fmla="*/ 76 w 81"/>
                  <a:gd name="T57" fmla="*/ 58 h 69"/>
                  <a:gd name="T58" fmla="*/ 76 w 81"/>
                  <a:gd name="T59" fmla="*/ 67 h 69"/>
                  <a:gd name="T60" fmla="*/ 78 w 81"/>
                  <a:gd name="T61" fmla="*/ 62 h 69"/>
                  <a:gd name="T62" fmla="*/ 78 w 81"/>
                  <a:gd name="T63" fmla="*/ 50 h 69"/>
                  <a:gd name="T64" fmla="*/ 77 w 81"/>
                  <a:gd name="T65" fmla="*/ 28 h 69"/>
                  <a:gd name="T66" fmla="*/ 42 w 81"/>
                  <a:gd name="T67" fmla="*/ 3 h 69"/>
                  <a:gd name="T68" fmla="*/ 20 w 81"/>
                  <a:gd name="T69" fmla="*/ 18 h 69"/>
                  <a:gd name="T70" fmla="*/ 12 w 81"/>
                  <a:gd name="T71" fmla="*/ 43 h 69"/>
                  <a:gd name="T72" fmla="*/ 15 w 81"/>
                  <a:gd name="T73" fmla="*/ 51 h 69"/>
                  <a:gd name="T74" fmla="*/ 11 w 81"/>
                  <a:gd name="T75" fmla="*/ 58 h 69"/>
                  <a:gd name="T76" fmla="*/ 12 w 81"/>
                  <a:gd name="T77" fmla="*/ 56 h 69"/>
                  <a:gd name="T78" fmla="*/ 12 w 81"/>
                  <a:gd name="T79" fmla="*/ 56 h 69"/>
                  <a:gd name="T80" fmla="*/ 12 w 81"/>
                  <a:gd name="T81" fmla="*/ 57 h 69"/>
                  <a:gd name="T82" fmla="*/ 12 w 81"/>
                  <a:gd name="T83" fmla="*/ 56 h 69"/>
                  <a:gd name="T84" fmla="*/ 12 w 81"/>
                  <a:gd name="T85" fmla="*/ 56 h 69"/>
                  <a:gd name="T86" fmla="*/ 12 w 81"/>
                  <a:gd name="T87" fmla="*/ 56 h 69"/>
                  <a:gd name="T88" fmla="*/ 11 w 81"/>
                  <a:gd name="T89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1" h="69">
                    <a:moveTo>
                      <a:pt x="9" y="52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7" y="55"/>
                      <a:pt x="8" y="57"/>
                      <a:pt x="9" y="58"/>
                    </a:cubicBezTo>
                    <a:cubicBezTo>
                      <a:pt x="10" y="60"/>
                      <a:pt x="11" y="60"/>
                      <a:pt x="12" y="60"/>
                    </a:cubicBezTo>
                    <a:cubicBezTo>
                      <a:pt x="13" y="60"/>
                      <a:pt x="14" y="60"/>
                      <a:pt x="14" y="60"/>
                    </a:cubicBezTo>
                    <a:cubicBezTo>
                      <a:pt x="15" y="59"/>
                      <a:pt x="15" y="59"/>
                      <a:pt x="15" y="58"/>
                    </a:cubicBezTo>
                    <a:cubicBezTo>
                      <a:pt x="15" y="57"/>
                      <a:pt x="16" y="55"/>
                      <a:pt x="16" y="54"/>
                    </a:cubicBezTo>
                    <a:cubicBezTo>
                      <a:pt x="16" y="54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1"/>
                      <a:pt x="17" y="51"/>
                    </a:cubicBezTo>
                    <a:cubicBezTo>
                      <a:pt x="16" y="48"/>
                      <a:pt x="16" y="46"/>
                      <a:pt x="16" y="43"/>
                    </a:cubicBezTo>
                    <a:cubicBezTo>
                      <a:pt x="16" y="38"/>
                      <a:pt x="19" y="34"/>
                      <a:pt x="20" y="30"/>
                    </a:cubicBezTo>
                    <a:cubicBezTo>
                      <a:pt x="21" y="27"/>
                      <a:pt x="22" y="23"/>
                      <a:pt x="24" y="20"/>
                    </a:cubicBezTo>
                    <a:cubicBezTo>
                      <a:pt x="25" y="16"/>
                      <a:pt x="27" y="13"/>
                      <a:pt x="29" y="11"/>
                    </a:cubicBezTo>
                    <a:cubicBezTo>
                      <a:pt x="31" y="8"/>
                      <a:pt x="36" y="7"/>
                      <a:pt x="42" y="7"/>
                    </a:cubicBezTo>
                    <a:cubicBezTo>
                      <a:pt x="50" y="7"/>
                      <a:pt x="59" y="10"/>
                      <a:pt x="65" y="17"/>
                    </a:cubicBezTo>
                    <a:cubicBezTo>
                      <a:pt x="69" y="21"/>
                      <a:pt x="71" y="25"/>
                      <a:pt x="73" y="29"/>
                    </a:cubicBezTo>
                    <a:cubicBezTo>
                      <a:pt x="74" y="33"/>
                      <a:pt x="74" y="37"/>
                      <a:pt x="74" y="42"/>
                    </a:cubicBezTo>
                    <a:cubicBezTo>
                      <a:pt x="74" y="44"/>
                      <a:pt x="74" y="47"/>
                      <a:pt x="74" y="50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6"/>
                      <a:pt x="74" y="59"/>
                      <a:pt x="74" y="62"/>
                    </a:cubicBezTo>
                    <a:cubicBezTo>
                      <a:pt x="74" y="64"/>
                      <a:pt x="74" y="65"/>
                      <a:pt x="74" y="67"/>
                    </a:cubicBezTo>
                    <a:cubicBezTo>
                      <a:pt x="74" y="68"/>
                      <a:pt x="75" y="69"/>
                      <a:pt x="76" y="69"/>
                    </a:cubicBezTo>
                    <a:cubicBezTo>
                      <a:pt x="76" y="69"/>
                      <a:pt x="78" y="69"/>
                      <a:pt x="78" y="68"/>
                    </a:cubicBezTo>
                    <a:cubicBezTo>
                      <a:pt x="79" y="65"/>
                      <a:pt x="80" y="62"/>
                      <a:pt x="80" y="59"/>
                    </a:cubicBezTo>
                    <a:cubicBezTo>
                      <a:pt x="80" y="55"/>
                      <a:pt x="81" y="50"/>
                      <a:pt x="81" y="46"/>
                    </a:cubicBezTo>
                    <a:cubicBezTo>
                      <a:pt x="81" y="41"/>
                      <a:pt x="80" y="36"/>
                      <a:pt x="80" y="32"/>
                    </a:cubicBezTo>
                    <a:cubicBezTo>
                      <a:pt x="80" y="24"/>
                      <a:pt x="77" y="17"/>
                      <a:pt x="73" y="12"/>
                    </a:cubicBezTo>
                    <a:cubicBezTo>
                      <a:pt x="68" y="6"/>
                      <a:pt x="61" y="2"/>
                      <a:pt x="52" y="1"/>
                    </a:cubicBezTo>
                    <a:cubicBezTo>
                      <a:pt x="48" y="0"/>
                      <a:pt x="44" y="0"/>
                      <a:pt x="41" y="0"/>
                    </a:cubicBezTo>
                    <a:cubicBezTo>
                      <a:pt x="34" y="0"/>
                      <a:pt x="29" y="1"/>
                      <a:pt x="24" y="3"/>
                    </a:cubicBezTo>
                    <a:cubicBezTo>
                      <a:pt x="18" y="5"/>
                      <a:pt x="14" y="8"/>
                      <a:pt x="10" y="13"/>
                    </a:cubicBezTo>
                    <a:cubicBezTo>
                      <a:pt x="2" y="23"/>
                      <a:pt x="1" y="38"/>
                      <a:pt x="0" y="43"/>
                    </a:cubicBezTo>
                    <a:cubicBezTo>
                      <a:pt x="0" y="44"/>
                      <a:pt x="1" y="44"/>
                      <a:pt x="1" y="45"/>
                    </a:cubicBezTo>
                    <a:cubicBezTo>
                      <a:pt x="1" y="45"/>
                      <a:pt x="2" y="46"/>
                      <a:pt x="2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5" y="46"/>
                      <a:pt x="6" y="48"/>
                      <a:pt x="7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47"/>
                      <a:pt x="9" y="44"/>
                      <a:pt x="7" y="43"/>
                    </a:cubicBezTo>
                    <a:cubicBezTo>
                      <a:pt x="6" y="41"/>
                      <a:pt x="3" y="42"/>
                      <a:pt x="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5" y="39"/>
                      <a:pt x="6" y="24"/>
                      <a:pt x="13" y="16"/>
                    </a:cubicBezTo>
                    <a:cubicBezTo>
                      <a:pt x="17" y="11"/>
                      <a:pt x="21" y="8"/>
                      <a:pt x="25" y="7"/>
                    </a:cubicBezTo>
                    <a:cubicBezTo>
                      <a:pt x="30" y="5"/>
                      <a:pt x="35" y="4"/>
                      <a:pt x="41" y="4"/>
                    </a:cubicBezTo>
                    <a:cubicBezTo>
                      <a:pt x="44" y="4"/>
                      <a:pt x="48" y="4"/>
                      <a:pt x="52" y="5"/>
                    </a:cubicBezTo>
                    <a:cubicBezTo>
                      <a:pt x="60" y="6"/>
                      <a:pt x="66" y="9"/>
                      <a:pt x="70" y="14"/>
                    </a:cubicBezTo>
                    <a:cubicBezTo>
                      <a:pt x="74" y="19"/>
                      <a:pt x="76" y="25"/>
                      <a:pt x="76" y="32"/>
                    </a:cubicBezTo>
                    <a:cubicBezTo>
                      <a:pt x="76" y="37"/>
                      <a:pt x="77" y="41"/>
                      <a:pt x="77" y="46"/>
                    </a:cubicBezTo>
                    <a:cubicBezTo>
                      <a:pt x="77" y="50"/>
                      <a:pt x="76" y="55"/>
                      <a:pt x="76" y="58"/>
                    </a:cubicBezTo>
                    <a:cubicBezTo>
                      <a:pt x="76" y="62"/>
                      <a:pt x="75" y="65"/>
                      <a:pt x="74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8" y="65"/>
                      <a:pt x="78" y="64"/>
                      <a:pt x="78" y="62"/>
                    </a:cubicBezTo>
                    <a:cubicBezTo>
                      <a:pt x="78" y="59"/>
                      <a:pt x="78" y="56"/>
                      <a:pt x="78" y="51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47"/>
                      <a:pt x="78" y="44"/>
                      <a:pt x="78" y="42"/>
                    </a:cubicBezTo>
                    <a:cubicBezTo>
                      <a:pt x="78" y="37"/>
                      <a:pt x="78" y="32"/>
                      <a:pt x="77" y="28"/>
                    </a:cubicBezTo>
                    <a:cubicBezTo>
                      <a:pt x="75" y="23"/>
                      <a:pt x="73" y="18"/>
                      <a:pt x="68" y="14"/>
                    </a:cubicBezTo>
                    <a:cubicBezTo>
                      <a:pt x="61" y="7"/>
                      <a:pt x="51" y="3"/>
                      <a:pt x="42" y="3"/>
                    </a:cubicBezTo>
                    <a:cubicBezTo>
                      <a:pt x="35" y="3"/>
                      <a:pt x="30" y="4"/>
                      <a:pt x="26" y="8"/>
                    </a:cubicBezTo>
                    <a:cubicBezTo>
                      <a:pt x="24" y="11"/>
                      <a:pt x="22" y="14"/>
                      <a:pt x="20" y="18"/>
                    </a:cubicBezTo>
                    <a:cubicBezTo>
                      <a:pt x="19" y="22"/>
                      <a:pt x="17" y="26"/>
                      <a:pt x="16" y="29"/>
                    </a:cubicBezTo>
                    <a:cubicBezTo>
                      <a:pt x="15" y="32"/>
                      <a:pt x="12" y="37"/>
                      <a:pt x="12" y="43"/>
                    </a:cubicBezTo>
                    <a:cubicBezTo>
                      <a:pt x="12" y="46"/>
                      <a:pt x="12" y="49"/>
                      <a:pt x="13" y="5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1" y="54"/>
                      <a:pt x="11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5"/>
                    </a:cubicBezTo>
                    <a:cubicBezTo>
                      <a:pt x="11" y="55"/>
                      <a:pt x="11" y="53"/>
                      <a:pt x="11" y="51"/>
                    </a:cubicBez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2" name="Freeform 287"/>
              <p:cNvSpPr>
                <a:spLocks/>
              </p:cNvSpPr>
              <p:nvPr userDrawn="1"/>
            </p:nvSpPr>
            <p:spPr bwMode="auto">
              <a:xfrm>
                <a:off x="2589" y="3914"/>
                <a:ext cx="192" cy="258"/>
              </a:xfrm>
              <a:custGeom>
                <a:avLst/>
                <a:gdLst>
                  <a:gd name="T0" fmla="*/ 80 w 80"/>
                  <a:gd name="T1" fmla="*/ 39 h 105"/>
                  <a:gd name="T2" fmla="*/ 44 w 80"/>
                  <a:gd name="T3" fmla="*/ 0 h 105"/>
                  <a:gd name="T4" fmla="*/ 18 w 80"/>
                  <a:gd name="T5" fmla="*/ 26 h 105"/>
                  <a:gd name="T6" fmla="*/ 17 w 80"/>
                  <a:gd name="T7" fmla="*/ 48 h 105"/>
                  <a:gd name="T8" fmla="*/ 15 w 80"/>
                  <a:gd name="T9" fmla="*/ 55 h 105"/>
                  <a:gd name="T10" fmla="*/ 14 w 80"/>
                  <a:gd name="T11" fmla="*/ 53 h 105"/>
                  <a:gd name="T12" fmla="*/ 14 w 80"/>
                  <a:gd name="T13" fmla="*/ 53 h 105"/>
                  <a:gd name="T14" fmla="*/ 13 w 80"/>
                  <a:gd name="T15" fmla="*/ 48 h 105"/>
                  <a:gd name="T16" fmla="*/ 4 w 80"/>
                  <a:gd name="T17" fmla="*/ 38 h 105"/>
                  <a:gd name="T18" fmla="*/ 1 w 80"/>
                  <a:gd name="T19" fmla="*/ 41 h 105"/>
                  <a:gd name="T20" fmla="*/ 5 w 80"/>
                  <a:gd name="T21" fmla="*/ 60 h 105"/>
                  <a:gd name="T22" fmla="*/ 6 w 80"/>
                  <a:gd name="T23" fmla="*/ 68 h 105"/>
                  <a:gd name="T24" fmla="*/ 12 w 80"/>
                  <a:gd name="T25" fmla="*/ 71 h 105"/>
                  <a:gd name="T26" fmla="*/ 10 w 80"/>
                  <a:gd name="T27" fmla="*/ 71 h 105"/>
                  <a:gd name="T28" fmla="*/ 36 w 80"/>
                  <a:gd name="T29" fmla="*/ 104 h 105"/>
                  <a:gd name="T30" fmla="*/ 34 w 80"/>
                  <a:gd name="T31" fmla="*/ 94 h 105"/>
                  <a:gd name="T32" fmla="*/ 47 w 80"/>
                  <a:gd name="T33" fmla="*/ 82 h 105"/>
                  <a:gd name="T34" fmla="*/ 55 w 80"/>
                  <a:gd name="T35" fmla="*/ 83 h 105"/>
                  <a:gd name="T36" fmla="*/ 63 w 80"/>
                  <a:gd name="T37" fmla="*/ 80 h 105"/>
                  <a:gd name="T38" fmla="*/ 70 w 80"/>
                  <a:gd name="T39" fmla="*/ 86 h 105"/>
                  <a:gd name="T40" fmla="*/ 77 w 80"/>
                  <a:gd name="T41" fmla="*/ 78 h 105"/>
                  <a:gd name="T42" fmla="*/ 80 w 80"/>
                  <a:gd name="T43" fmla="*/ 48 h 105"/>
                  <a:gd name="T44" fmla="*/ 76 w 80"/>
                  <a:gd name="T45" fmla="*/ 47 h 105"/>
                  <a:gd name="T46" fmla="*/ 76 w 80"/>
                  <a:gd name="T47" fmla="*/ 64 h 105"/>
                  <a:gd name="T48" fmla="*/ 72 w 80"/>
                  <a:gd name="T49" fmla="*/ 85 h 105"/>
                  <a:gd name="T50" fmla="*/ 63 w 80"/>
                  <a:gd name="T51" fmla="*/ 76 h 105"/>
                  <a:gd name="T52" fmla="*/ 55 w 80"/>
                  <a:gd name="T53" fmla="*/ 79 h 105"/>
                  <a:gd name="T54" fmla="*/ 55 w 80"/>
                  <a:gd name="T55" fmla="*/ 79 h 105"/>
                  <a:gd name="T56" fmla="*/ 55 w 80"/>
                  <a:gd name="T57" fmla="*/ 79 h 105"/>
                  <a:gd name="T58" fmla="*/ 52 w 80"/>
                  <a:gd name="T59" fmla="*/ 78 h 105"/>
                  <a:gd name="T60" fmla="*/ 35 w 80"/>
                  <a:gd name="T61" fmla="*/ 83 h 105"/>
                  <a:gd name="T62" fmla="*/ 33 w 80"/>
                  <a:gd name="T63" fmla="*/ 104 h 105"/>
                  <a:gd name="T64" fmla="*/ 18 w 80"/>
                  <a:gd name="T65" fmla="*/ 82 h 105"/>
                  <a:gd name="T66" fmla="*/ 14 w 80"/>
                  <a:gd name="T67" fmla="*/ 69 h 105"/>
                  <a:gd name="T68" fmla="*/ 10 w 80"/>
                  <a:gd name="T69" fmla="*/ 67 h 105"/>
                  <a:gd name="T70" fmla="*/ 10 w 80"/>
                  <a:gd name="T71" fmla="*/ 66 h 105"/>
                  <a:gd name="T72" fmla="*/ 10 w 80"/>
                  <a:gd name="T73" fmla="*/ 66 h 105"/>
                  <a:gd name="T74" fmla="*/ 6 w 80"/>
                  <a:gd name="T75" fmla="*/ 49 h 105"/>
                  <a:gd name="T76" fmla="*/ 5 w 80"/>
                  <a:gd name="T77" fmla="*/ 42 h 105"/>
                  <a:gd name="T78" fmla="*/ 5 w 80"/>
                  <a:gd name="T79" fmla="*/ 42 h 105"/>
                  <a:gd name="T80" fmla="*/ 4 w 80"/>
                  <a:gd name="T81" fmla="*/ 40 h 105"/>
                  <a:gd name="T82" fmla="*/ 5 w 80"/>
                  <a:gd name="T83" fmla="*/ 40 h 105"/>
                  <a:gd name="T84" fmla="*/ 9 w 80"/>
                  <a:gd name="T85" fmla="*/ 49 h 105"/>
                  <a:gd name="T86" fmla="*/ 16 w 80"/>
                  <a:gd name="T87" fmla="*/ 57 h 105"/>
                  <a:gd name="T88" fmla="*/ 19 w 80"/>
                  <a:gd name="T89" fmla="*/ 50 h 105"/>
                  <a:gd name="T90" fmla="*/ 19 w 80"/>
                  <a:gd name="T91" fmla="*/ 49 h 105"/>
                  <a:gd name="T92" fmla="*/ 22 w 80"/>
                  <a:gd name="T93" fmla="*/ 27 h 105"/>
                  <a:gd name="T94" fmla="*/ 44 w 80"/>
                  <a:gd name="T95" fmla="*/ 4 h 105"/>
                  <a:gd name="T96" fmla="*/ 76 w 80"/>
                  <a:gd name="T97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" h="105">
                    <a:moveTo>
                      <a:pt x="78" y="47"/>
                    </a:move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44"/>
                      <a:pt x="80" y="41"/>
                      <a:pt x="80" y="39"/>
                    </a:cubicBezTo>
                    <a:cubicBezTo>
                      <a:pt x="80" y="34"/>
                      <a:pt x="80" y="29"/>
                      <a:pt x="79" y="25"/>
                    </a:cubicBezTo>
                    <a:cubicBezTo>
                      <a:pt x="77" y="20"/>
                      <a:pt x="75" y="15"/>
                      <a:pt x="70" y="11"/>
                    </a:cubicBezTo>
                    <a:cubicBezTo>
                      <a:pt x="63" y="4"/>
                      <a:pt x="53" y="0"/>
                      <a:pt x="44" y="0"/>
                    </a:cubicBezTo>
                    <a:cubicBezTo>
                      <a:pt x="37" y="0"/>
                      <a:pt x="32" y="1"/>
                      <a:pt x="28" y="5"/>
                    </a:cubicBezTo>
                    <a:cubicBezTo>
                      <a:pt x="26" y="8"/>
                      <a:pt x="24" y="11"/>
                      <a:pt x="22" y="15"/>
                    </a:cubicBezTo>
                    <a:cubicBezTo>
                      <a:pt x="21" y="19"/>
                      <a:pt x="19" y="23"/>
                      <a:pt x="18" y="26"/>
                    </a:cubicBezTo>
                    <a:cubicBezTo>
                      <a:pt x="17" y="29"/>
                      <a:pt x="14" y="34"/>
                      <a:pt x="14" y="40"/>
                    </a:cubicBezTo>
                    <a:cubicBezTo>
                      <a:pt x="14" y="43"/>
                      <a:pt x="14" y="46"/>
                      <a:pt x="15" y="49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3" y="51"/>
                      <a:pt x="13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3" y="52"/>
                      <a:pt x="13" y="50"/>
                      <a:pt x="13" y="48"/>
                    </a:cubicBezTo>
                    <a:cubicBezTo>
                      <a:pt x="12" y="44"/>
                      <a:pt x="11" y="41"/>
                      <a:pt x="9" y="40"/>
                    </a:cubicBezTo>
                    <a:cubicBezTo>
                      <a:pt x="8" y="38"/>
                      <a:pt x="5" y="39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2" y="40"/>
                      <a:pt x="1" y="41"/>
                    </a:cubicBezTo>
                    <a:cubicBezTo>
                      <a:pt x="1" y="42"/>
                      <a:pt x="0" y="43"/>
                      <a:pt x="0" y="44"/>
                    </a:cubicBezTo>
                    <a:cubicBezTo>
                      <a:pt x="0" y="46"/>
                      <a:pt x="1" y="48"/>
                      <a:pt x="2" y="50"/>
                    </a:cubicBezTo>
                    <a:cubicBezTo>
                      <a:pt x="3" y="53"/>
                      <a:pt x="4" y="57"/>
                      <a:pt x="5" y="60"/>
                    </a:cubicBezTo>
                    <a:cubicBezTo>
                      <a:pt x="5" y="62"/>
                      <a:pt x="5" y="64"/>
                      <a:pt x="5" y="65"/>
                    </a:cubicBezTo>
                    <a:cubicBezTo>
                      <a:pt x="5" y="66"/>
                      <a:pt x="5" y="66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7" y="69"/>
                      <a:pt x="7" y="70"/>
                      <a:pt x="8" y="71"/>
                    </a:cubicBezTo>
                    <a:cubicBezTo>
                      <a:pt x="9" y="71"/>
                      <a:pt x="11" y="71"/>
                      <a:pt x="11" y="71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0" y="70"/>
                      <a:pt x="10" y="70"/>
                      <a:pt x="10" y="71"/>
                    </a:cubicBezTo>
                    <a:cubicBezTo>
                      <a:pt x="11" y="74"/>
                      <a:pt x="13" y="80"/>
                      <a:pt x="16" y="86"/>
                    </a:cubicBezTo>
                    <a:cubicBezTo>
                      <a:pt x="20" y="93"/>
                      <a:pt x="26" y="100"/>
                      <a:pt x="34" y="104"/>
                    </a:cubicBezTo>
                    <a:cubicBezTo>
                      <a:pt x="35" y="105"/>
                      <a:pt x="36" y="105"/>
                      <a:pt x="36" y="104"/>
                    </a:cubicBezTo>
                    <a:cubicBezTo>
                      <a:pt x="37" y="103"/>
                      <a:pt x="37" y="102"/>
                      <a:pt x="36" y="101"/>
                    </a:cubicBezTo>
                    <a:cubicBezTo>
                      <a:pt x="35" y="100"/>
                      <a:pt x="34" y="97"/>
                      <a:pt x="34" y="95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4" y="92"/>
                      <a:pt x="35" y="89"/>
                      <a:pt x="38" y="86"/>
                    </a:cubicBezTo>
                    <a:cubicBezTo>
                      <a:pt x="40" y="84"/>
                      <a:pt x="43" y="82"/>
                      <a:pt x="45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9" y="82"/>
                      <a:pt x="50" y="82"/>
                      <a:pt x="51" y="82"/>
                    </a:cubicBezTo>
                    <a:cubicBezTo>
                      <a:pt x="52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5" y="83"/>
                      <a:pt x="56" y="83"/>
                      <a:pt x="57" y="82"/>
                    </a:cubicBezTo>
                    <a:cubicBezTo>
                      <a:pt x="58" y="82"/>
                      <a:pt x="59" y="82"/>
                      <a:pt x="60" y="81"/>
                    </a:cubicBezTo>
                    <a:cubicBezTo>
                      <a:pt x="61" y="81"/>
                      <a:pt x="62" y="80"/>
                      <a:pt x="63" y="8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3" y="80"/>
                      <a:pt x="65" y="81"/>
                      <a:pt x="66" y="81"/>
                    </a:cubicBezTo>
                    <a:cubicBezTo>
                      <a:pt x="67" y="82"/>
                      <a:pt x="69" y="84"/>
                      <a:pt x="70" y="86"/>
                    </a:cubicBezTo>
                    <a:cubicBezTo>
                      <a:pt x="71" y="86"/>
                      <a:pt x="71" y="87"/>
                      <a:pt x="72" y="87"/>
                    </a:cubicBezTo>
                    <a:cubicBezTo>
                      <a:pt x="73" y="87"/>
                      <a:pt x="74" y="86"/>
                      <a:pt x="74" y="86"/>
                    </a:cubicBezTo>
                    <a:cubicBezTo>
                      <a:pt x="75" y="83"/>
                      <a:pt x="76" y="81"/>
                      <a:pt x="77" y="78"/>
                    </a:cubicBezTo>
                    <a:cubicBezTo>
                      <a:pt x="79" y="71"/>
                      <a:pt x="80" y="67"/>
                      <a:pt x="80" y="64"/>
                    </a:cubicBezTo>
                    <a:cubicBezTo>
                      <a:pt x="80" y="62"/>
                      <a:pt x="80" y="61"/>
                      <a:pt x="80" y="59"/>
                    </a:cubicBezTo>
                    <a:cubicBezTo>
                      <a:pt x="80" y="56"/>
                      <a:pt x="80" y="53"/>
                      <a:pt x="80" y="48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6" y="53"/>
                      <a:pt x="76" y="56"/>
                      <a:pt x="76" y="59"/>
                    </a:cubicBezTo>
                    <a:cubicBezTo>
                      <a:pt x="76" y="61"/>
                      <a:pt x="76" y="62"/>
                      <a:pt x="76" y="64"/>
                    </a:cubicBezTo>
                    <a:cubicBezTo>
                      <a:pt x="76" y="66"/>
                      <a:pt x="75" y="70"/>
                      <a:pt x="73" y="77"/>
                    </a:cubicBezTo>
                    <a:cubicBezTo>
                      <a:pt x="72" y="79"/>
                      <a:pt x="71" y="82"/>
                      <a:pt x="70" y="84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2" y="81"/>
                      <a:pt x="70" y="79"/>
                      <a:pt x="68" y="78"/>
                    </a:cubicBezTo>
                    <a:cubicBezTo>
                      <a:pt x="66" y="77"/>
                      <a:pt x="64" y="76"/>
                      <a:pt x="63" y="76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1" y="77"/>
                      <a:pt x="59" y="77"/>
                      <a:pt x="58" y="78"/>
                    </a:cubicBezTo>
                    <a:cubicBezTo>
                      <a:pt x="57" y="78"/>
                      <a:pt x="56" y="78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4" y="79"/>
                      <a:pt x="53" y="79"/>
                      <a:pt x="52" y="78"/>
                    </a:cubicBezTo>
                    <a:cubicBezTo>
                      <a:pt x="51" y="78"/>
                      <a:pt x="49" y="78"/>
                      <a:pt x="47" y="78"/>
                    </a:cubicBezTo>
                    <a:cubicBezTo>
                      <a:pt x="46" y="78"/>
                      <a:pt x="45" y="78"/>
                      <a:pt x="44" y="78"/>
                    </a:cubicBezTo>
                    <a:cubicBezTo>
                      <a:pt x="41" y="78"/>
                      <a:pt x="37" y="80"/>
                      <a:pt x="35" y="83"/>
                    </a:cubicBezTo>
                    <a:cubicBezTo>
                      <a:pt x="32" y="86"/>
                      <a:pt x="30" y="90"/>
                      <a:pt x="30" y="94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9"/>
                      <a:pt x="32" y="102"/>
                      <a:pt x="33" y="104"/>
                    </a:cubicBezTo>
                    <a:cubicBezTo>
                      <a:pt x="35" y="103"/>
                      <a:pt x="35" y="103"/>
                      <a:pt x="35" y="103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27" y="96"/>
                      <a:pt x="22" y="88"/>
                      <a:pt x="18" y="82"/>
                    </a:cubicBezTo>
                    <a:cubicBezTo>
                      <a:pt x="17" y="78"/>
                      <a:pt x="16" y="75"/>
                      <a:pt x="15" y="73"/>
                    </a:cubicBezTo>
                    <a:cubicBezTo>
                      <a:pt x="15" y="72"/>
                      <a:pt x="14" y="71"/>
                      <a:pt x="14" y="70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8"/>
                      <a:pt x="13" y="67"/>
                      <a:pt x="12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7"/>
                      <a:pt x="11" y="67"/>
                      <a:pt x="10" y="67"/>
                    </a:cubicBezTo>
                    <a:cubicBezTo>
                      <a:pt x="10" y="67"/>
                      <a:pt x="10" y="67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9" y="65"/>
                      <a:pt x="9" y="64"/>
                    </a:cubicBezTo>
                    <a:cubicBezTo>
                      <a:pt x="9" y="62"/>
                      <a:pt x="9" y="59"/>
                      <a:pt x="8" y="56"/>
                    </a:cubicBezTo>
                    <a:cubicBezTo>
                      <a:pt x="7" y="54"/>
                      <a:pt x="7" y="51"/>
                      <a:pt x="6" y="49"/>
                    </a:cubicBezTo>
                    <a:cubicBezTo>
                      <a:pt x="5" y="47"/>
                      <a:pt x="4" y="45"/>
                      <a:pt x="4" y="44"/>
                    </a:cubicBezTo>
                    <a:cubicBezTo>
                      <a:pt x="4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6" y="42"/>
                      <a:pt x="6" y="43"/>
                      <a:pt x="7" y="43"/>
                    </a:cubicBezTo>
                    <a:cubicBezTo>
                      <a:pt x="7" y="43"/>
                      <a:pt x="8" y="45"/>
                      <a:pt x="9" y="49"/>
                    </a:cubicBezTo>
                    <a:cubicBezTo>
                      <a:pt x="9" y="52"/>
                      <a:pt x="10" y="54"/>
                      <a:pt x="11" y="55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5" y="57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5"/>
                    </a:cubicBezTo>
                    <a:cubicBezTo>
                      <a:pt x="17" y="54"/>
                      <a:pt x="18" y="52"/>
                      <a:pt x="18" y="51"/>
                    </a:cubicBezTo>
                    <a:cubicBezTo>
                      <a:pt x="18" y="51"/>
                      <a:pt x="19" y="50"/>
                      <a:pt x="19" y="5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8"/>
                      <a:pt x="19" y="48"/>
                    </a:cubicBezTo>
                    <a:cubicBezTo>
                      <a:pt x="18" y="45"/>
                      <a:pt x="18" y="43"/>
                      <a:pt x="18" y="40"/>
                    </a:cubicBezTo>
                    <a:cubicBezTo>
                      <a:pt x="18" y="35"/>
                      <a:pt x="21" y="31"/>
                      <a:pt x="22" y="27"/>
                    </a:cubicBezTo>
                    <a:cubicBezTo>
                      <a:pt x="23" y="24"/>
                      <a:pt x="24" y="20"/>
                      <a:pt x="26" y="17"/>
                    </a:cubicBezTo>
                    <a:cubicBezTo>
                      <a:pt x="27" y="13"/>
                      <a:pt x="29" y="10"/>
                      <a:pt x="31" y="8"/>
                    </a:cubicBezTo>
                    <a:cubicBezTo>
                      <a:pt x="33" y="5"/>
                      <a:pt x="38" y="4"/>
                      <a:pt x="44" y="4"/>
                    </a:cubicBezTo>
                    <a:cubicBezTo>
                      <a:pt x="52" y="4"/>
                      <a:pt x="61" y="7"/>
                      <a:pt x="67" y="14"/>
                    </a:cubicBezTo>
                    <a:cubicBezTo>
                      <a:pt x="71" y="18"/>
                      <a:pt x="73" y="22"/>
                      <a:pt x="75" y="26"/>
                    </a:cubicBezTo>
                    <a:cubicBezTo>
                      <a:pt x="76" y="30"/>
                      <a:pt x="76" y="34"/>
                      <a:pt x="76" y="39"/>
                    </a:cubicBezTo>
                    <a:cubicBezTo>
                      <a:pt x="76" y="41"/>
                      <a:pt x="76" y="44"/>
                      <a:pt x="76" y="47"/>
                    </a:cubicBezTo>
                    <a:lnTo>
                      <a:pt x="78" y="4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3" name="Freeform 288"/>
              <p:cNvSpPr>
                <a:spLocks/>
              </p:cNvSpPr>
              <p:nvPr userDrawn="1"/>
            </p:nvSpPr>
            <p:spPr bwMode="auto">
              <a:xfrm>
                <a:off x="2675" y="4130"/>
                <a:ext cx="78" cy="51"/>
              </a:xfrm>
              <a:custGeom>
                <a:avLst/>
                <a:gdLst>
                  <a:gd name="T0" fmla="*/ 28 w 32"/>
                  <a:gd name="T1" fmla="*/ 10 h 21"/>
                  <a:gd name="T2" fmla="*/ 23 w 32"/>
                  <a:gd name="T3" fmla="*/ 1 h 21"/>
                  <a:gd name="T4" fmla="*/ 15 w 32"/>
                  <a:gd name="T5" fmla="*/ 5 h 21"/>
                  <a:gd name="T6" fmla="*/ 15 w 32"/>
                  <a:gd name="T7" fmla="*/ 9 h 21"/>
                  <a:gd name="T8" fmla="*/ 14 w 32"/>
                  <a:gd name="T9" fmla="*/ 6 h 21"/>
                  <a:gd name="T10" fmla="*/ 8 w 32"/>
                  <a:gd name="T11" fmla="*/ 7 h 21"/>
                  <a:gd name="T12" fmla="*/ 5 w 32"/>
                  <a:gd name="T13" fmla="*/ 15 h 21"/>
                  <a:gd name="T14" fmla="*/ 8 w 32"/>
                  <a:gd name="T15" fmla="*/ 13 h 21"/>
                  <a:gd name="T16" fmla="*/ 1 w 32"/>
                  <a:gd name="T17" fmla="*/ 11 h 21"/>
                  <a:gd name="T18" fmla="*/ 0 w 32"/>
                  <a:gd name="T19" fmla="*/ 16 h 21"/>
                  <a:gd name="T20" fmla="*/ 17 w 32"/>
                  <a:gd name="T21" fmla="*/ 21 h 21"/>
                  <a:gd name="T22" fmla="*/ 25 w 32"/>
                  <a:gd name="T23" fmla="*/ 18 h 21"/>
                  <a:gd name="T24" fmla="*/ 32 w 32"/>
                  <a:gd name="T25" fmla="*/ 10 h 21"/>
                  <a:gd name="T26" fmla="*/ 31 w 32"/>
                  <a:gd name="T27" fmla="*/ 6 h 21"/>
                  <a:gd name="T28" fmla="*/ 27 w 32"/>
                  <a:gd name="T29" fmla="*/ 7 h 21"/>
                  <a:gd name="T30" fmla="*/ 26 w 32"/>
                  <a:gd name="T31" fmla="*/ 10 h 21"/>
                  <a:gd name="T32" fmla="*/ 26 w 32"/>
                  <a:gd name="T33" fmla="*/ 10 h 21"/>
                  <a:gd name="T34" fmla="*/ 29 w 32"/>
                  <a:gd name="T35" fmla="*/ 10 h 21"/>
                  <a:gd name="T36" fmla="*/ 30 w 32"/>
                  <a:gd name="T37" fmla="*/ 8 h 21"/>
                  <a:gd name="T38" fmla="*/ 28 w 32"/>
                  <a:gd name="T39" fmla="*/ 10 h 21"/>
                  <a:gd name="T40" fmla="*/ 28 w 32"/>
                  <a:gd name="T41" fmla="*/ 9 h 21"/>
                  <a:gd name="T42" fmla="*/ 17 w 32"/>
                  <a:gd name="T43" fmla="*/ 17 h 21"/>
                  <a:gd name="T44" fmla="*/ 17 w 32"/>
                  <a:gd name="T45" fmla="*/ 17 h 21"/>
                  <a:gd name="T46" fmla="*/ 2 w 32"/>
                  <a:gd name="T47" fmla="*/ 16 h 21"/>
                  <a:gd name="T48" fmla="*/ 4 w 32"/>
                  <a:gd name="T49" fmla="*/ 16 h 21"/>
                  <a:gd name="T50" fmla="*/ 8 w 32"/>
                  <a:gd name="T51" fmla="*/ 17 h 21"/>
                  <a:gd name="T52" fmla="*/ 9 w 32"/>
                  <a:gd name="T53" fmla="*/ 15 h 21"/>
                  <a:gd name="T54" fmla="*/ 10 w 32"/>
                  <a:gd name="T55" fmla="*/ 11 h 21"/>
                  <a:gd name="T56" fmla="*/ 10 w 32"/>
                  <a:gd name="T57" fmla="*/ 10 h 21"/>
                  <a:gd name="T58" fmla="*/ 13 w 32"/>
                  <a:gd name="T59" fmla="*/ 10 h 21"/>
                  <a:gd name="T60" fmla="*/ 14 w 32"/>
                  <a:gd name="T61" fmla="*/ 11 h 21"/>
                  <a:gd name="T62" fmla="*/ 16 w 32"/>
                  <a:gd name="T63" fmla="*/ 10 h 21"/>
                  <a:gd name="T64" fmla="*/ 19 w 32"/>
                  <a:gd name="T65" fmla="*/ 7 h 21"/>
                  <a:gd name="T66" fmla="*/ 22 w 32"/>
                  <a:gd name="T67" fmla="*/ 3 h 21"/>
                  <a:gd name="T68" fmla="*/ 23 w 32"/>
                  <a:gd name="T69" fmla="*/ 8 h 21"/>
                  <a:gd name="T70" fmla="*/ 26 w 32"/>
                  <a:gd name="T71" fmla="*/ 12 h 21"/>
                  <a:gd name="T72" fmla="*/ 26 w 32"/>
                  <a:gd name="T7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2" h="21">
                    <a:moveTo>
                      <a:pt x="26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8"/>
                      <a:pt x="27" y="7"/>
                      <a:pt x="26" y="5"/>
                    </a:cubicBezTo>
                    <a:cubicBezTo>
                      <a:pt x="26" y="4"/>
                      <a:pt x="24" y="3"/>
                      <a:pt x="23" y="1"/>
                    </a:cubicBezTo>
                    <a:cubicBezTo>
                      <a:pt x="23" y="1"/>
                      <a:pt x="22" y="0"/>
                      <a:pt x="21" y="1"/>
                    </a:cubicBezTo>
                    <a:cubicBezTo>
                      <a:pt x="19" y="2"/>
                      <a:pt x="17" y="3"/>
                      <a:pt x="15" y="5"/>
                    </a:cubicBezTo>
                    <a:cubicBezTo>
                      <a:pt x="14" y="6"/>
                      <a:pt x="13" y="8"/>
                      <a:pt x="13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4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9" y="6"/>
                      <a:pt x="8" y="7"/>
                    </a:cubicBezTo>
                    <a:cubicBezTo>
                      <a:pt x="7" y="8"/>
                      <a:pt x="6" y="9"/>
                      <a:pt x="6" y="10"/>
                    </a:cubicBezTo>
                    <a:cubicBezTo>
                      <a:pt x="5" y="12"/>
                      <a:pt x="5" y="15"/>
                      <a:pt x="5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2"/>
                      <a:pt x="0" y="12"/>
                      <a:pt x="0" y="1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6" y="20"/>
                      <a:pt x="11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21"/>
                      <a:pt x="22" y="20"/>
                      <a:pt x="25" y="18"/>
                    </a:cubicBezTo>
                    <a:cubicBezTo>
                      <a:pt x="27" y="17"/>
                      <a:pt x="29" y="14"/>
                      <a:pt x="31" y="11"/>
                    </a:cubicBezTo>
                    <a:cubicBezTo>
                      <a:pt x="31" y="11"/>
                      <a:pt x="32" y="10"/>
                      <a:pt x="32" y="10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1" y="6"/>
                      <a:pt x="31" y="6"/>
                    </a:cubicBezTo>
                    <a:cubicBezTo>
                      <a:pt x="30" y="6"/>
                      <a:pt x="29" y="6"/>
                      <a:pt x="28" y="6"/>
                    </a:cubicBezTo>
                    <a:cubicBezTo>
                      <a:pt x="28" y="6"/>
                      <a:pt x="28" y="6"/>
                      <a:pt x="27" y="7"/>
                    </a:cubicBezTo>
                    <a:cubicBezTo>
                      <a:pt x="26" y="7"/>
                      <a:pt x="26" y="8"/>
                      <a:pt x="25" y="8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1"/>
                      <a:pt x="29" y="11"/>
                      <a:pt x="29" y="10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6" y="12"/>
                      <a:pt x="24" y="14"/>
                      <a:pt x="22" y="15"/>
                    </a:cubicBezTo>
                    <a:cubicBezTo>
                      <a:pt x="20" y="17"/>
                      <a:pt x="19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2" y="17"/>
                      <a:pt x="7" y="16"/>
                      <a:pt x="2" y="1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9" y="17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8" y="8"/>
                      <a:pt x="19" y="7"/>
                    </a:cubicBezTo>
                    <a:cubicBezTo>
                      <a:pt x="20" y="6"/>
                      <a:pt x="21" y="5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5"/>
                      <a:pt x="22" y="7"/>
                      <a:pt x="23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5" y="11"/>
                      <a:pt x="25" y="12"/>
                      <a:pt x="26" y="12"/>
                    </a:cubicBezTo>
                    <a:cubicBezTo>
                      <a:pt x="26" y="12"/>
                      <a:pt x="27" y="12"/>
                      <a:pt x="28" y="11"/>
                    </a:cubicBez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4" name="Freeform 289"/>
              <p:cNvSpPr>
                <a:spLocks/>
              </p:cNvSpPr>
              <p:nvPr userDrawn="1"/>
            </p:nvSpPr>
            <p:spPr bwMode="auto">
              <a:xfrm>
                <a:off x="2661" y="4100"/>
                <a:ext cx="113" cy="76"/>
              </a:xfrm>
              <a:custGeom>
                <a:avLst/>
                <a:gdLst>
                  <a:gd name="T0" fmla="*/ 44 w 47"/>
                  <a:gd name="T1" fmla="*/ 8 h 31"/>
                  <a:gd name="T2" fmla="*/ 32 w 47"/>
                  <a:gd name="T3" fmla="*/ 0 h 31"/>
                  <a:gd name="T4" fmla="*/ 25 w 47"/>
                  <a:gd name="T5" fmla="*/ 3 h 31"/>
                  <a:gd name="T6" fmla="*/ 25 w 47"/>
                  <a:gd name="T7" fmla="*/ 3 h 31"/>
                  <a:gd name="T8" fmla="*/ 25 w 47"/>
                  <a:gd name="T9" fmla="*/ 3 h 31"/>
                  <a:gd name="T10" fmla="*/ 25 w 47"/>
                  <a:gd name="T11" fmla="*/ 3 h 31"/>
                  <a:gd name="T12" fmla="*/ 14 w 47"/>
                  <a:gd name="T13" fmla="*/ 2 h 31"/>
                  <a:gd name="T14" fmla="*/ 0 w 47"/>
                  <a:gd name="T15" fmla="*/ 19 h 31"/>
                  <a:gd name="T16" fmla="*/ 6 w 47"/>
                  <a:gd name="T17" fmla="*/ 31 h 31"/>
                  <a:gd name="T18" fmla="*/ 10 w 47"/>
                  <a:gd name="T19" fmla="*/ 28 h 31"/>
                  <a:gd name="T20" fmla="*/ 14 w 47"/>
                  <a:gd name="T21" fmla="*/ 29 h 31"/>
                  <a:gd name="T22" fmla="*/ 15 w 47"/>
                  <a:gd name="T23" fmla="*/ 24 h 31"/>
                  <a:gd name="T24" fmla="*/ 16 w 47"/>
                  <a:gd name="T25" fmla="*/ 22 h 31"/>
                  <a:gd name="T26" fmla="*/ 19 w 47"/>
                  <a:gd name="T27" fmla="*/ 23 h 31"/>
                  <a:gd name="T28" fmla="*/ 22 w 47"/>
                  <a:gd name="T29" fmla="*/ 22 h 31"/>
                  <a:gd name="T30" fmla="*/ 29 w 47"/>
                  <a:gd name="T31" fmla="*/ 16 h 31"/>
                  <a:gd name="T32" fmla="*/ 29 w 47"/>
                  <a:gd name="T33" fmla="*/ 20 h 31"/>
                  <a:gd name="T34" fmla="*/ 34 w 47"/>
                  <a:gd name="T35" fmla="*/ 23 h 31"/>
                  <a:gd name="T36" fmla="*/ 36 w 47"/>
                  <a:gd name="T37" fmla="*/ 20 h 31"/>
                  <a:gd name="T38" fmla="*/ 34 w 47"/>
                  <a:gd name="T39" fmla="*/ 23 h 31"/>
                  <a:gd name="T40" fmla="*/ 40 w 47"/>
                  <a:gd name="T41" fmla="*/ 23 h 31"/>
                  <a:gd name="T42" fmla="*/ 38 w 47"/>
                  <a:gd name="T43" fmla="*/ 22 h 31"/>
                  <a:gd name="T44" fmla="*/ 38 w 47"/>
                  <a:gd name="T45" fmla="*/ 22 h 31"/>
                  <a:gd name="T46" fmla="*/ 36 w 47"/>
                  <a:gd name="T47" fmla="*/ 24 h 31"/>
                  <a:gd name="T48" fmla="*/ 40 w 47"/>
                  <a:gd name="T49" fmla="*/ 28 h 31"/>
                  <a:gd name="T50" fmla="*/ 46 w 47"/>
                  <a:gd name="T51" fmla="*/ 15 h 31"/>
                  <a:gd name="T52" fmla="*/ 43 w 47"/>
                  <a:gd name="T53" fmla="*/ 19 h 31"/>
                  <a:gd name="T54" fmla="*/ 38 w 47"/>
                  <a:gd name="T55" fmla="*/ 23 h 31"/>
                  <a:gd name="T56" fmla="*/ 41 w 47"/>
                  <a:gd name="T57" fmla="*/ 22 h 31"/>
                  <a:gd name="T58" fmla="*/ 37 w 47"/>
                  <a:gd name="T59" fmla="*/ 20 h 31"/>
                  <a:gd name="T60" fmla="*/ 38 w 47"/>
                  <a:gd name="T61" fmla="*/ 23 h 31"/>
                  <a:gd name="T62" fmla="*/ 37 w 47"/>
                  <a:gd name="T63" fmla="*/ 18 h 31"/>
                  <a:gd name="T64" fmla="*/ 31 w 47"/>
                  <a:gd name="T65" fmla="*/ 20 h 31"/>
                  <a:gd name="T66" fmla="*/ 32 w 47"/>
                  <a:gd name="T67" fmla="*/ 17 h 31"/>
                  <a:gd name="T68" fmla="*/ 21 w 47"/>
                  <a:gd name="T69" fmla="*/ 17 h 31"/>
                  <a:gd name="T70" fmla="*/ 22 w 47"/>
                  <a:gd name="T71" fmla="*/ 19 h 31"/>
                  <a:gd name="T72" fmla="*/ 14 w 47"/>
                  <a:gd name="T73" fmla="*/ 19 h 31"/>
                  <a:gd name="T74" fmla="*/ 13 w 47"/>
                  <a:gd name="T75" fmla="*/ 27 h 31"/>
                  <a:gd name="T76" fmla="*/ 7 w 47"/>
                  <a:gd name="T77" fmla="*/ 23 h 31"/>
                  <a:gd name="T78" fmla="*/ 5 w 47"/>
                  <a:gd name="T79" fmla="*/ 29 h 31"/>
                  <a:gd name="T80" fmla="*/ 8 w 47"/>
                  <a:gd name="T81" fmla="*/ 28 h 31"/>
                  <a:gd name="T82" fmla="*/ 8 w 47"/>
                  <a:gd name="T83" fmla="*/ 28 h 31"/>
                  <a:gd name="T84" fmla="*/ 4 w 47"/>
                  <a:gd name="T85" fmla="*/ 19 h 31"/>
                  <a:gd name="T86" fmla="*/ 8 w 47"/>
                  <a:gd name="T87" fmla="*/ 10 h 31"/>
                  <a:gd name="T88" fmla="*/ 21 w 47"/>
                  <a:gd name="T89" fmla="*/ 6 h 31"/>
                  <a:gd name="T90" fmla="*/ 25 w 47"/>
                  <a:gd name="T91" fmla="*/ 7 h 31"/>
                  <a:gd name="T92" fmla="*/ 33 w 47"/>
                  <a:gd name="T93" fmla="*/ 4 h 31"/>
                  <a:gd name="T94" fmla="*/ 33 w 47"/>
                  <a:gd name="T95" fmla="*/ 4 h 31"/>
                  <a:gd name="T96" fmla="*/ 42 w 47"/>
                  <a:gd name="T97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31">
                    <a:moveTo>
                      <a:pt x="44" y="16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2"/>
                      <a:pt x="45" y="10"/>
                      <a:pt x="44" y="8"/>
                    </a:cubicBezTo>
                    <a:cubicBezTo>
                      <a:pt x="42" y="5"/>
                      <a:pt x="40" y="3"/>
                      <a:pt x="38" y="2"/>
                    </a:cubicBezTo>
                    <a:cubicBezTo>
                      <a:pt x="36" y="1"/>
                      <a:pt x="34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1"/>
                      <a:pt x="29" y="1"/>
                      <a:pt x="28" y="2"/>
                    </a:cubicBezTo>
                    <a:cubicBezTo>
                      <a:pt x="27" y="2"/>
                      <a:pt x="26" y="2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3" y="3"/>
                      <a:pt x="22" y="2"/>
                    </a:cubicBezTo>
                    <a:cubicBezTo>
                      <a:pt x="21" y="2"/>
                      <a:pt x="19" y="2"/>
                      <a:pt x="17" y="2"/>
                    </a:cubicBezTo>
                    <a:cubicBezTo>
                      <a:pt x="16" y="2"/>
                      <a:pt x="15" y="2"/>
                      <a:pt x="14" y="2"/>
                    </a:cubicBezTo>
                    <a:cubicBezTo>
                      <a:pt x="11" y="2"/>
                      <a:pt x="7" y="4"/>
                      <a:pt x="5" y="7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2" y="26"/>
                      <a:pt x="3" y="28"/>
                    </a:cubicBezTo>
                    <a:cubicBezTo>
                      <a:pt x="5" y="30"/>
                      <a:pt x="6" y="31"/>
                      <a:pt x="6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9" y="31"/>
                      <a:pt x="9" y="30"/>
                      <a:pt x="9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29"/>
                      <a:pt x="14" y="29"/>
                      <a:pt x="14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5"/>
                      <a:pt x="15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4" y="20"/>
                      <a:pt x="25" y="19"/>
                    </a:cubicBezTo>
                    <a:cubicBezTo>
                      <a:pt x="26" y="18"/>
                      <a:pt x="27" y="17"/>
                      <a:pt x="29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7" y="17"/>
                      <a:pt x="28" y="19"/>
                      <a:pt x="29" y="20"/>
                    </a:cubicBezTo>
                    <a:cubicBezTo>
                      <a:pt x="30" y="21"/>
                      <a:pt x="30" y="21"/>
                      <a:pt x="30" y="22"/>
                    </a:cubicBezTo>
                    <a:cubicBezTo>
                      <a:pt x="31" y="23"/>
                      <a:pt x="31" y="24"/>
                      <a:pt x="32" y="24"/>
                    </a:cubicBezTo>
                    <a:cubicBezTo>
                      <a:pt x="32" y="24"/>
                      <a:pt x="33" y="24"/>
                      <a:pt x="34" y="23"/>
                    </a:cubicBezTo>
                    <a:cubicBezTo>
                      <a:pt x="34" y="23"/>
                      <a:pt x="35" y="23"/>
                      <a:pt x="35" y="22"/>
                    </a:cubicBezTo>
                    <a:cubicBezTo>
                      <a:pt x="36" y="22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4"/>
                      <a:pt x="34" y="25"/>
                      <a:pt x="35" y="25"/>
                    </a:cubicBezTo>
                    <a:cubicBezTo>
                      <a:pt x="35" y="26"/>
                      <a:pt x="36" y="26"/>
                      <a:pt x="37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3"/>
                      <a:pt x="37" y="23"/>
                      <a:pt x="36" y="24"/>
                    </a:cubicBezTo>
                    <a:cubicBezTo>
                      <a:pt x="36" y="24"/>
                      <a:pt x="35" y="25"/>
                      <a:pt x="36" y="26"/>
                    </a:cubicBezTo>
                    <a:cubicBezTo>
                      <a:pt x="36" y="26"/>
                      <a:pt x="36" y="27"/>
                      <a:pt x="37" y="27"/>
                    </a:cubicBezTo>
                    <a:cubicBezTo>
                      <a:pt x="38" y="27"/>
                      <a:pt x="39" y="28"/>
                      <a:pt x="40" y="28"/>
                    </a:cubicBezTo>
                    <a:cubicBezTo>
                      <a:pt x="42" y="28"/>
                      <a:pt x="43" y="27"/>
                      <a:pt x="45" y="26"/>
                    </a:cubicBezTo>
                    <a:cubicBezTo>
                      <a:pt x="46" y="24"/>
                      <a:pt x="47" y="22"/>
                      <a:pt x="47" y="19"/>
                    </a:cubicBezTo>
                    <a:cubicBezTo>
                      <a:pt x="47" y="18"/>
                      <a:pt x="46" y="17"/>
                      <a:pt x="46" y="15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7"/>
                      <a:pt x="43" y="18"/>
                      <a:pt x="43" y="19"/>
                    </a:cubicBezTo>
                    <a:cubicBezTo>
                      <a:pt x="43" y="22"/>
                      <a:pt x="42" y="23"/>
                      <a:pt x="42" y="23"/>
                    </a:cubicBezTo>
                    <a:cubicBezTo>
                      <a:pt x="41" y="23"/>
                      <a:pt x="41" y="24"/>
                      <a:pt x="40" y="24"/>
                    </a:cubicBezTo>
                    <a:cubicBezTo>
                      <a:pt x="39" y="24"/>
                      <a:pt x="39" y="23"/>
                      <a:pt x="38" y="23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0" y="25"/>
                      <a:pt x="41" y="23"/>
                      <a:pt x="41" y="22"/>
                    </a:cubicBezTo>
                    <a:cubicBezTo>
                      <a:pt x="41" y="22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39" y="20"/>
                    </a:cubicBezTo>
                    <a:cubicBezTo>
                      <a:pt x="39" y="19"/>
                      <a:pt x="38" y="20"/>
                      <a:pt x="37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7" y="18"/>
                      <a:pt x="37" y="18"/>
                    </a:cubicBezTo>
                    <a:cubicBezTo>
                      <a:pt x="36" y="18"/>
                      <a:pt x="35" y="18"/>
                      <a:pt x="34" y="18"/>
                    </a:cubicBezTo>
                    <a:cubicBezTo>
                      <a:pt x="34" y="18"/>
                      <a:pt x="34" y="18"/>
                      <a:pt x="33" y="19"/>
                    </a:cubicBezTo>
                    <a:cubicBezTo>
                      <a:pt x="32" y="19"/>
                      <a:pt x="32" y="20"/>
                      <a:pt x="31" y="20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0"/>
                      <a:pt x="33" y="19"/>
                      <a:pt x="32" y="17"/>
                    </a:cubicBezTo>
                    <a:cubicBezTo>
                      <a:pt x="32" y="16"/>
                      <a:pt x="30" y="15"/>
                      <a:pt x="29" y="13"/>
                    </a:cubicBezTo>
                    <a:cubicBezTo>
                      <a:pt x="29" y="13"/>
                      <a:pt x="28" y="12"/>
                      <a:pt x="27" y="13"/>
                    </a:cubicBezTo>
                    <a:cubicBezTo>
                      <a:pt x="25" y="14"/>
                      <a:pt x="23" y="15"/>
                      <a:pt x="21" y="17"/>
                    </a:cubicBezTo>
                    <a:cubicBezTo>
                      <a:pt x="20" y="18"/>
                      <a:pt x="19" y="20"/>
                      <a:pt x="19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0" y="18"/>
                    </a:cubicBezTo>
                    <a:cubicBezTo>
                      <a:pt x="19" y="18"/>
                      <a:pt x="18" y="18"/>
                      <a:pt x="17" y="18"/>
                    </a:cubicBezTo>
                    <a:cubicBezTo>
                      <a:pt x="16" y="18"/>
                      <a:pt x="15" y="18"/>
                      <a:pt x="14" y="19"/>
                    </a:cubicBezTo>
                    <a:cubicBezTo>
                      <a:pt x="13" y="20"/>
                      <a:pt x="12" y="21"/>
                      <a:pt x="12" y="22"/>
                    </a:cubicBezTo>
                    <a:cubicBezTo>
                      <a:pt x="11" y="24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8" y="23"/>
                      <a:pt x="7" y="23"/>
                    </a:cubicBezTo>
                    <a:cubicBezTo>
                      <a:pt x="7" y="24"/>
                      <a:pt x="6" y="24"/>
                      <a:pt x="6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8" y="27"/>
                      <a:pt x="6" y="25"/>
                    </a:cubicBezTo>
                    <a:cubicBezTo>
                      <a:pt x="5" y="24"/>
                      <a:pt x="4" y="21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6"/>
                      <a:pt x="5" y="13"/>
                      <a:pt x="8" y="10"/>
                    </a:cubicBezTo>
                    <a:cubicBezTo>
                      <a:pt x="10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7" y="6"/>
                    </a:cubicBezTo>
                    <a:cubicBezTo>
                      <a:pt x="19" y="6"/>
                      <a:pt x="20" y="6"/>
                      <a:pt x="21" y="6"/>
                    </a:cubicBezTo>
                    <a:cubicBezTo>
                      <a:pt x="22" y="6"/>
                      <a:pt x="23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6" y="7"/>
                      <a:pt x="27" y="6"/>
                    </a:cubicBezTo>
                    <a:cubicBezTo>
                      <a:pt x="28" y="6"/>
                      <a:pt x="29" y="6"/>
                      <a:pt x="30" y="5"/>
                    </a:cubicBezTo>
                    <a:cubicBezTo>
                      <a:pt x="31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5" y="5"/>
                      <a:pt x="36" y="5"/>
                    </a:cubicBezTo>
                    <a:cubicBezTo>
                      <a:pt x="37" y="6"/>
                      <a:pt x="39" y="8"/>
                      <a:pt x="40" y="10"/>
                    </a:cubicBezTo>
                    <a:cubicBezTo>
                      <a:pt x="41" y="11"/>
                      <a:pt x="42" y="13"/>
                      <a:pt x="42" y="16"/>
                    </a:cubicBezTo>
                    <a:lnTo>
                      <a:pt x="44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5" name="Freeform 290"/>
              <p:cNvSpPr>
                <a:spLocks/>
              </p:cNvSpPr>
              <p:nvPr userDrawn="1"/>
            </p:nvSpPr>
            <p:spPr bwMode="auto">
              <a:xfrm>
                <a:off x="2762" y="4130"/>
                <a:ext cx="82" cy="132"/>
              </a:xfrm>
              <a:custGeom>
                <a:avLst/>
                <a:gdLst>
                  <a:gd name="T0" fmla="*/ 1 w 34"/>
                  <a:gd name="T1" fmla="*/ 4 h 54"/>
                  <a:gd name="T2" fmla="*/ 1 w 34"/>
                  <a:gd name="T3" fmla="*/ 4 h 54"/>
                  <a:gd name="T4" fmla="*/ 30 w 34"/>
                  <a:gd name="T5" fmla="*/ 52 h 54"/>
                  <a:gd name="T6" fmla="*/ 33 w 34"/>
                  <a:gd name="T7" fmla="*/ 54 h 54"/>
                  <a:gd name="T8" fmla="*/ 34 w 34"/>
                  <a:gd name="T9" fmla="*/ 52 h 54"/>
                  <a:gd name="T10" fmla="*/ 3 w 34"/>
                  <a:gd name="T11" fmla="*/ 1 h 54"/>
                  <a:gd name="T12" fmla="*/ 0 w 34"/>
                  <a:gd name="T13" fmla="*/ 1 h 54"/>
                  <a:gd name="T14" fmla="*/ 1 w 34"/>
                  <a:gd name="T15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5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4" y="6"/>
                      <a:pt x="25" y="23"/>
                      <a:pt x="30" y="52"/>
                    </a:cubicBezTo>
                    <a:cubicBezTo>
                      <a:pt x="30" y="53"/>
                      <a:pt x="31" y="54"/>
                      <a:pt x="33" y="54"/>
                    </a:cubicBezTo>
                    <a:cubicBezTo>
                      <a:pt x="34" y="54"/>
                      <a:pt x="34" y="53"/>
                      <a:pt x="34" y="52"/>
                    </a:cubicBezTo>
                    <a:cubicBezTo>
                      <a:pt x="28" y="18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6" name="Freeform 291"/>
              <p:cNvSpPr>
                <a:spLocks/>
              </p:cNvSpPr>
              <p:nvPr userDrawn="1"/>
            </p:nvSpPr>
            <p:spPr bwMode="auto">
              <a:xfrm>
                <a:off x="2757" y="4157"/>
                <a:ext cx="70" cy="105"/>
              </a:xfrm>
              <a:custGeom>
                <a:avLst/>
                <a:gdLst>
                  <a:gd name="T0" fmla="*/ 0 w 29"/>
                  <a:gd name="T1" fmla="*/ 3 h 43"/>
                  <a:gd name="T2" fmla="*/ 4 w 29"/>
                  <a:gd name="T3" fmla="*/ 8 h 43"/>
                  <a:gd name="T4" fmla="*/ 16 w 29"/>
                  <a:gd name="T5" fmla="*/ 26 h 43"/>
                  <a:gd name="T6" fmla="*/ 22 w 29"/>
                  <a:gd name="T7" fmla="*/ 35 h 43"/>
                  <a:gd name="T8" fmla="*/ 25 w 29"/>
                  <a:gd name="T9" fmla="*/ 42 h 43"/>
                  <a:gd name="T10" fmla="*/ 28 w 29"/>
                  <a:gd name="T11" fmla="*/ 43 h 43"/>
                  <a:gd name="T12" fmla="*/ 29 w 29"/>
                  <a:gd name="T13" fmla="*/ 40 h 43"/>
                  <a:gd name="T14" fmla="*/ 24 w 29"/>
                  <a:gd name="T15" fmla="*/ 30 h 43"/>
                  <a:gd name="T16" fmla="*/ 4 w 29"/>
                  <a:gd name="T17" fmla="*/ 1 h 43"/>
                  <a:gd name="T18" fmla="*/ 1 w 29"/>
                  <a:gd name="T19" fmla="*/ 1 h 43"/>
                  <a:gd name="T20" fmla="*/ 0 w 29"/>
                  <a:gd name="T21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43">
                    <a:moveTo>
                      <a:pt x="0" y="3"/>
                    </a:moveTo>
                    <a:cubicBezTo>
                      <a:pt x="0" y="3"/>
                      <a:pt x="2" y="5"/>
                      <a:pt x="4" y="8"/>
                    </a:cubicBezTo>
                    <a:cubicBezTo>
                      <a:pt x="7" y="13"/>
                      <a:pt x="12" y="19"/>
                      <a:pt x="16" y="26"/>
                    </a:cubicBezTo>
                    <a:cubicBezTo>
                      <a:pt x="18" y="29"/>
                      <a:pt x="20" y="32"/>
                      <a:pt x="22" y="35"/>
                    </a:cubicBezTo>
                    <a:cubicBezTo>
                      <a:pt x="23" y="38"/>
                      <a:pt x="25" y="40"/>
                      <a:pt x="25" y="42"/>
                    </a:cubicBezTo>
                    <a:cubicBezTo>
                      <a:pt x="25" y="43"/>
                      <a:pt x="27" y="43"/>
                      <a:pt x="28" y="43"/>
                    </a:cubicBezTo>
                    <a:cubicBezTo>
                      <a:pt x="29" y="43"/>
                      <a:pt x="29" y="41"/>
                      <a:pt x="29" y="40"/>
                    </a:cubicBezTo>
                    <a:cubicBezTo>
                      <a:pt x="28" y="38"/>
                      <a:pt x="26" y="34"/>
                      <a:pt x="24" y="30"/>
                    </a:cubicBezTo>
                    <a:cubicBezTo>
                      <a:pt x="16" y="18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7" name="Freeform 292"/>
              <p:cNvSpPr>
                <a:spLocks/>
              </p:cNvSpPr>
              <p:nvPr userDrawn="1"/>
            </p:nvSpPr>
            <p:spPr bwMode="auto">
              <a:xfrm>
                <a:off x="2687" y="4162"/>
                <a:ext cx="102" cy="86"/>
              </a:xfrm>
              <a:custGeom>
                <a:avLst/>
                <a:gdLst>
                  <a:gd name="T0" fmla="*/ 18 w 42"/>
                  <a:gd name="T1" fmla="*/ 4 h 35"/>
                  <a:gd name="T2" fmla="*/ 21 w 42"/>
                  <a:gd name="T3" fmla="*/ 7 h 35"/>
                  <a:gd name="T4" fmla="*/ 31 w 42"/>
                  <a:gd name="T5" fmla="*/ 19 h 35"/>
                  <a:gd name="T6" fmla="*/ 36 w 42"/>
                  <a:gd name="T7" fmla="*/ 25 h 35"/>
                  <a:gd name="T8" fmla="*/ 38 w 42"/>
                  <a:gd name="T9" fmla="*/ 28 h 35"/>
                  <a:gd name="T10" fmla="*/ 38 w 42"/>
                  <a:gd name="T11" fmla="*/ 28 h 35"/>
                  <a:gd name="T12" fmla="*/ 37 w 42"/>
                  <a:gd name="T13" fmla="*/ 30 h 35"/>
                  <a:gd name="T14" fmla="*/ 33 w 42"/>
                  <a:gd name="T15" fmla="*/ 31 h 35"/>
                  <a:gd name="T16" fmla="*/ 26 w 42"/>
                  <a:gd name="T17" fmla="*/ 28 h 35"/>
                  <a:gd name="T18" fmla="*/ 12 w 42"/>
                  <a:gd name="T19" fmla="*/ 13 h 35"/>
                  <a:gd name="T20" fmla="*/ 6 w 42"/>
                  <a:gd name="T21" fmla="*/ 6 h 35"/>
                  <a:gd name="T22" fmla="*/ 4 w 42"/>
                  <a:gd name="T23" fmla="*/ 3 h 35"/>
                  <a:gd name="T24" fmla="*/ 1 w 42"/>
                  <a:gd name="T25" fmla="*/ 3 h 35"/>
                  <a:gd name="T26" fmla="*/ 1 w 42"/>
                  <a:gd name="T27" fmla="*/ 6 h 35"/>
                  <a:gd name="T28" fmla="*/ 23 w 42"/>
                  <a:gd name="T29" fmla="*/ 31 h 35"/>
                  <a:gd name="T30" fmla="*/ 33 w 42"/>
                  <a:gd name="T31" fmla="*/ 35 h 35"/>
                  <a:gd name="T32" fmla="*/ 39 w 42"/>
                  <a:gd name="T33" fmla="*/ 33 h 35"/>
                  <a:gd name="T34" fmla="*/ 42 w 42"/>
                  <a:gd name="T35" fmla="*/ 28 h 35"/>
                  <a:gd name="T36" fmla="*/ 41 w 42"/>
                  <a:gd name="T37" fmla="*/ 26 h 35"/>
                  <a:gd name="T38" fmla="*/ 40 w 42"/>
                  <a:gd name="T39" fmla="*/ 24 h 35"/>
                  <a:gd name="T40" fmla="*/ 21 w 42"/>
                  <a:gd name="T41" fmla="*/ 1 h 35"/>
                  <a:gd name="T42" fmla="*/ 19 w 42"/>
                  <a:gd name="T43" fmla="*/ 1 h 35"/>
                  <a:gd name="T44" fmla="*/ 18 w 42"/>
                  <a:gd name="T45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35">
                    <a:moveTo>
                      <a:pt x="18" y="4"/>
                    </a:moveTo>
                    <a:cubicBezTo>
                      <a:pt x="18" y="4"/>
                      <a:pt x="19" y="5"/>
                      <a:pt x="21" y="7"/>
                    </a:cubicBezTo>
                    <a:cubicBezTo>
                      <a:pt x="24" y="10"/>
                      <a:pt x="28" y="15"/>
                      <a:pt x="31" y="19"/>
                    </a:cubicBezTo>
                    <a:cubicBezTo>
                      <a:pt x="33" y="21"/>
                      <a:pt x="34" y="23"/>
                      <a:pt x="36" y="25"/>
                    </a:cubicBezTo>
                    <a:cubicBezTo>
                      <a:pt x="37" y="27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9"/>
                      <a:pt x="38" y="29"/>
                      <a:pt x="37" y="30"/>
                    </a:cubicBezTo>
                    <a:cubicBezTo>
                      <a:pt x="36" y="31"/>
                      <a:pt x="34" y="31"/>
                      <a:pt x="33" y="31"/>
                    </a:cubicBezTo>
                    <a:cubicBezTo>
                      <a:pt x="31" y="31"/>
                      <a:pt x="29" y="30"/>
                      <a:pt x="26" y="28"/>
                    </a:cubicBezTo>
                    <a:cubicBezTo>
                      <a:pt x="22" y="24"/>
                      <a:pt x="16" y="18"/>
                      <a:pt x="12" y="13"/>
                    </a:cubicBezTo>
                    <a:cubicBezTo>
                      <a:pt x="9" y="10"/>
                      <a:pt x="7" y="8"/>
                      <a:pt x="6" y="6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5" y="22"/>
                      <a:pt x="23" y="31"/>
                    </a:cubicBezTo>
                    <a:cubicBezTo>
                      <a:pt x="26" y="34"/>
                      <a:pt x="30" y="35"/>
                      <a:pt x="33" y="35"/>
                    </a:cubicBezTo>
                    <a:cubicBezTo>
                      <a:pt x="35" y="35"/>
                      <a:pt x="38" y="34"/>
                      <a:pt x="39" y="33"/>
                    </a:cubicBezTo>
                    <a:cubicBezTo>
                      <a:pt x="41" y="32"/>
                      <a:pt x="42" y="30"/>
                      <a:pt x="42" y="28"/>
                    </a:cubicBezTo>
                    <a:cubicBezTo>
                      <a:pt x="42" y="28"/>
                      <a:pt x="42" y="27"/>
                      <a:pt x="41" y="26"/>
                    </a:cubicBezTo>
                    <a:cubicBezTo>
                      <a:pt x="41" y="26"/>
                      <a:pt x="41" y="25"/>
                      <a:pt x="40" y="24"/>
                    </a:cubicBezTo>
                    <a:cubicBezTo>
                      <a:pt x="35" y="18"/>
                      <a:pt x="21" y="1"/>
                      <a:pt x="21" y="1"/>
                    </a:cubicBezTo>
                    <a:cubicBezTo>
                      <a:pt x="21" y="1"/>
                      <a:pt x="19" y="0"/>
                      <a:pt x="19" y="1"/>
                    </a:cubicBezTo>
                    <a:cubicBezTo>
                      <a:pt x="18" y="2"/>
                      <a:pt x="18" y="3"/>
                      <a:pt x="1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8" name="Freeform 293"/>
              <p:cNvSpPr>
                <a:spLocks/>
              </p:cNvSpPr>
              <p:nvPr userDrawn="1"/>
            </p:nvSpPr>
            <p:spPr bwMode="auto">
              <a:xfrm>
                <a:off x="2659" y="4154"/>
                <a:ext cx="91" cy="108"/>
              </a:xfrm>
              <a:custGeom>
                <a:avLst/>
                <a:gdLst>
                  <a:gd name="T0" fmla="*/ 1 w 38"/>
                  <a:gd name="T1" fmla="*/ 4 h 44"/>
                  <a:gd name="T2" fmla="*/ 5 w 38"/>
                  <a:gd name="T3" fmla="*/ 8 h 44"/>
                  <a:gd name="T4" fmla="*/ 34 w 38"/>
                  <a:gd name="T5" fmla="*/ 43 h 44"/>
                  <a:gd name="T6" fmla="*/ 37 w 38"/>
                  <a:gd name="T7" fmla="*/ 44 h 44"/>
                  <a:gd name="T8" fmla="*/ 37 w 38"/>
                  <a:gd name="T9" fmla="*/ 41 h 44"/>
                  <a:gd name="T10" fmla="*/ 4 w 38"/>
                  <a:gd name="T11" fmla="*/ 1 h 44"/>
                  <a:gd name="T12" fmla="*/ 1 w 38"/>
                  <a:gd name="T13" fmla="*/ 1 h 44"/>
                  <a:gd name="T14" fmla="*/ 1 w 38"/>
                  <a:gd name="T15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1" y="4"/>
                    </a:moveTo>
                    <a:cubicBezTo>
                      <a:pt x="1" y="4"/>
                      <a:pt x="2" y="5"/>
                      <a:pt x="5" y="8"/>
                    </a:cubicBezTo>
                    <a:cubicBezTo>
                      <a:pt x="12" y="16"/>
                      <a:pt x="27" y="33"/>
                      <a:pt x="34" y="43"/>
                    </a:cubicBezTo>
                    <a:cubicBezTo>
                      <a:pt x="35" y="44"/>
                      <a:pt x="36" y="44"/>
                      <a:pt x="37" y="44"/>
                    </a:cubicBezTo>
                    <a:cubicBezTo>
                      <a:pt x="38" y="43"/>
                      <a:pt x="38" y="42"/>
                      <a:pt x="37" y="41"/>
                    </a:cubicBezTo>
                    <a:cubicBezTo>
                      <a:pt x="28" y="27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9" name="Freeform 294"/>
              <p:cNvSpPr>
                <a:spLocks/>
              </p:cNvSpPr>
              <p:nvPr userDrawn="1"/>
            </p:nvSpPr>
            <p:spPr bwMode="auto">
              <a:xfrm>
                <a:off x="2572" y="4076"/>
                <a:ext cx="79" cy="186"/>
              </a:xfrm>
              <a:custGeom>
                <a:avLst/>
                <a:gdLst>
                  <a:gd name="T0" fmla="*/ 14 w 33"/>
                  <a:gd name="T1" fmla="*/ 0 h 76"/>
                  <a:gd name="T2" fmla="*/ 12 w 33"/>
                  <a:gd name="T3" fmla="*/ 3 h 76"/>
                  <a:gd name="T4" fmla="*/ 9 w 33"/>
                  <a:gd name="T5" fmla="*/ 12 h 76"/>
                  <a:gd name="T6" fmla="*/ 9 w 33"/>
                  <a:gd name="T7" fmla="*/ 14 h 76"/>
                  <a:gd name="T8" fmla="*/ 11 w 33"/>
                  <a:gd name="T9" fmla="*/ 14 h 76"/>
                  <a:gd name="T10" fmla="*/ 10 w 33"/>
                  <a:gd name="T11" fmla="*/ 13 h 76"/>
                  <a:gd name="T12" fmla="*/ 4 w 33"/>
                  <a:gd name="T13" fmla="*/ 20 h 76"/>
                  <a:gd name="T14" fmla="*/ 0 w 33"/>
                  <a:gd name="T15" fmla="*/ 31 h 76"/>
                  <a:gd name="T16" fmla="*/ 0 w 33"/>
                  <a:gd name="T17" fmla="*/ 33 h 76"/>
                  <a:gd name="T18" fmla="*/ 0 w 33"/>
                  <a:gd name="T19" fmla="*/ 34 h 76"/>
                  <a:gd name="T20" fmla="*/ 2 w 33"/>
                  <a:gd name="T21" fmla="*/ 37 h 76"/>
                  <a:gd name="T22" fmla="*/ 29 w 33"/>
                  <a:gd name="T23" fmla="*/ 75 h 76"/>
                  <a:gd name="T24" fmla="*/ 32 w 33"/>
                  <a:gd name="T25" fmla="*/ 76 h 76"/>
                  <a:gd name="T26" fmla="*/ 32 w 33"/>
                  <a:gd name="T27" fmla="*/ 73 h 76"/>
                  <a:gd name="T28" fmla="*/ 28 w 33"/>
                  <a:gd name="T29" fmla="*/ 67 h 76"/>
                  <a:gd name="T30" fmla="*/ 14 w 33"/>
                  <a:gd name="T31" fmla="*/ 47 h 76"/>
                  <a:gd name="T32" fmla="*/ 7 w 33"/>
                  <a:gd name="T33" fmla="*/ 37 h 76"/>
                  <a:gd name="T34" fmla="*/ 4 w 33"/>
                  <a:gd name="T35" fmla="*/ 32 h 76"/>
                  <a:gd name="T36" fmla="*/ 2 w 33"/>
                  <a:gd name="T37" fmla="*/ 33 h 76"/>
                  <a:gd name="T38" fmla="*/ 4 w 33"/>
                  <a:gd name="T39" fmla="*/ 33 h 76"/>
                  <a:gd name="T40" fmla="*/ 4 w 33"/>
                  <a:gd name="T41" fmla="*/ 31 h 76"/>
                  <a:gd name="T42" fmla="*/ 7 w 33"/>
                  <a:gd name="T43" fmla="*/ 23 h 76"/>
                  <a:gd name="T44" fmla="*/ 13 w 33"/>
                  <a:gd name="T45" fmla="*/ 15 h 76"/>
                  <a:gd name="T46" fmla="*/ 13 w 33"/>
                  <a:gd name="T47" fmla="*/ 13 h 76"/>
                  <a:gd name="T48" fmla="*/ 13 w 33"/>
                  <a:gd name="T49" fmla="*/ 12 h 76"/>
                  <a:gd name="T50" fmla="*/ 15 w 33"/>
                  <a:gd name="T51" fmla="*/ 6 h 76"/>
                  <a:gd name="T52" fmla="*/ 16 w 33"/>
                  <a:gd name="T53" fmla="*/ 4 h 76"/>
                  <a:gd name="T54" fmla="*/ 16 w 33"/>
                  <a:gd name="T55" fmla="*/ 4 h 76"/>
                  <a:gd name="T56" fmla="*/ 17 w 33"/>
                  <a:gd name="T57" fmla="*/ 4 h 76"/>
                  <a:gd name="T58" fmla="*/ 16 w 33"/>
                  <a:gd name="T59" fmla="*/ 3 h 76"/>
                  <a:gd name="T60" fmla="*/ 17 w 33"/>
                  <a:gd name="T61" fmla="*/ 4 h 76"/>
                  <a:gd name="T62" fmla="*/ 17 w 33"/>
                  <a:gd name="T63" fmla="*/ 4 h 76"/>
                  <a:gd name="T64" fmla="*/ 16 w 33"/>
                  <a:gd name="T65" fmla="*/ 3 h 76"/>
                  <a:gd name="T66" fmla="*/ 17 w 33"/>
                  <a:gd name="T67" fmla="*/ 4 h 76"/>
                  <a:gd name="T68" fmla="*/ 17 w 33"/>
                  <a:gd name="T69" fmla="*/ 1 h 76"/>
                  <a:gd name="T70" fmla="*/ 14 w 33"/>
                  <a:gd name="T7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76">
                    <a:moveTo>
                      <a:pt x="14" y="0"/>
                    </a:moveTo>
                    <a:cubicBezTo>
                      <a:pt x="14" y="1"/>
                      <a:pt x="13" y="1"/>
                      <a:pt x="12" y="3"/>
                    </a:cubicBezTo>
                    <a:cubicBezTo>
                      <a:pt x="10" y="5"/>
                      <a:pt x="9" y="8"/>
                      <a:pt x="9" y="12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5"/>
                      <a:pt x="6" y="17"/>
                      <a:pt x="4" y="20"/>
                    </a:cubicBezTo>
                    <a:cubicBezTo>
                      <a:pt x="2" y="23"/>
                      <a:pt x="0" y="27"/>
                      <a:pt x="0" y="31"/>
                    </a:cubicBezTo>
                    <a:cubicBezTo>
                      <a:pt x="0" y="32"/>
                      <a:pt x="0" y="33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1" y="36"/>
                      <a:pt x="2" y="37"/>
                    </a:cubicBezTo>
                    <a:cubicBezTo>
                      <a:pt x="9" y="47"/>
                      <a:pt x="29" y="75"/>
                      <a:pt x="29" y="75"/>
                    </a:cubicBezTo>
                    <a:cubicBezTo>
                      <a:pt x="29" y="76"/>
                      <a:pt x="31" y="76"/>
                      <a:pt x="32" y="76"/>
                    </a:cubicBezTo>
                    <a:cubicBezTo>
                      <a:pt x="32" y="75"/>
                      <a:pt x="33" y="74"/>
                      <a:pt x="32" y="73"/>
                    </a:cubicBezTo>
                    <a:cubicBezTo>
                      <a:pt x="32" y="73"/>
                      <a:pt x="30" y="71"/>
                      <a:pt x="28" y="67"/>
                    </a:cubicBezTo>
                    <a:cubicBezTo>
                      <a:pt x="24" y="62"/>
                      <a:pt x="18" y="54"/>
                      <a:pt x="14" y="47"/>
                    </a:cubicBezTo>
                    <a:cubicBezTo>
                      <a:pt x="11" y="43"/>
                      <a:pt x="9" y="40"/>
                      <a:pt x="7" y="37"/>
                    </a:cubicBezTo>
                    <a:cubicBezTo>
                      <a:pt x="5" y="35"/>
                      <a:pt x="4" y="33"/>
                      <a:pt x="4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2"/>
                      <a:pt x="4" y="32"/>
                      <a:pt x="4" y="31"/>
                    </a:cubicBezTo>
                    <a:cubicBezTo>
                      <a:pt x="4" y="28"/>
                      <a:pt x="5" y="25"/>
                      <a:pt x="7" y="23"/>
                    </a:cubicBezTo>
                    <a:cubicBezTo>
                      <a:pt x="9" y="20"/>
                      <a:pt x="12" y="17"/>
                      <a:pt x="13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9"/>
                      <a:pt x="14" y="7"/>
                      <a:pt x="15" y="6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8" y="2"/>
                      <a:pt x="17" y="1"/>
                    </a:cubicBezTo>
                    <a:cubicBezTo>
                      <a:pt x="16" y="0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0" name="Freeform 295"/>
              <p:cNvSpPr>
                <a:spLocks/>
              </p:cNvSpPr>
              <p:nvPr userDrawn="1"/>
            </p:nvSpPr>
            <p:spPr bwMode="auto">
              <a:xfrm>
                <a:off x="2562" y="4152"/>
                <a:ext cx="20" cy="20"/>
              </a:xfrm>
              <a:custGeom>
                <a:avLst/>
                <a:gdLst>
                  <a:gd name="T0" fmla="*/ 4 w 8"/>
                  <a:gd name="T1" fmla="*/ 1 h 8"/>
                  <a:gd name="T2" fmla="*/ 1 w 8"/>
                  <a:gd name="T3" fmla="*/ 4 h 8"/>
                  <a:gd name="T4" fmla="*/ 1 w 8"/>
                  <a:gd name="T5" fmla="*/ 7 h 8"/>
                  <a:gd name="T6" fmla="*/ 4 w 8"/>
                  <a:gd name="T7" fmla="*/ 7 h 8"/>
                  <a:gd name="T8" fmla="*/ 7 w 8"/>
                  <a:gd name="T9" fmla="*/ 3 h 8"/>
                  <a:gd name="T10" fmla="*/ 7 w 8"/>
                  <a:gd name="T11" fmla="*/ 0 h 8"/>
                  <a:gd name="T12" fmla="*/ 4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8"/>
                      <a:pt x="3" y="8"/>
                      <a:pt x="4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6" y="0"/>
                      <a:pt x="5" y="0"/>
                      <a:pt x="4" y="1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1" name="Freeform 296"/>
              <p:cNvSpPr>
                <a:spLocks/>
              </p:cNvSpPr>
              <p:nvPr userDrawn="1"/>
            </p:nvSpPr>
            <p:spPr bwMode="auto">
              <a:xfrm>
                <a:off x="1529" y="4029"/>
                <a:ext cx="39" cy="17"/>
              </a:xfrm>
              <a:custGeom>
                <a:avLst/>
                <a:gdLst>
                  <a:gd name="T0" fmla="*/ 1 w 16"/>
                  <a:gd name="T1" fmla="*/ 7 h 7"/>
                  <a:gd name="T2" fmla="*/ 4 w 16"/>
                  <a:gd name="T3" fmla="*/ 6 h 7"/>
                  <a:gd name="T4" fmla="*/ 8 w 16"/>
                  <a:gd name="T5" fmla="*/ 4 h 7"/>
                  <a:gd name="T6" fmla="*/ 13 w 16"/>
                  <a:gd name="T7" fmla="*/ 6 h 7"/>
                  <a:gd name="T8" fmla="*/ 15 w 16"/>
                  <a:gd name="T9" fmla="*/ 7 h 7"/>
                  <a:gd name="T10" fmla="*/ 16 w 16"/>
                  <a:gd name="T11" fmla="*/ 4 h 7"/>
                  <a:gd name="T12" fmla="*/ 8 w 16"/>
                  <a:gd name="T13" fmla="*/ 0 h 7"/>
                  <a:gd name="T14" fmla="*/ 1 w 16"/>
                  <a:gd name="T15" fmla="*/ 4 h 7"/>
                  <a:gd name="T16" fmla="*/ 1 w 16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" y="7"/>
                    </a:moveTo>
                    <a:cubicBezTo>
                      <a:pt x="2" y="7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4"/>
                    </a:cubicBezTo>
                    <a:cubicBezTo>
                      <a:pt x="10" y="4"/>
                      <a:pt x="11" y="5"/>
                      <a:pt x="13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4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2" name="Oval 297"/>
              <p:cNvSpPr>
                <a:spLocks noChangeArrowheads="1"/>
              </p:cNvSpPr>
              <p:nvPr userDrawn="1"/>
            </p:nvSpPr>
            <p:spPr bwMode="auto">
              <a:xfrm>
                <a:off x="1539" y="4049"/>
                <a:ext cx="19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3" name="Freeform 298"/>
              <p:cNvSpPr>
                <a:spLocks/>
              </p:cNvSpPr>
              <p:nvPr userDrawn="1"/>
            </p:nvSpPr>
            <p:spPr bwMode="auto">
              <a:xfrm>
                <a:off x="1594" y="4029"/>
                <a:ext cx="39" cy="17"/>
              </a:xfrm>
              <a:custGeom>
                <a:avLst/>
                <a:gdLst>
                  <a:gd name="T0" fmla="*/ 0 w 16"/>
                  <a:gd name="T1" fmla="*/ 4 h 7"/>
                  <a:gd name="T2" fmla="*/ 1 w 16"/>
                  <a:gd name="T3" fmla="*/ 7 h 7"/>
                  <a:gd name="T4" fmla="*/ 3 w 16"/>
                  <a:gd name="T5" fmla="*/ 6 h 7"/>
                  <a:gd name="T6" fmla="*/ 8 w 16"/>
                  <a:gd name="T7" fmla="*/ 4 h 7"/>
                  <a:gd name="T8" fmla="*/ 12 w 16"/>
                  <a:gd name="T9" fmla="*/ 6 h 7"/>
                  <a:gd name="T10" fmla="*/ 15 w 16"/>
                  <a:gd name="T11" fmla="*/ 7 h 7"/>
                  <a:gd name="T12" fmla="*/ 15 w 16"/>
                  <a:gd name="T13" fmla="*/ 4 h 7"/>
                  <a:gd name="T14" fmla="*/ 8 w 16"/>
                  <a:gd name="T15" fmla="*/ 0 h 7"/>
                  <a:gd name="T16" fmla="*/ 0 w 16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3" y="7"/>
                      <a:pt x="3" y="6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2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0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4" name="Oval 299"/>
              <p:cNvSpPr>
                <a:spLocks noChangeArrowheads="1"/>
              </p:cNvSpPr>
              <p:nvPr userDrawn="1"/>
            </p:nvSpPr>
            <p:spPr bwMode="auto">
              <a:xfrm>
                <a:off x="1604" y="4049"/>
                <a:ext cx="17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5" name="Freeform 300"/>
              <p:cNvSpPr>
                <a:spLocks noEditPoints="1"/>
              </p:cNvSpPr>
              <p:nvPr userDrawn="1"/>
            </p:nvSpPr>
            <p:spPr bwMode="auto">
              <a:xfrm>
                <a:off x="1541" y="4108"/>
                <a:ext cx="80" cy="44"/>
              </a:xfrm>
              <a:custGeom>
                <a:avLst/>
                <a:gdLst>
                  <a:gd name="T0" fmla="*/ 5 w 33"/>
                  <a:gd name="T1" fmla="*/ 16 h 18"/>
                  <a:gd name="T2" fmla="*/ 16 w 33"/>
                  <a:gd name="T3" fmla="*/ 18 h 18"/>
                  <a:gd name="T4" fmla="*/ 27 w 33"/>
                  <a:gd name="T5" fmla="*/ 16 h 18"/>
                  <a:gd name="T6" fmla="*/ 31 w 33"/>
                  <a:gd name="T7" fmla="*/ 4 h 18"/>
                  <a:gd name="T8" fmla="*/ 24 w 33"/>
                  <a:gd name="T9" fmla="*/ 0 h 18"/>
                  <a:gd name="T10" fmla="*/ 20 w 33"/>
                  <a:gd name="T11" fmla="*/ 1 h 18"/>
                  <a:gd name="T12" fmla="*/ 16 w 33"/>
                  <a:gd name="T13" fmla="*/ 1 h 18"/>
                  <a:gd name="T14" fmla="*/ 13 w 33"/>
                  <a:gd name="T15" fmla="*/ 1 h 18"/>
                  <a:gd name="T16" fmla="*/ 9 w 33"/>
                  <a:gd name="T17" fmla="*/ 0 h 18"/>
                  <a:gd name="T18" fmla="*/ 2 w 33"/>
                  <a:gd name="T19" fmla="*/ 4 h 18"/>
                  <a:gd name="T20" fmla="*/ 5 w 33"/>
                  <a:gd name="T21" fmla="*/ 16 h 18"/>
                  <a:gd name="T22" fmla="*/ 5 w 33"/>
                  <a:gd name="T23" fmla="*/ 6 h 18"/>
                  <a:gd name="T24" fmla="*/ 9 w 33"/>
                  <a:gd name="T25" fmla="*/ 4 h 18"/>
                  <a:gd name="T26" fmla="*/ 11 w 33"/>
                  <a:gd name="T27" fmla="*/ 4 h 18"/>
                  <a:gd name="T28" fmla="*/ 16 w 33"/>
                  <a:gd name="T29" fmla="*/ 5 h 18"/>
                  <a:gd name="T30" fmla="*/ 22 w 33"/>
                  <a:gd name="T31" fmla="*/ 4 h 18"/>
                  <a:gd name="T32" fmla="*/ 24 w 33"/>
                  <a:gd name="T33" fmla="*/ 4 h 18"/>
                  <a:gd name="T34" fmla="*/ 28 w 33"/>
                  <a:gd name="T35" fmla="*/ 6 h 18"/>
                  <a:gd name="T36" fmla="*/ 26 w 33"/>
                  <a:gd name="T37" fmla="*/ 12 h 18"/>
                  <a:gd name="T38" fmla="*/ 16 w 33"/>
                  <a:gd name="T39" fmla="*/ 14 h 18"/>
                  <a:gd name="T40" fmla="*/ 7 w 33"/>
                  <a:gd name="T41" fmla="*/ 12 h 18"/>
                  <a:gd name="T42" fmla="*/ 5 w 33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8">
                    <a:moveTo>
                      <a:pt x="5" y="16"/>
                    </a:moveTo>
                    <a:cubicBezTo>
                      <a:pt x="8" y="17"/>
                      <a:pt x="12" y="18"/>
                      <a:pt x="16" y="18"/>
                    </a:cubicBezTo>
                    <a:cubicBezTo>
                      <a:pt x="21" y="18"/>
                      <a:pt x="24" y="17"/>
                      <a:pt x="27" y="16"/>
                    </a:cubicBezTo>
                    <a:cubicBezTo>
                      <a:pt x="32" y="14"/>
                      <a:pt x="33" y="8"/>
                      <a:pt x="31" y="4"/>
                    </a:cubicBezTo>
                    <a:cubicBezTo>
                      <a:pt x="30" y="2"/>
                      <a:pt x="27" y="0"/>
                      <a:pt x="24" y="0"/>
                    </a:cubicBezTo>
                    <a:cubicBezTo>
                      <a:pt x="22" y="0"/>
                      <a:pt x="21" y="0"/>
                      <a:pt x="20" y="1"/>
                    </a:cubicBezTo>
                    <a:cubicBezTo>
                      <a:pt x="20" y="1"/>
                      <a:pt x="18" y="1"/>
                      <a:pt x="16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0"/>
                      <a:pt x="10" y="0"/>
                      <a:pt x="9" y="0"/>
                    </a:cubicBezTo>
                    <a:cubicBezTo>
                      <a:pt x="6" y="0"/>
                      <a:pt x="3" y="2"/>
                      <a:pt x="2" y="4"/>
                    </a:cubicBezTo>
                    <a:cubicBezTo>
                      <a:pt x="0" y="8"/>
                      <a:pt x="1" y="14"/>
                      <a:pt x="5" y="16"/>
                    </a:cubicBezTo>
                    <a:close/>
                    <a:moveTo>
                      <a:pt x="5" y="6"/>
                    </a:move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9" y="5"/>
                      <a:pt x="21" y="5"/>
                      <a:pt x="22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5" y="4"/>
                      <a:pt x="27" y="5"/>
                      <a:pt x="28" y="6"/>
                    </a:cubicBezTo>
                    <a:cubicBezTo>
                      <a:pt x="29" y="8"/>
                      <a:pt x="28" y="11"/>
                      <a:pt x="26" y="12"/>
                    </a:cubicBezTo>
                    <a:cubicBezTo>
                      <a:pt x="23" y="13"/>
                      <a:pt x="20" y="14"/>
                      <a:pt x="16" y="14"/>
                    </a:cubicBezTo>
                    <a:cubicBezTo>
                      <a:pt x="13" y="14"/>
                      <a:pt x="9" y="13"/>
                      <a:pt x="7" y="12"/>
                    </a:cubicBezTo>
                    <a:cubicBezTo>
                      <a:pt x="5" y="11"/>
                      <a:pt x="4" y="8"/>
                      <a:pt x="5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6" name="Freeform 301"/>
              <p:cNvSpPr>
                <a:spLocks/>
              </p:cNvSpPr>
              <p:nvPr userDrawn="1"/>
            </p:nvSpPr>
            <p:spPr bwMode="auto">
              <a:xfrm>
                <a:off x="1561" y="4122"/>
                <a:ext cx="38" cy="13"/>
              </a:xfrm>
              <a:custGeom>
                <a:avLst/>
                <a:gdLst>
                  <a:gd name="T0" fmla="*/ 2 w 16"/>
                  <a:gd name="T1" fmla="*/ 4 h 5"/>
                  <a:gd name="T2" fmla="*/ 8 w 16"/>
                  <a:gd name="T3" fmla="*/ 5 h 5"/>
                  <a:gd name="T4" fmla="*/ 15 w 16"/>
                  <a:gd name="T5" fmla="*/ 4 h 5"/>
                  <a:gd name="T6" fmla="*/ 16 w 16"/>
                  <a:gd name="T7" fmla="*/ 2 h 5"/>
                  <a:gd name="T8" fmla="*/ 14 w 16"/>
                  <a:gd name="T9" fmla="*/ 1 h 5"/>
                  <a:gd name="T10" fmla="*/ 8 w 16"/>
                  <a:gd name="T11" fmla="*/ 1 h 5"/>
                  <a:gd name="T12" fmla="*/ 3 w 16"/>
                  <a:gd name="T13" fmla="*/ 1 h 5"/>
                  <a:gd name="T14" fmla="*/ 1 w 16"/>
                  <a:gd name="T15" fmla="*/ 2 h 5"/>
                  <a:gd name="T16" fmla="*/ 2 w 16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2" y="4"/>
                    </a:moveTo>
                    <a:cubicBezTo>
                      <a:pt x="4" y="5"/>
                      <a:pt x="6" y="5"/>
                      <a:pt x="8" y="5"/>
                    </a:cubicBezTo>
                    <a:cubicBezTo>
                      <a:pt x="11" y="5"/>
                      <a:pt x="13" y="5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1"/>
                    </a:cubicBezTo>
                    <a:cubicBezTo>
                      <a:pt x="12" y="1"/>
                      <a:pt x="10" y="1"/>
                      <a:pt x="8" y="1"/>
                    </a:cubicBezTo>
                    <a:cubicBezTo>
                      <a:pt x="6" y="1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7" name="Freeform 302"/>
              <p:cNvSpPr>
                <a:spLocks/>
              </p:cNvSpPr>
              <p:nvPr userDrawn="1"/>
            </p:nvSpPr>
            <p:spPr bwMode="auto">
              <a:xfrm>
                <a:off x="1539" y="4000"/>
                <a:ext cx="84" cy="17"/>
              </a:xfrm>
              <a:custGeom>
                <a:avLst/>
                <a:gdLst>
                  <a:gd name="T0" fmla="*/ 1 w 35"/>
                  <a:gd name="T1" fmla="*/ 4 h 7"/>
                  <a:gd name="T2" fmla="*/ 17 w 35"/>
                  <a:gd name="T3" fmla="*/ 7 h 7"/>
                  <a:gd name="T4" fmla="*/ 33 w 35"/>
                  <a:gd name="T5" fmla="*/ 4 h 7"/>
                  <a:gd name="T6" fmla="*/ 34 w 35"/>
                  <a:gd name="T7" fmla="*/ 2 h 7"/>
                  <a:gd name="T8" fmla="*/ 32 w 35"/>
                  <a:gd name="T9" fmla="*/ 1 h 7"/>
                  <a:gd name="T10" fmla="*/ 17 w 35"/>
                  <a:gd name="T11" fmla="*/ 3 h 7"/>
                  <a:gd name="T12" fmla="*/ 3 w 35"/>
                  <a:gd name="T13" fmla="*/ 1 h 7"/>
                  <a:gd name="T14" fmla="*/ 0 w 35"/>
                  <a:gd name="T15" fmla="*/ 2 h 7"/>
                  <a:gd name="T16" fmla="*/ 1 w 35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">
                    <a:moveTo>
                      <a:pt x="1" y="4"/>
                    </a:moveTo>
                    <a:cubicBezTo>
                      <a:pt x="7" y="6"/>
                      <a:pt x="14" y="7"/>
                      <a:pt x="17" y="7"/>
                    </a:cubicBezTo>
                    <a:cubicBezTo>
                      <a:pt x="20" y="7"/>
                      <a:pt x="28" y="6"/>
                      <a:pt x="33" y="4"/>
                    </a:cubicBezTo>
                    <a:cubicBezTo>
                      <a:pt x="34" y="4"/>
                      <a:pt x="35" y="3"/>
                      <a:pt x="34" y="2"/>
                    </a:cubicBezTo>
                    <a:cubicBezTo>
                      <a:pt x="34" y="1"/>
                      <a:pt x="33" y="0"/>
                      <a:pt x="32" y="1"/>
                    </a:cubicBezTo>
                    <a:cubicBezTo>
                      <a:pt x="27" y="3"/>
                      <a:pt x="20" y="3"/>
                      <a:pt x="17" y="3"/>
                    </a:cubicBezTo>
                    <a:cubicBezTo>
                      <a:pt x="15" y="3"/>
                      <a:pt x="7" y="3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8" name="Freeform 303"/>
              <p:cNvSpPr>
                <a:spLocks/>
              </p:cNvSpPr>
              <p:nvPr userDrawn="1"/>
            </p:nvSpPr>
            <p:spPr bwMode="auto">
              <a:xfrm>
                <a:off x="1546" y="3982"/>
                <a:ext cx="67" cy="15"/>
              </a:xfrm>
              <a:custGeom>
                <a:avLst/>
                <a:gdLst>
                  <a:gd name="T0" fmla="*/ 2 w 28"/>
                  <a:gd name="T1" fmla="*/ 4 h 6"/>
                  <a:gd name="T2" fmla="*/ 14 w 28"/>
                  <a:gd name="T3" fmla="*/ 6 h 6"/>
                  <a:gd name="T4" fmla="*/ 27 w 28"/>
                  <a:gd name="T5" fmla="*/ 4 h 6"/>
                  <a:gd name="T6" fmla="*/ 28 w 28"/>
                  <a:gd name="T7" fmla="*/ 2 h 6"/>
                  <a:gd name="T8" fmla="*/ 26 w 28"/>
                  <a:gd name="T9" fmla="*/ 1 h 6"/>
                  <a:gd name="T10" fmla="*/ 14 w 28"/>
                  <a:gd name="T11" fmla="*/ 2 h 6"/>
                  <a:gd name="T12" fmla="*/ 3 w 28"/>
                  <a:gd name="T13" fmla="*/ 1 h 6"/>
                  <a:gd name="T14" fmla="*/ 1 w 28"/>
                  <a:gd name="T15" fmla="*/ 2 h 6"/>
                  <a:gd name="T16" fmla="*/ 2 w 28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">
                    <a:moveTo>
                      <a:pt x="2" y="4"/>
                    </a:moveTo>
                    <a:cubicBezTo>
                      <a:pt x="4" y="5"/>
                      <a:pt x="9" y="6"/>
                      <a:pt x="14" y="6"/>
                    </a:cubicBezTo>
                    <a:cubicBezTo>
                      <a:pt x="20" y="6"/>
                      <a:pt x="24" y="5"/>
                      <a:pt x="27" y="4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8" y="1"/>
                      <a:pt x="27" y="0"/>
                      <a:pt x="26" y="1"/>
                    </a:cubicBezTo>
                    <a:cubicBezTo>
                      <a:pt x="23" y="1"/>
                      <a:pt x="19" y="2"/>
                      <a:pt x="14" y="2"/>
                    </a:cubicBezTo>
                    <a:cubicBezTo>
                      <a:pt x="10" y="2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9" name="Freeform 304"/>
              <p:cNvSpPr>
                <a:spLocks noEditPoints="1"/>
              </p:cNvSpPr>
              <p:nvPr userDrawn="1"/>
            </p:nvSpPr>
            <p:spPr bwMode="auto">
              <a:xfrm>
                <a:off x="1440" y="3938"/>
                <a:ext cx="282" cy="320"/>
              </a:xfrm>
              <a:custGeom>
                <a:avLst/>
                <a:gdLst>
                  <a:gd name="T0" fmla="*/ 97 w 117"/>
                  <a:gd name="T1" fmla="*/ 85 h 130"/>
                  <a:gd name="T2" fmla="*/ 95 w 117"/>
                  <a:gd name="T3" fmla="*/ 63 h 130"/>
                  <a:gd name="T4" fmla="*/ 95 w 117"/>
                  <a:gd name="T5" fmla="*/ 59 h 130"/>
                  <a:gd name="T6" fmla="*/ 95 w 117"/>
                  <a:gd name="T7" fmla="*/ 37 h 130"/>
                  <a:gd name="T8" fmla="*/ 95 w 117"/>
                  <a:gd name="T9" fmla="*/ 37 h 130"/>
                  <a:gd name="T10" fmla="*/ 58 w 117"/>
                  <a:gd name="T11" fmla="*/ 0 h 130"/>
                  <a:gd name="T12" fmla="*/ 22 w 117"/>
                  <a:gd name="T13" fmla="*/ 37 h 130"/>
                  <a:gd name="T14" fmla="*/ 11 w 117"/>
                  <a:gd name="T15" fmla="*/ 48 h 130"/>
                  <a:gd name="T16" fmla="*/ 22 w 117"/>
                  <a:gd name="T17" fmla="*/ 59 h 130"/>
                  <a:gd name="T18" fmla="*/ 27 w 117"/>
                  <a:gd name="T19" fmla="*/ 81 h 130"/>
                  <a:gd name="T20" fmla="*/ 0 w 117"/>
                  <a:gd name="T21" fmla="*/ 121 h 130"/>
                  <a:gd name="T22" fmla="*/ 1 w 117"/>
                  <a:gd name="T23" fmla="*/ 130 h 130"/>
                  <a:gd name="T24" fmla="*/ 117 w 117"/>
                  <a:gd name="T25" fmla="*/ 128 h 130"/>
                  <a:gd name="T26" fmla="*/ 95 w 117"/>
                  <a:gd name="T27" fmla="*/ 41 h 130"/>
                  <a:gd name="T28" fmla="*/ 102 w 117"/>
                  <a:gd name="T29" fmla="*/ 48 h 130"/>
                  <a:gd name="T30" fmla="*/ 95 w 117"/>
                  <a:gd name="T31" fmla="*/ 55 h 130"/>
                  <a:gd name="T32" fmla="*/ 58 w 117"/>
                  <a:gd name="T33" fmla="*/ 4 h 130"/>
                  <a:gd name="T34" fmla="*/ 91 w 117"/>
                  <a:gd name="T35" fmla="*/ 35 h 130"/>
                  <a:gd name="T36" fmla="*/ 85 w 117"/>
                  <a:gd name="T37" fmla="*/ 47 h 130"/>
                  <a:gd name="T38" fmla="*/ 78 w 117"/>
                  <a:gd name="T39" fmla="*/ 65 h 130"/>
                  <a:gd name="T40" fmla="*/ 72 w 117"/>
                  <a:gd name="T41" fmla="*/ 63 h 130"/>
                  <a:gd name="T42" fmla="*/ 46 w 117"/>
                  <a:gd name="T43" fmla="*/ 63 h 130"/>
                  <a:gd name="T44" fmla="*/ 34 w 117"/>
                  <a:gd name="T45" fmla="*/ 60 h 130"/>
                  <a:gd name="T46" fmla="*/ 32 w 117"/>
                  <a:gd name="T47" fmla="*/ 45 h 130"/>
                  <a:gd name="T48" fmla="*/ 26 w 117"/>
                  <a:gd name="T49" fmla="*/ 35 h 130"/>
                  <a:gd name="T50" fmla="*/ 58 w 117"/>
                  <a:gd name="T51" fmla="*/ 4 h 130"/>
                  <a:gd name="T52" fmla="*/ 14 w 117"/>
                  <a:gd name="T53" fmla="*/ 48 h 130"/>
                  <a:gd name="T54" fmla="*/ 22 w 117"/>
                  <a:gd name="T55" fmla="*/ 41 h 130"/>
                  <a:gd name="T56" fmla="*/ 21 w 117"/>
                  <a:gd name="T57" fmla="*/ 55 h 130"/>
                  <a:gd name="T58" fmla="*/ 26 w 117"/>
                  <a:gd name="T59" fmla="*/ 39 h 130"/>
                  <a:gd name="T60" fmla="*/ 28 w 117"/>
                  <a:gd name="T61" fmla="*/ 45 h 130"/>
                  <a:gd name="T62" fmla="*/ 39 w 117"/>
                  <a:gd name="T63" fmla="*/ 69 h 130"/>
                  <a:gd name="T64" fmla="*/ 58 w 117"/>
                  <a:gd name="T65" fmla="*/ 64 h 130"/>
                  <a:gd name="T66" fmla="*/ 78 w 117"/>
                  <a:gd name="T67" fmla="*/ 69 h 130"/>
                  <a:gd name="T68" fmla="*/ 88 w 117"/>
                  <a:gd name="T69" fmla="*/ 45 h 130"/>
                  <a:gd name="T70" fmla="*/ 91 w 117"/>
                  <a:gd name="T71" fmla="*/ 39 h 130"/>
                  <a:gd name="T72" fmla="*/ 91 w 117"/>
                  <a:gd name="T73" fmla="*/ 63 h 130"/>
                  <a:gd name="T74" fmla="*/ 73 w 117"/>
                  <a:gd name="T75" fmla="*/ 92 h 130"/>
                  <a:gd name="T76" fmla="*/ 26 w 117"/>
                  <a:gd name="T77" fmla="*/ 63 h 130"/>
                  <a:gd name="T78" fmla="*/ 3 w 117"/>
                  <a:gd name="T79" fmla="*/ 126 h 130"/>
                  <a:gd name="T80" fmla="*/ 4 w 117"/>
                  <a:gd name="T81" fmla="*/ 123 h 130"/>
                  <a:gd name="T82" fmla="*/ 69 w 117"/>
                  <a:gd name="T83" fmla="*/ 109 h 130"/>
                  <a:gd name="T84" fmla="*/ 67 w 117"/>
                  <a:gd name="T85" fmla="*/ 106 h 130"/>
                  <a:gd name="T86" fmla="*/ 19 w 117"/>
                  <a:gd name="T87" fmla="*/ 119 h 130"/>
                  <a:gd name="T88" fmla="*/ 4 w 117"/>
                  <a:gd name="T89" fmla="*/ 120 h 130"/>
                  <a:gd name="T90" fmla="*/ 29 w 117"/>
                  <a:gd name="T91" fmla="*/ 84 h 130"/>
                  <a:gd name="T92" fmla="*/ 58 w 117"/>
                  <a:gd name="T93" fmla="*/ 99 h 130"/>
                  <a:gd name="T94" fmla="*/ 85 w 117"/>
                  <a:gd name="T95" fmla="*/ 88 h 130"/>
                  <a:gd name="T96" fmla="*/ 93 w 117"/>
                  <a:gd name="T97" fmla="*/ 87 h 130"/>
                  <a:gd name="T98" fmla="*/ 74 w 117"/>
                  <a:gd name="T99" fmla="*/ 102 h 130"/>
                  <a:gd name="T100" fmla="*/ 76 w 117"/>
                  <a:gd name="T101" fmla="*/ 106 h 130"/>
                  <a:gd name="T102" fmla="*/ 96 w 117"/>
                  <a:gd name="T103" fmla="*/ 89 h 130"/>
                  <a:gd name="T104" fmla="*/ 3 w 117"/>
                  <a:gd name="T10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30">
                    <a:moveTo>
                      <a:pt x="111" y="99"/>
                    </a:moveTo>
                    <a:cubicBezTo>
                      <a:pt x="107" y="93"/>
                      <a:pt x="103" y="89"/>
                      <a:pt x="97" y="85"/>
                    </a:cubicBezTo>
                    <a:cubicBezTo>
                      <a:pt x="94" y="83"/>
                      <a:pt x="92" y="82"/>
                      <a:pt x="90" y="81"/>
                    </a:cubicBezTo>
                    <a:cubicBezTo>
                      <a:pt x="93" y="76"/>
                      <a:pt x="95" y="69"/>
                      <a:pt x="95" y="63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101" y="59"/>
                      <a:pt x="106" y="54"/>
                      <a:pt x="106" y="48"/>
                    </a:cubicBezTo>
                    <a:cubicBezTo>
                      <a:pt x="106" y="42"/>
                      <a:pt x="101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17"/>
                      <a:pt x="79" y="0"/>
                      <a:pt x="58" y="0"/>
                    </a:cubicBezTo>
                    <a:cubicBezTo>
                      <a:pt x="38" y="0"/>
                      <a:pt x="22" y="1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5" y="37"/>
                      <a:pt x="11" y="42"/>
                      <a:pt x="11" y="48"/>
                    </a:cubicBezTo>
                    <a:cubicBezTo>
                      <a:pt x="11" y="54"/>
                      <a:pt x="15" y="59"/>
                      <a:pt x="21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9"/>
                      <a:pt x="24" y="76"/>
                      <a:pt x="27" y="81"/>
                    </a:cubicBezTo>
                    <a:cubicBezTo>
                      <a:pt x="24" y="82"/>
                      <a:pt x="20" y="84"/>
                      <a:pt x="15" y="88"/>
                    </a:cubicBezTo>
                    <a:cubicBezTo>
                      <a:pt x="9" y="93"/>
                      <a:pt x="1" y="104"/>
                      <a:pt x="0" y="121"/>
                    </a:cubicBezTo>
                    <a:cubicBezTo>
                      <a:pt x="0" y="124"/>
                      <a:pt x="0" y="126"/>
                      <a:pt x="0" y="128"/>
                    </a:cubicBezTo>
                    <a:cubicBezTo>
                      <a:pt x="0" y="129"/>
                      <a:pt x="0" y="130"/>
                      <a:pt x="1" y="130"/>
                    </a:cubicBezTo>
                    <a:cubicBezTo>
                      <a:pt x="115" y="130"/>
                      <a:pt x="115" y="130"/>
                      <a:pt x="115" y="130"/>
                    </a:cubicBezTo>
                    <a:cubicBezTo>
                      <a:pt x="116" y="130"/>
                      <a:pt x="117" y="129"/>
                      <a:pt x="117" y="128"/>
                    </a:cubicBezTo>
                    <a:cubicBezTo>
                      <a:pt x="117" y="117"/>
                      <a:pt x="115" y="107"/>
                      <a:pt x="111" y="99"/>
                    </a:cubicBezTo>
                    <a:close/>
                    <a:moveTo>
                      <a:pt x="95" y="41"/>
                    </a:moveTo>
                    <a:cubicBezTo>
                      <a:pt x="95" y="41"/>
                      <a:pt x="95" y="41"/>
                      <a:pt x="95" y="41"/>
                    </a:cubicBezTo>
                    <a:cubicBezTo>
                      <a:pt x="99" y="41"/>
                      <a:pt x="102" y="44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95" y="55"/>
                      <a:pt x="95" y="55"/>
                      <a:pt x="95" y="55"/>
                    </a:cubicBezTo>
                    <a:lnTo>
                      <a:pt x="95" y="41"/>
                    </a:lnTo>
                    <a:close/>
                    <a:moveTo>
                      <a:pt x="58" y="4"/>
                    </a:moveTo>
                    <a:cubicBezTo>
                      <a:pt x="76" y="4"/>
                      <a:pt x="90" y="18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35"/>
                      <a:pt x="90" y="36"/>
                      <a:pt x="89" y="36"/>
                    </a:cubicBezTo>
                    <a:cubicBezTo>
                      <a:pt x="85" y="38"/>
                      <a:pt x="85" y="43"/>
                      <a:pt x="85" y="47"/>
                    </a:cubicBezTo>
                    <a:cubicBezTo>
                      <a:pt x="84" y="51"/>
                      <a:pt x="84" y="56"/>
                      <a:pt x="83" y="60"/>
                    </a:cubicBezTo>
                    <a:cubicBezTo>
                      <a:pt x="82" y="63"/>
                      <a:pt x="81" y="65"/>
                      <a:pt x="78" y="65"/>
                    </a:cubicBezTo>
                    <a:cubicBezTo>
                      <a:pt x="76" y="65"/>
                      <a:pt x="74" y="64"/>
                      <a:pt x="72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0" y="62"/>
                      <a:pt x="66" y="60"/>
                      <a:pt x="59" y="60"/>
                    </a:cubicBezTo>
                    <a:cubicBezTo>
                      <a:pt x="54" y="60"/>
                      <a:pt x="50" y="61"/>
                      <a:pt x="46" y="63"/>
                    </a:cubicBezTo>
                    <a:cubicBezTo>
                      <a:pt x="43" y="64"/>
                      <a:pt x="42" y="65"/>
                      <a:pt x="39" y="65"/>
                    </a:cubicBezTo>
                    <a:cubicBezTo>
                      <a:pt x="36" y="65"/>
                      <a:pt x="34" y="63"/>
                      <a:pt x="34" y="60"/>
                    </a:cubicBezTo>
                    <a:cubicBezTo>
                      <a:pt x="32" y="55"/>
                      <a:pt x="32" y="50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2"/>
                      <a:pt x="31" y="39"/>
                      <a:pt x="29" y="37"/>
                    </a:cubicBezTo>
                    <a:cubicBezTo>
                      <a:pt x="28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18"/>
                      <a:pt x="41" y="4"/>
                      <a:pt x="58" y="4"/>
                    </a:cubicBezTo>
                    <a:close/>
                    <a:moveTo>
                      <a:pt x="21" y="55"/>
                    </a:moveTo>
                    <a:cubicBezTo>
                      <a:pt x="18" y="55"/>
                      <a:pt x="14" y="52"/>
                      <a:pt x="14" y="48"/>
                    </a:cubicBezTo>
                    <a:cubicBezTo>
                      <a:pt x="14" y="44"/>
                      <a:pt x="18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1" y="55"/>
                    </a:lnTo>
                    <a:close/>
                    <a:moveTo>
                      <a:pt x="26" y="39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3"/>
                      <a:pt x="28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51"/>
                      <a:pt x="29" y="57"/>
                      <a:pt x="30" y="61"/>
                    </a:cubicBezTo>
                    <a:cubicBezTo>
                      <a:pt x="32" y="66"/>
                      <a:pt x="35" y="69"/>
                      <a:pt x="39" y="69"/>
                    </a:cubicBezTo>
                    <a:cubicBezTo>
                      <a:pt x="42" y="69"/>
                      <a:pt x="44" y="68"/>
                      <a:pt x="46" y="67"/>
                    </a:cubicBezTo>
                    <a:cubicBezTo>
                      <a:pt x="50" y="64"/>
                      <a:pt x="54" y="64"/>
                      <a:pt x="58" y="64"/>
                    </a:cubicBezTo>
                    <a:cubicBezTo>
                      <a:pt x="64" y="64"/>
                      <a:pt x="67" y="65"/>
                      <a:pt x="69" y="66"/>
                    </a:cubicBezTo>
                    <a:cubicBezTo>
                      <a:pt x="72" y="67"/>
                      <a:pt x="74" y="69"/>
                      <a:pt x="78" y="69"/>
                    </a:cubicBezTo>
                    <a:cubicBezTo>
                      <a:pt x="83" y="69"/>
                      <a:pt x="85" y="65"/>
                      <a:pt x="87" y="61"/>
                    </a:cubicBezTo>
                    <a:cubicBezTo>
                      <a:pt x="88" y="57"/>
                      <a:pt x="88" y="51"/>
                      <a:pt x="88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43"/>
                      <a:pt x="89" y="40"/>
                      <a:pt x="91" y="39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75"/>
                      <a:pt x="84" y="86"/>
                      <a:pt x="73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58" y="100"/>
                      <a:pt x="39" y="94"/>
                      <a:pt x="30" y="79"/>
                    </a:cubicBezTo>
                    <a:cubicBezTo>
                      <a:pt x="27" y="74"/>
                      <a:pt x="26" y="68"/>
                      <a:pt x="26" y="63"/>
                    </a:cubicBezTo>
                    <a:lnTo>
                      <a:pt x="26" y="39"/>
                    </a:lnTo>
                    <a:close/>
                    <a:moveTo>
                      <a:pt x="3" y="126"/>
                    </a:moveTo>
                    <a:cubicBezTo>
                      <a:pt x="3" y="125"/>
                      <a:pt x="3" y="124"/>
                      <a:pt x="3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21" y="123"/>
                      <a:pt x="38" y="121"/>
                      <a:pt x="54" y="115"/>
                    </a:cubicBezTo>
                    <a:cubicBezTo>
                      <a:pt x="59" y="114"/>
                      <a:pt x="64" y="112"/>
                      <a:pt x="69" y="109"/>
                    </a:cubicBezTo>
                    <a:cubicBezTo>
                      <a:pt x="70" y="109"/>
                      <a:pt x="70" y="108"/>
                      <a:pt x="70" y="107"/>
                    </a:cubicBezTo>
                    <a:cubicBezTo>
                      <a:pt x="69" y="106"/>
                      <a:pt x="68" y="105"/>
                      <a:pt x="67" y="106"/>
                    </a:cubicBezTo>
                    <a:cubicBezTo>
                      <a:pt x="59" y="110"/>
                      <a:pt x="51" y="113"/>
                      <a:pt x="42" y="115"/>
                    </a:cubicBezTo>
                    <a:cubicBezTo>
                      <a:pt x="35" y="117"/>
                      <a:pt x="27" y="118"/>
                      <a:pt x="19" y="119"/>
                    </a:cubicBezTo>
                    <a:cubicBezTo>
                      <a:pt x="14" y="119"/>
                      <a:pt x="9" y="120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08"/>
                      <a:pt x="10" y="98"/>
                      <a:pt x="18" y="91"/>
                    </a:cubicBezTo>
                    <a:cubicBezTo>
                      <a:pt x="22" y="87"/>
                      <a:pt x="27" y="85"/>
                      <a:pt x="29" y="84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8" y="95"/>
                      <a:pt x="48" y="99"/>
                      <a:pt x="58" y="9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8" y="99"/>
                      <a:pt x="78" y="95"/>
                      <a:pt x="85" y="88"/>
                    </a:cubicBezTo>
                    <a:cubicBezTo>
                      <a:pt x="86" y="87"/>
                      <a:pt x="87" y="86"/>
                      <a:pt x="88" y="84"/>
                    </a:cubicBezTo>
                    <a:cubicBezTo>
                      <a:pt x="89" y="85"/>
                      <a:pt x="91" y="86"/>
                      <a:pt x="93" y="87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85" y="95"/>
                      <a:pt x="80" y="99"/>
                      <a:pt x="74" y="102"/>
                    </a:cubicBezTo>
                    <a:cubicBezTo>
                      <a:pt x="73" y="103"/>
                      <a:pt x="72" y="104"/>
                      <a:pt x="73" y="105"/>
                    </a:cubicBezTo>
                    <a:cubicBezTo>
                      <a:pt x="73" y="106"/>
                      <a:pt x="75" y="106"/>
                      <a:pt x="76" y="106"/>
                    </a:cubicBezTo>
                    <a:cubicBezTo>
                      <a:pt x="77" y="105"/>
                      <a:pt x="77" y="105"/>
                      <a:pt x="78" y="104"/>
                    </a:cubicBezTo>
                    <a:cubicBezTo>
                      <a:pt x="88" y="98"/>
                      <a:pt x="94" y="92"/>
                      <a:pt x="96" y="89"/>
                    </a:cubicBezTo>
                    <a:cubicBezTo>
                      <a:pt x="104" y="95"/>
                      <a:pt x="113" y="106"/>
                      <a:pt x="113" y="126"/>
                    </a:cubicBezTo>
                    <a:lnTo>
                      <a:pt x="3" y="12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0" name="Freeform 305"/>
              <p:cNvSpPr>
                <a:spLocks/>
              </p:cNvSpPr>
              <p:nvPr userDrawn="1"/>
            </p:nvSpPr>
            <p:spPr bwMode="auto">
              <a:xfrm>
                <a:off x="2350" y="4113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2 w 4"/>
                  <a:gd name="T3" fmla="*/ 5 h 5"/>
                  <a:gd name="T4" fmla="*/ 1 w 4"/>
                  <a:gd name="T5" fmla="*/ 4 h 5"/>
                  <a:gd name="T6" fmla="*/ 1 w 4"/>
                  <a:gd name="T7" fmla="*/ 4 h 5"/>
                  <a:gd name="T8" fmla="*/ 0 w 4"/>
                  <a:gd name="T9" fmla="*/ 4 h 5"/>
                  <a:gd name="T10" fmla="*/ 0 w 4"/>
                  <a:gd name="T11" fmla="*/ 2 h 5"/>
                  <a:gd name="T12" fmla="*/ 0 w 4"/>
                  <a:gd name="T13" fmla="*/ 2 h 5"/>
                  <a:gd name="T14" fmla="*/ 0 w 4"/>
                  <a:gd name="T15" fmla="*/ 1 h 5"/>
                  <a:gd name="T16" fmla="*/ 0 w 4"/>
                  <a:gd name="T17" fmla="*/ 1 h 5"/>
                  <a:gd name="T18" fmla="*/ 0 w 4"/>
                  <a:gd name="T19" fmla="*/ 1 h 5"/>
                  <a:gd name="T20" fmla="*/ 1 w 4"/>
                  <a:gd name="T21" fmla="*/ 0 h 5"/>
                  <a:gd name="T22" fmla="*/ 1 w 4"/>
                  <a:gd name="T23" fmla="*/ 0 h 5"/>
                  <a:gd name="T24" fmla="*/ 2 w 4"/>
                  <a:gd name="T25" fmla="*/ 0 h 5"/>
                  <a:gd name="T26" fmla="*/ 2 w 4"/>
                  <a:gd name="T27" fmla="*/ 0 h 5"/>
                  <a:gd name="T28" fmla="*/ 3 w 4"/>
                  <a:gd name="T29" fmla="*/ 0 h 5"/>
                  <a:gd name="T30" fmla="*/ 3 w 4"/>
                  <a:gd name="T31" fmla="*/ 0 h 5"/>
                  <a:gd name="T32" fmla="*/ 4 w 4"/>
                  <a:gd name="T33" fmla="*/ 1 h 5"/>
                  <a:gd name="T34" fmla="*/ 4 w 4"/>
                  <a:gd name="T35" fmla="*/ 1 h 5"/>
                  <a:gd name="T36" fmla="*/ 4 w 4"/>
                  <a:gd name="T37" fmla="*/ 1 h 5"/>
                  <a:gd name="T38" fmla="*/ 4 w 4"/>
                  <a:gd name="T39" fmla="*/ 2 h 5"/>
                  <a:gd name="T40" fmla="*/ 4 w 4"/>
                  <a:gd name="T41" fmla="*/ 2 h 5"/>
                  <a:gd name="T42" fmla="*/ 4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2 w 4"/>
                  <a:gd name="T4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1" name="Freeform 306"/>
              <p:cNvSpPr>
                <a:spLocks noEditPoints="1"/>
              </p:cNvSpPr>
              <p:nvPr userDrawn="1"/>
            </p:nvSpPr>
            <p:spPr bwMode="auto">
              <a:xfrm>
                <a:off x="2218" y="3928"/>
                <a:ext cx="274" cy="300"/>
              </a:xfrm>
              <a:custGeom>
                <a:avLst/>
                <a:gdLst>
                  <a:gd name="T0" fmla="*/ 93 w 114"/>
                  <a:gd name="T1" fmla="*/ 18 h 122"/>
                  <a:gd name="T2" fmla="*/ 93 w 114"/>
                  <a:gd name="T3" fmla="*/ 18 h 122"/>
                  <a:gd name="T4" fmla="*/ 93 w 114"/>
                  <a:gd name="T5" fmla="*/ 18 h 122"/>
                  <a:gd name="T6" fmla="*/ 92 w 114"/>
                  <a:gd name="T7" fmla="*/ 17 h 122"/>
                  <a:gd name="T8" fmla="*/ 82 w 114"/>
                  <a:gd name="T9" fmla="*/ 17 h 122"/>
                  <a:gd name="T10" fmla="*/ 65 w 114"/>
                  <a:gd name="T11" fmla="*/ 13 h 122"/>
                  <a:gd name="T12" fmla="*/ 51 w 114"/>
                  <a:gd name="T13" fmla="*/ 0 h 122"/>
                  <a:gd name="T14" fmla="*/ 35 w 114"/>
                  <a:gd name="T15" fmla="*/ 13 h 122"/>
                  <a:gd name="T16" fmla="*/ 23 w 114"/>
                  <a:gd name="T17" fmla="*/ 17 h 122"/>
                  <a:gd name="T18" fmla="*/ 21 w 114"/>
                  <a:gd name="T19" fmla="*/ 18 h 122"/>
                  <a:gd name="T20" fmla="*/ 21 w 114"/>
                  <a:gd name="T21" fmla="*/ 18 h 122"/>
                  <a:gd name="T22" fmla="*/ 21 w 114"/>
                  <a:gd name="T23" fmla="*/ 18 h 122"/>
                  <a:gd name="T24" fmla="*/ 21 w 114"/>
                  <a:gd name="T25" fmla="*/ 18 h 122"/>
                  <a:gd name="T26" fmla="*/ 3 w 114"/>
                  <a:gd name="T27" fmla="*/ 26 h 122"/>
                  <a:gd name="T28" fmla="*/ 3 w 114"/>
                  <a:gd name="T29" fmla="*/ 115 h 122"/>
                  <a:gd name="T30" fmla="*/ 70 w 114"/>
                  <a:gd name="T31" fmla="*/ 115 h 122"/>
                  <a:gd name="T32" fmla="*/ 114 w 114"/>
                  <a:gd name="T33" fmla="*/ 28 h 122"/>
                  <a:gd name="T34" fmla="*/ 98 w 114"/>
                  <a:gd name="T35" fmla="*/ 30 h 122"/>
                  <a:gd name="T36" fmla="*/ 98 w 114"/>
                  <a:gd name="T37" fmla="*/ 90 h 122"/>
                  <a:gd name="T38" fmla="*/ 37 w 114"/>
                  <a:gd name="T39" fmla="*/ 17 h 122"/>
                  <a:gd name="T40" fmla="*/ 54 w 114"/>
                  <a:gd name="T41" fmla="*/ 4 h 122"/>
                  <a:gd name="T42" fmla="*/ 63 w 114"/>
                  <a:gd name="T43" fmla="*/ 17 h 122"/>
                  <a:gd name="T44" fmla="*/ 63 w 114"/>
                  <a:gd name="T45" fmla="*/ 24 h 122"/>
                  <a:gd name="T46" fmla="*/ 54 w 114"/>
                  <a:gd name="T47" fmla="*/ 49 h 122"/>
                  <a:gd name="T48" fmla="*/ 37 w 114"/>
                  <a:gd name="T49" fmla="*/ 24 h 122"/>
                  <a:gd name="T50" fmla="*/ 32 w 114"/>
                  <a:gd name="T51" fmla="*/ 22 h 122"/>
                  <a:gd name="T52" fmla="*/ 49 w 114"/>
                  <a:gd name="T53" fmla="*/ 29 h 122"/>
                  <a:gd name="T54" fmla="*/ 55 w 114"/>
                  <a:gd name="T55" fmla="*/ 54 h 122"/>
                  <a:gd name="T56" fmla="*/ 59 w 114"/>
                  <a:gd name="T57" fmla="*/ 68 h 122"/>
                  <a:gd name="T58" fmla="*/ 65 w 114"/>
                  <a:gd name="T59" fmla="*/ 52 h 122"/>
                  <a:gd name="T60" fmla="*/ 82 w 114"/>
                  <a:gd name="T61" fmla="*/ 27 h 122"/>
                  <a:gd name="T62" fmla="*/ 89 w 114"/>
                  <a:gd name="T63" fmla="*/ 90 h 122"/>
                  <a:gd name="T64" fmla="*/ 46 w 114"/>
                  <a:gd name="T65" fmla="*/ 90 h 122"/>
                  <a:gd name="T66" fmla="*/ 16 w 114"/>
                  <a:gd name="T67" fmla="*/ 30 h 122"/>
                  <a:gd name="T68" fmla="*/ 20 w 114"/>
                  <a:gd name="T69" fmla="*/ 26 h 122"/>
                  <a:gd name="T70" fmla="*/ 16 w 114"/>
                  <a:gd name="T71" fmla="*/ 30 h 122"/>
                  <a:gd name="T72" fmla="*/ 46 w 114"/>
                  <a:gd name="T73" fmla="*/ 110 h 122"/>
                  <a:gd name="T74" fmla="*/ 11 w 114"/>
                  <a:gd name="T75" fmla="*/ 30 h 122"/>
                  <a:gd name="T76" fmla="*/ 46 w 114"/>
                  <a:gd name="T77" fmla="*/ 105 h 122"/>
                  <a:gd name="T78" fmla="*/ 50 w 114"/>
                  <a:gd name="T79" fmla="*/ 101 h 122"/>
                  <a:gd name="T80" fmla="*/ 16 w 114"/>
                  <a:gd name="T81" fmla="*/ 94 h 122"/>
                  <a:gd name="T82" fmla="*/ 57 w 114"/>
                  <a:gd name="T83" fmla="*/ 89 h 122"/>
                  <a:gd name="T84" fmla="*/ 98 w 114"/>
                  <a:gd name="T85" fmla="*/ 94 h 122"/>
                  <a:gd name="T86" fmla="*/ 64 w 114"/>
                  <a:gd name="T87" fmla="*/ 101 h 122"/>
                  <a:gd name="T88" fmla="*/ 109 w 114"/>
                  <a:gd name="T89" fmla="*/ 110 h 122"/>
                  <a:gd name="T90" fmla="*/ 59 w 114"/>
                  <a:gd name="T91" fmla="*/ 117 h 122"/>
                  <a:gd name="T92" fmla="*/ 100 w 114"/>
                  <a:gd name="T93" fmla="*/ 105 h 122"/>
                  <a:gd name="T94" fmla="*/ 109 w 114"/>
                  <a:gd name="T95" fmla="*/ 3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22">
                    <a:moveTo>
                      <a:pt x="111" y="26"/>
                    </a:move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4"/>
                      <a:pt x="81" y="13"/>
                      <a:pt x="79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1"/>
                      <a:pt x="64" y="0"/>
                      <a:pt x="63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2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2" y="14"/>
                      <a:pt x="32" y="15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1" y="115"/>
                      <a:pt x="3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7" y="119"/>
                      <a:pt x="52" y="122"/>
                      <a:pt x="57" y="122"/>
                    </a:cubicBezTo>
                    <a:cubicBezTo>
                      <a:pt x="62" y="122"/>
                      <a:pt x="67" y="119"/>
                      <a:pt x="70" y="115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3" y="115"/>
                      <a:pt x="114" y="114"/>
                      <a:pt x="114" y="113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4" y="27"/>
                      <a:pt x="113" y="26"/>
                      <a:pt x="111" y="26"/>
                    </a:cubicBezTo>
                    <a:close/>
                    <a:moveTo>
                      <a:pt x="94" y="26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4" y="90"/>
                      <a:pt x="94" y="90"/>
                      <a:pt x="94" y="90"/>
                    </a:cubicBezTo>
                    <a:lnTo>
                      <a:pt x="94" y="26"/>
                    </a:lnTo>
                    <a:close/>
                    <a:moveTo>
                      <a:pt x="37" y="17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7"/>
                      <a:pt x="54" y="16"/>
                      <a:pt x="54" y="1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6"/>
                      <a:pt x="61" y="17"/>
                      <a:pt x="63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1" y="24"/>
                      <a:pt x="60" y="25"/>
                      <a:pt x="60" y="27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5"/>
                      <a:pt x="53" y="24"/>
                      <a:pt x="51" y="24"/>
                    </a:cubicBezTo>
                    <a:cubicBezTo>
                      <a:pt x="37" y="24"/>
                      <a:pt x="37" y="24"/>
                      <a:pt x="37" y="24"/>
                    </a:cubicBezTo>
                    <a:lnTo>
                      <a:pt x="37" y="17"/>
                    </a:lnTo>
                    <a:close/>
                    <a:moveTo>
                      <a:pt x="25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4" y="29"/>
                      <a:pt x="35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3"/>
                      <a:pt x="50" y="54"/>
                      <a:pt x="51" y="54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9"/>
                      <a:pt x="56" y="70"/>
                      <a:pt x="57" y="70"/>
                    </a:cubicBezTo>
                    <a:cubicBezTo>
                      <a:pt x="58" y="70"/>
                      <a:pt x="59" y="69"/>
                      <a:pt x="59" y="68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4" y="54"/>
                      <a:pt x="65" y="53"/>
                      <a:pt x="65" y="52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2" y="28"/>
                      <a:pt x="82" y="27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5" y="86"/>
                      <a:pt x="61" y="84"/>
                      <a:pt x="57" y="84"/>
                    </a:cubicBezTo>
                    <a:cubicBezTo>
                      <a:pt x="53" y="84"/>
                      <a:pt x="49" y="86"/>
                      <a:pt x="46" y="90"/>
                    </a:cubicBezTo>
                    <a:cubicBezTo>
                      <a:pt x="25" y="90"/>
                      <a:pt x="25" y="90"/>
                      <a:pt x="25" y="90"/>
                    </a:cubicBezTo>
                    <a:lnTo>
                      <a:pt x="25" y="22"/>
                    </a:lnTo>
                    <a:close/>
                    <a:moveTo>
                      <a:pt x="16" y="30"/>
                    </a:move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16" y="90"/>
                      <a:pt x="16" y="90"/>
                      <a:pt x="16" y="90"/>
                    </a:cubicBezTo>
                    <a:lnTo>
                      <a:pt x="16" y="30"/>
                    </a:lnTo>
                    <a:close/>
                    <a:moveTo>
                      <a:pt x="55" y="117"/>
                    </a:moveTo>
                    <a:cubicBezTo>
                      <a:pt x="52" y="116"/>
                      <a:pt x="49" y="114"/>
                      <a:pt x="48" y="112"/>
                    </a:cubicBezTo>
                    <a:cubicBezTo>
                      <a:pt x="48" y="111"/>
                      <a:pt x="47" y="110"/>
                      <a:pt x="46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4"/>
                      <a:pt x="13" y="105"/>
                      <a:pt x="14" y="105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8" y="107"/>
                      <a:pt x="51" y="109"/>
                      <a:pt x="55" y="110"/>
                    </a:cubicBezTo>
                    <a:lnTo>
                      <a:pt x="55" y="117"/>
                    </a:lnTo>
                    <a:close/>
                    <a:moveTo>
                      <a:pt x="50" y="101"/>
                    </a:moveTo>
                    <a:cubicBezTo>
                      <a:pt x="49" y="100"/>
                      <a:pt x="49" y="100"/>
                      <a:pt x="48" y="100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9" y="94"/>
                      <a:pt x="49" y="94"/>
                      <a:pt x="50" y="93"/>
                    </a:cubicBezTo>
                    <a:cubicBezTo>
                      <a:pt x="51" y="91"/>
                      <a:pt x="54" y="89"/>
                      <a:pt x="57" y="89"/>
                    </a:cubicBezTo>
                    <a:cubicBezTo>
                      <a:pt x="60" y="89"/>
                      <a:pt x="63" y="91"/>
                      <a:pt x="64" y="93"/>
                    </a:cubicBezTo>
                    <a:cubicBezTo>
                      <a:pt x="65" y="94"/>
                      <a:pt x="65" y="94"/>
                      <a:pt x="66" y="94"/>
                    </a:cubicBezTo>
                    <a:cubicBezTo>
                      <a:pt x="98" y="94"/>
                      <a:pt x="98" y="94"/>
                      <a:pt x="98" y="94"/>
                    </a:cubicBezTo>
                    <a:cubicBezTo>
                      <a:pt x="98" y="100"/>
                      <a:pt x="98" y="100"/>
                      <a:pt x="98" y="100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5" y="100"/>
                      <a:pt x="65" y="100"/>
                      <a:pt x="64" y="101"/>
                    </a:cubicBezTo>
                    <a:cubicBezTo>
                      <a:pt x="63" y="104"/>
                      <a:pt x="60" y="105"/>
                      <a:pt x="57" y="105"/>
                    </a:cubicBezTo>
                    <a:cubicBezTo>
                      <a:pt x="54" y="105"/>
                      <a:pt x="51" y="104"/>
                      <a:pt x="50" y="101"/>
                    </a:cubicBezTo>
                    <a:close/>
                    <a:moveTo>
                      <a:pt x="109" y="110"/>
                    </a:moveTo>
                    <a:cubicBezTo>
                      <a:pt x="68" y="110"/>
                      <a:pt x="68" y="110"/>
                      <a:pt x="68" y="110"/>
                    </a:cubicBezTo>
                    <a:cubicBezTo>
                      <a:pt x="67" y="110"/>
                      <a:pt x="66" y="111"/>
                      <a:pt x="66" y="112"/>
                    </a:cubicBezTo>
                    <a:cubicBezTo>
                      <a:pt x="65" y="114"/>
                      <a:pt x="62" y="116"/>
                      <a:pt x="59" y="117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63" y="109"/>
                      <a:pt x="66" y="107"/>
                      <a:pt x="68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2" y="105"/>
                      <a:pt x="103" y="104"/>
                      <a:pt x="103" y="102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9" y="30"/>
                      <a:pt x="109" y="30"/>
                      <a:pt x="109" y="30"/>
                    </a:cubicBezTo>
                    <a:lnTo>
                      <a:pt x="109" y="1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2" name="Freeform 308"/>
              <p:cNvSpPr>
                <a:spLocks/>
              </p:cNvSpPr>
              <p:nvPr userDrawn="1"/>
            </p:nvSpPr>
            <p:spPr bwMode="auto">
              <a:xfrm>
                <a:off x="6480" y="3894"/>
                <a:ext cx="263" cy="359"/>
              </a:xfrm>
              <a:custGeom>
                <a:avLst/>
                <a:gdLst>
                  <a:gd name="T0" fmla="*/ 107 w 109"/>
                  <a:gd name="T1" fmla="*/ 117 h 146"/>
                  <a:gd name="T2" fmla="*/ 109 w 109"/>
                  <a:gd name="T3" fmla="*/ 115 h 146"/>
                  <a:gd name="T4" fmla="*/ 109 w 109"/>
                  <a:gd name="T5" fmla="*/ 15 h 146"/>
                  <a:gd name="T6" fmla="*/ 107 w 109"/>
                  <a:gd name="T7" fmla="*/ 13 h 146"/>
                  <a:gd name="T8" fmla="*/ 30 w 109"/>
                  <a:gd name="T9" fmla="*/ 13 h 146"/>
                  <a:gd name="T10" fmla="*/ 15 w 109"/>
                  <a:gd name="T11" fmla="*/ 0 h 146"/>
                  <a:gd name="T12" fmla="*/ 0 w 109"/>
                  <a:gd name="T13" fmla="*/ 15 h 146"/>
                  <a:gd name="T14" fmla="*/ 0 w 109"/>
                  <a:gd name="T15" fmla="*/ 15 h 146"/>
                  <a:gd name="T16" fmla="*/ 0 w 109"/>
                  <a:gd name="T17" fmla="*/ 131 h 146"/>
                  <a:gd name="T18" fmla="*/ 0 w 109"/>
                  <a:gd name="T19" fmla="*/ 131 h 146"/>
                  <a:gd name="T20" fmla="*/ 15 w 109"/>
                  <a:gd name="T21" fmla="*/ 146 h 146"/>
                  <a:gd name="T22" fmla="*/ 102 w 109"/>
                  <a:gd name="T23" fmla="*/ 146 h 146"/>
                  <a:gd name="T24" fmla="*/ 104 w 109"/>
                  <a:gd name="T25" fmla="*/ 144 h 146"/>
                  <a:gd name="T26" fmla="*/ 102 w 109"/>
                  <a:gd name="T27" fmla="*/ 142 h 146"/>
                  <a:gd name="T28" fmla="*/ 15 w 109"/>
                  <a:gd name="T29" fmla="*/ 142 h 146"/>
                  <a:gd name="T30" fmla="*/ 5 w 109"/>
                  <a:gd name="T31" fmla="*/ 131 h 146"/>
                  <a:gd name="T32" fmla="*/ 5 w 109"/>
                  <a:gd name="T33" fmla="*/ 131 h 146"/>
                  <a:gd name="T34" fmla="*/ 5 w 109"/>
                  <a:gd name="T35" fmla="*/ 131 h 146"/>
                  <a:gd name="T36" fmla="*/ 15 w 109"/>
                  <a:gd name="T37" fmla="*/ 121 h 146"/>
                  <a:gd name="T38" fmla="*/ 26 w 109"/>
                  <a:gd name="T39" fmla="*/ 131 h 146"/>
                  <a:gd name="T40" fmla="*/ 28 w 109"/>
                  <a:gd name="T41" fmla="*/ 133 h 146"/>
                  <a:gd name="T42" fmla="*/ 28 w 109"/>
                  <a:gd name="T43" fmla="*/ 133 h 146"/>
                  <a:gd name="T44" fmla="*/ 107 w 109"/>
                  <a:gd name="T45" fmla="*/ 133 h 146"/>
                  <a:gd name="T46" fmla="*/ 109 w 109"/>
                  <a:gd name="T47" fmla="*/ 131 h 146"/>
                  <a:gd name="T48" fmla="*/ 109 w 109"/>
                  <a:gd name="T49" fmla="*/ 122 h 146"/>
                  <a:gd name="T50" fmla="*/ 107 w 109"/>
                  <a:gd name="T51" fmla="*/ 120 h 146"/>
                  <a:gd name="T52" fmla="*/ 105 w 109"/>
                  <a:gd name="T53" fmla="*/ 122 h 146"/>
                  <a:gd name="T54" fmla="*/ 105 w 109"/>
                  <a:gd name="T55" fmla="*/ 129 h 146"/>
                  <a:gd name="T56" fmla="*/ 30 w 109"/>
                  <a:gd name="T57" fmla="*/ 129 h 146"/>
                  <a:gd name="T58" fmla="*/ 30 w 109"/>
                  <a:gd name="T59" fmla="*/ 60 h 146"/>
                  <a:gd name="T60" fmla="*/ 28 w 109"/>
                  <a:gd name="T61" fmla="*/ 58 h 146"/>
                  <a:gd name="T62" fmla="*/ 26 w 109"/>
                  <a:gd name="T63" fmla="*/ 60 h 146"/>
                  <a:gd name="T64" fmla="*/ 26 w 109"/>
                  <a:gd name="T65" fmla="*/ 121 h 146"/>
                  <a:gd name="T66" fmla="*/ 15 w 109"/>
                  <a:gd name="T67" fmla="*/ 117 h 146"/>
                  <a:gd name="T68" fmla="*/ 5 w 109"/>
                  <a:gd name="T69" fmla="*/ 121 h 146"/>
                  <a:gd name="T70" fmla="*/ 5 w 109"/>
                  <a:gd name="T71" fmla="*/ 15 h 146"/>
                  <a:gd name="T72" fmla="*/ 5 w 109"/>
                  <a:gd name="T73" fmla="*/ 15 h 146"/>
                  <a:gd name="T74" fmla="*/ 15 w 109"/>
                  <a:gd name="T75" fmla="*/ 5 h 146"/>
                  <a:gd name="T76" fmla="*/ 26 w 109"/>
                  <a:gd name="T77" fmla="*/ 15 h 146"/>
                  <a:gd name="T78" fmla="*/ 26 w 109"/>
                  <a:gd name="T79" fmla="*/ 52 h 146"/>
                  <a:gd name="T80" fmla="*/ 28 w 109"/>
                  <a:gd name="T81" fmla="*/ 55 h 146"/>
                  <a:gd name="T82" fmla="*/ 30 w 109"/>
                  <a:gd name="T83" fmla="*/ 52 h 146"/>
                  <a:gd name="T84" fmla="*/ 30 w 109"/>
                  <a:gd name="T85" fmla="*/ 17 h 146"/>
                  <a:gd name="T86" fmla="*/ 105 w 109"/>
                  <a:gd name="T87" fmla="*/ 17 h 146"/>
                  <a:gd name="T88" fmla="*/ 105 w 109"/>
                  <a:gd name="T89" fmla="*/ 115 h 146"/>
                  <a:gd name="T90" fmla="*/ 107 w 109"/>
                  <a:gd name="T91" fmla="*/ 1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146">
                    <a:moveTo>
                      <a:pt x="107" y="117"/>
                    </a:moveTo>
                    <a:cubicBezTo>
                      <a:pt x="108" y="117"/>
                      <a:pt x="109" y="116"/>
                      <a:pt x="109" y="1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4"/>
                      <a:pt x="108" y="13"/>
                      <a:pt x="107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6"/>
                      <a:pt x="23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9"/>
                      <a:pt x="7" y="146"/>
                      <a:pt x="15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6"/>
                      <a:pt x="104" y="145"/>
                      <a:pt x="104" y="144"/>
                    </a:cubicBezTo>
                    <a:cubicBezTo>
                      <a:pt x="104" y="143"/>
                      <a:pt x="103" y="142"/>
                      <a:pt x="102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9" y="142"/>
                      <a:pt x="5" y="137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26"/>
                      <a:pt x="9" y="121"/>
                      <a:pt x="15" y="121"/>
                    </a:cubicBezTo>
                    <a:cubicBezTo>
                      <a:pt x="21" y="121"/>
                      <a:pt x="26" y="126"/>
                      <a:pt x="26" y="131"/>
                    </a:cubicBezTo>
                    <a:cubicBezTo>
                      <a:pt x="26" y="132"/>
                      <a:pt x="27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8" y="133"/>
                      <a:pt x="109" y="132"/>
                      <a:pt x="109" y="131"/>
                    </a:cubicBezTo>
                    <a:cubicBezTo>
                      <a:pt x="109" y="122"/>
                      <a:pt x="109" y="122"/>
                      <a:pt x="109" y="122"/>
                    </a:cubicBezTo>
                    <a:cubicBezTo>
                      <a:pt x="109" y="121"/>
                      <a:pt x="108" y="120"/>
                      <a:pt x="107" y="120"/>
                    </a:cubicBezTo>
                    <a:cubicBezTo>
                      <a:pt x="106" y="120"/>
                      <a:pt x="105" y="121"/>
                      <a:pt x="105" y="122"/>
                    </a:cubicBezTo>
                    <a:cubicBezTo>
                      <a:pt x="105" y="129"/>
                      <a:pt x="105" y="129"/>
                      <a:pt x="105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59"/>
                      <a:pt x="29" y="58"/>
                      <a:pt x="28" y="58"/>
                    </a:cubicBezTo>
                    <a:cubicBezTo>
                      <a:pt x="27" y="58"/>
                      <a:pt x="26" y="59"/>
                      <a:pt x="26" y="60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18"/>
                      <a:pt x="19" y="117"/>
                      <a:pt x="15" y="117"/>
                    </a:cubicBezTo>
                    <a:cubicBezTo>
                      <a:pt x="11" y="117"/>
                      <a:pt x="7" y="118"/>
                      <a:pt x="5" y="121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9"/>
                      <a:pt x="9" y="5"/>
                      <a:pt x="15" y="5"/>
                    </a:cubicBezTo>
                    <a:cubicBezTo>
                      <a:pt x="21" y="5"/>
                      <a:pt x="26" y="9"/>
                      <a:pt x="26" y="15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4"/>
                      <a:pt x="27" y="55"/>
                      <a:pt x="28" y="55"/>
                    </a:cubicBezTo>
                    <a:cubicBezTo>
                      <a:pt x="29" y="55"/>
                      <a:pt x="30" y="54"/>
                      <a:pt x="30" y="52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05" y="17"/>
                      <a:pt x="105" y="17"/>
                      <a:pt x="105" y="17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05" y="116"/>
                      <a:pt x="106" y="117"/>
                      <a:pt x="107" y="11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3" name="Freeform 309"/>
              <p:cNvSpPr>
                <a:spLocks/>
              </p:cNvSpPr>
              <p:nvPr userDrawn="1"/>
            </p:nvSpPr>
            <p:spPr bwMode="auto">
              <a:xfrm>
                <a:off x="6560" y="4095"/>
                <a:ext cx="74" cy="13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4" name="Freeform 310"/>
              <p:cNvSpPr>
                <a:spLocks/>
              </p:cNvSpPr>
              <p:nvPr userDrawn="1"/>
            </p:nvSpPr>
            <p:spPr bwMode="auto">
              <a:xfrm>
                <a:off x="6560" y="4118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5" name="Freeform 311"/>
              <p:cNvSpPr>
                <a:spLocks/>
              </p:cNvSpPr>
              <p:nvPr userDrawn="1"/>
            </p:nvSpPr>
            <p:spPr bwMode="auto">
              <a:xfrm>
                <a:off x="6560" y="4140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6" name="Freeform 312"/>
              <p:cNvSpPr>
                <a:spLocks/>
              </p:cNvSpPr>
              <p:nvPr userDrawn="1"/>
            </p:nvSpPr>
            <p:spPr bwMode="auto">
              <a:xfrm>
                <a:off x="6560" y="4162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7" name="Freeform 313"/>
              <p:cNvSpPr>
                <a:spLocks/>
              </p:cNvSpPr>
              <p:nvPr userDrawn="1"/>
            </p:nvSpPr>
            <p:spPr bwMode="auto">
              <a:xfrm>
                <a:off x="6560" y="4184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8" name="Freeform 314"/>
              <p:cNvSpPr>
                <a:spLocks/>
              </p:cNvSpPr>
              <p:nvPr userDrawn="1"/>
            </p:nvSpPr>
            <p:spPr bwMode="auto">
              <a:xfrm>
                <a:off x="6644" y="3963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9" name="Freeform 315"/>
              <p:cNvSpPr>
                <a:spLocks/>
              </p:cNvSpPr>
              <p:nvPr userDrawn="1"/>
            </p:nvSpPr>
            <p:spPr bwMode="auto">
              <a:xfrm>
                <a:off x="6644" y="3985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0" name="Freeform 316"/>
              <p:cNvSpPr>
                <a:spLocks/>
              </p:cNvSpPr>
              <p:nvPr userDrawn="1"/>
            </p:nvSpPr>
            <p:spPr bwMode="auto">
              <a:xfrm>
                <a:off x="6644" y="4007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1" name="Freeform 317"/>
              <p:cNvSpPr>
                <a:spLocks/>
              </p:cNvSpPr>
              <p:nvPr userDrawn="1"/>
            </p:nvSpPr>
            <p:spPr bwMode="auto">
              <a:xfrm>
                <a:off x="6644" y="4162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2" name="Freeform 318"/>
              <p:cNvSpPr>
                <a:spLocks/>
              </p:cNvSpPr>
              <p:nvPr userDrawn="1"/>
            </p:nvSpPr>
            <p:spPr bwMode="auto">
              <a:xfrm>
                <a:off x="6644" y="4184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3" name="Freeform 319"/>
              <p:cNvSpPr>
                <a:spLocks/>
              </p:cNvSpPr>
              <p:nvPr userDrawn="1"/>
            </p:nvSpPr>
            <p:spPr bwMode="auto">
              <a:xfrm>
                <a:off x="6605" y="4226"/>
                <a:ext cx="128" cy="12"/>
              </a:xfrm>
              <a:custGeom>
                <a:avLst/>
                <a:gdLst>
                  <a:gd name="T0" fmla="*/ 51 w 53"/>
                  <a:gd name="T1" fmla="*/ 0 h 5"/>
                  <a:gd name="T2" fmla="*/ 2 w 53"/>
                  <a:gd name="T3" fmla="*/ 0 h 5"/>
                  <a:gd name="T4" fmla="*/ 0 w 53"/>
                  <a:gd name="T5" fmla="*/ 2 h 5"/>
                  <a:gd name="T6" fmla="*/ 2 w 53"/>
                  <a:gd name="T7" fmla="*/ 5 h 5"/>
                  <a:gd name="T8" fmla="*/ 51 w 53"/>
                  <a:gd name="T9" fmla="*/ 5 h 5"/>
                  <a:gd name="T10" fmla="*/ 53 w 53"/>
                  <a:gd name="T11" fmla="*/ 2 h 5"/>
                  <a:gd name="T12" fmla="*/ 51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4" name="Freeform 320"/>
              <p:cNvSpPr>
                <a:spLocks/>
              </p:cNvSpPr>
              <p:nvPr userDrawn="1"/>
            </p:nvSpPr>
            <p:spPr bwMode="auto">
              <a:xfrm>
                <a:off x="6497" y="4196"/>
                <a:ext cx="101" cy="42"/>
              </a:xfrm>
              <a:custGeom>
                <a:avLst/>
                <a:gdLst>
                  <a:gd name="T0" fmla="*/ 8 w 42"/>
                  <a:gd name="T1" fmla="*/ 4 h 17"/>
                  <a:gd name="T2" fmla="*/ 12 w 42"/>
                  <a:gd name="T3" fmla="*/ 8 h 17"/>
                  <a:gd name="T4" fmla="*/ 14 w 42"/>
                  <a:gd name="T5" fmla="*/ 10 h 17"/>
                  <a:gd name="T6" fmla="*/ 17 w 42"/>
                  <a:gd name="T7" fmla="*/ 8 h 17"/>
                  <a:gd name="T8" fmla="*/ 8 w 42"/>
                  <a:gd name="T9" fmla="*/ 0 h 17"/>
                  <a:gd name="T10" fmla="*/ 0 w 42"/>
                  <a:gd name="T11" fmla="*/ 8 h 17"/>
                  <a:gd name="T12" fmla="*/ 8 w 42"/>
                  <a:gd name="T13" fmla="*/ 17 h 17"/>
                  <a:gd name="T14" fmla="*/ 40 w 42"/>
                  <a:gd name="T15" fmla="*/ 17 h 17"/>
                  <a:gd name="T16" fmla="*/ 42 w 42"/>
                  <a:gd name="T17" fmla="*/ 14 h 17"/>
                  <a:gd name="T18" fmla="*/ 40 w 42"/>
                  <a:gd name="T19" fmla="*/ 12 h 17"/>
                  <a:gd name="T20" fmla="*/ 8 w 42"/>
                  <a:gd name="T21" fmla="*/ 12 h 17"/>
                  <a:gd name="T22" fmla="*/ 4 w 42"/>
                  <a:gd name="T23" fmla="*/ 8 h 17"/>
                  <a:gd name="T24" fmla="*/ 8 w 42"/>
                  <a:gd name="T25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17"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9"/>
                      <a:pt x="13" y="10"/>
                      <a:pt x="14" y="10"/>
                    </a:cubicBezTo>
                    <a:cubicBezTo>
                      <a:pt x="16" y="10"/>
                      <a:pt x="17" y="9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7"/>
                      <a:pt x="8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7"/>
                      <a:pt x="42" y="16"/>
                      <a:pt x="42" y="14"/>
                    </a:cubicBezTo>
                    <a:cubicBezTo>
                      <a:pt x="42" y="13"/>
                      <a:pt x="41" y="12"/>
                      <a:pt x="4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2"/>
                      <a:pt x="4" y="11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5" name="Freeform 321"/>
              <p:cNvSpPr>
                <a:spLocks noEditPoints="1"/>
              </p:cNvSpPr>
              <p:nvPr userDrawn="1"/>
            </p:nvSpPr>
            <p:spPr bwMode="auto">
              <a:xfrm>
                <a:off x="6560" y="3963"/>
                <a:ext cx="74" cy="120"/>
              </a:xfrm>
              <a:custGeom>
                <a:avLst/>
                <a:gdLst>
                  <a:gd name="T0" fmla="*/ 31 w 31"/>
                  <a:gd name="T1" fmla="*/ 2 h 49"/>
                  <a:gd name="T2" fmla="*/ 29 w 31"/>
                  <a:gd name="T3" fmla="*/ 0 h 49"/>
                  <a:gd name="T4" fmla="*/ 2 w 31"/>
                  <a:gd name="T5" fmla="*/ 0 h 49"/>
                  <a:gd name="T6" fmla="*/ 0 w 31"/>
                  <a:gd name="T7" fmla="*/ 2 h 49"/>
                  <a:gd name="T8" fmla="*/ 0 w 31"/>
                  <a:gd name="T9" fmla="*/ 47 h 49"/>
                  <a:gd name="T10" fmla="*/ 2 w 31"/>
                  <a:gd name="T11" fmla="*/ 49 h 49"/>
                  <a:gd name="T12" fmla="*/ 29 w 31"/>
                  <a:gd name="T13" fmla="*/ 49 h 49"/>
                  <a:gd name="T14" fmla="*/ 31 w 31"/>
                  <a:gd name="T15" fmla="*/ 47 h 49"/>
                  <a:gd name="T16" fmla="*/ 31 w 31"/>
                  <a:gd name="T17" fmla="*/ 2 h 49"/>
                  <a:gd name="T18" fmla="*/ 15 w 31"/>
                  <a:gd name="T19" fmla="*/ 4 h 49"/>
                  <a:gd name="T20" fmla="*/ 17 w 31"/>
                  <a:gd name="T21" fmla="*/ 13 h 49"/>
                  <a:gd name="T22" fmla="*/ 10 w 31"/>
                  <a:gd name="T23" fmla="*/ 16 h 49"/>
                  <a:gd name="T24" fmla="*/ 4 w 31"/>
                  <a:gd name="T25" fmla="*/ 17 h 49"/>
                  <a:gd name="T26" fmla="*/ 4 w 31"/>
                  <a:gd name="T27" fmla="*/ 4 h 49"/>
                  <a:gd name="T28" fmla="*/ 15 w 31"/>
                  <a:gd name="T29" fmla="*/ 4 h 49"/>
                  <a:gd name="T30" fmla="*/ 4 w 31"/>
                  <a:gd name="T31" fmla="*/ 21 h 49"/>
                  <a:gd name="T32" fmla="*/ 10 w 31"/>
                  <a:gd name="T33" fmla="*/ 21 h 49"/>
                  <a:gd name="T34" fmla="*/ 15 w 31"/>
                  <a:gd name="T35" fmla="*/ 19 h 49"/>
                  <a:gd name="T36" fmla="*/ 16 w 31"/>
                  <a:gd name="T37" fmla="*/ 33 h 49"/>
                  <a:gd name="T38" fmla="*/ 12 w 31"/>
                  <a:gd name="T39" fmla="*/ 33 h 49"/>
                  <a:gd name="T40" fmla="*/ 10 w 31"/>
                  <a:gd name="T41" fmla="*/ 35 h 49"/>
                  <a:gd name="T42" fmla="*/ 10 w 31"/>
                  <a:gd name="T43" fmla="*/ 45 h 49"/>
                  <a:gd name="T44" fmla="*/ 4 w 31"/>
                  <a:gd name="T45" fmla="*/ 45 h 49"/>
                  <a:gd name="T46" fmla="*/ 4 w 31"/>
                  <a:gd name="T47" fmla="*/ 21 h 49"/>
                  <a:gd name="T48" fmla="*/ 26 w 31"/>
                  <a:gd name="T49" fmla="*/ 45 h 49"/>
                  <a:gd name="T50" fmla="*/ 14 w 31"/>
                  <a:gd name="T51" fmla="*/ 45 h 49"/>
                  <a:gd name="T52" fmla="*/ 14 w 31"/>
                  <a:gd name="T53" fmla="*/ 37 h 49"/>
                  <a:gd name="T54" fmla="*/ 18 w 31"/>
                  <a:gd name="T55" fmla="*/ 37 h 49"/>
                  <a:gd name="T56" fmla="*/ 20 w 31"/>
                  <a:gd name="T57" fmla="*/ 36 h 49"/>
                  <a:gd name="T58" fmla="*/ 20 w 31"/>
                  <a:gd name="T59" fmla="*/ 35 h 49"/>
                  <a:gd name="T60" fmla="*/ 19 w 31"/>
                  <a:gd name="T61" fmla="*/ 17 h 49"/>
                  <a:gd name="T62" fmla="*/ 21 w 31"/>
                  <a:gd name="T63" fmla="*/ 14 h 49"/>
                  <a:gd name="T64" fmla="*/ 20 w 31"/>
                  <a:gd name="T65" fmla="*/ 5 h 49"/>
                  <a:gd name="T66" fmla="*/ 20 w 31"/>
                  <a:gd name="T67" fmla="*/ 4 h 49"/>
                  <a:gd name="T68" fmla="*/ 26 w 31"/>
                  <a:gd name="T69" fmla="*/ 4 h 49"/>
                  <a:gd name="T70" fmla="*/ 26 w 31"/>
                  <a:gd name="T7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" h="49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2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9"/>
                      <a:pt x="31" y="48"/>
                      <a:pt x="31" y="47"/>
                    </a:cubicBezTo>
                    <a:lnTo>
                      <a:pt x="31" y="2"/>
                    </a:lnTo>
                    <a:close/>
                    <a:moveTo>
                      <a:pt x="15" y="4"/>
                    </a:moveTo>
                    <a:cubicBezTo>
                      <a:pt x="16" y="6"/>
                      <a:pt x="18" y="10"/>
                      <a:pt x="17" y="13"/>
                    </a:cubicBezTo>
                    <a:cubicBezTo>
                      <a:pt x="17" y="14"/>
                      <a:pt x="15" y="15"/>
                      <a:pt x="10" y="16"/>
                    </a:cubicBezTo>
                    <a:cubicBezTo>
                      <a:pt x="8" y="17"/>
                      <a:pt x="5" y="17"/>
                      <a:pt x="4" y="17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15" y="4"/>
                    </a:lnTo>
                    <a:close/>
                    <a:moveTo>
                      <a:pt x="4" y="21"/>
                    </a:moveTo>
                    <a:cubicBezTo>
                      <a:pt x="6" y="21"/>
                      <a:pt x="8" y="21"/>
                      <a:pt x="10" y="21"/>
                    </a:cubicBezTo>
                    <a:cubicBezTo>
                      <a:pt x="12" y="20"/>
                      <a:pt x="14" y="20"/>
                      <a:pt x="15" y="19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1" y="33"/>
                      <a:pt x="10" y="34"/>
                      <a:pt x="10" y="3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4" y="45"/>
                      <a:pt x="4" y="45"/>
                      <a:pt x="4" y="45"/>
                    </a:cubicBezTo>
                    <a:lnTo>
                      <a:pt x="4" y="21"/>
                    </a:lnTo>
                    <a:close/>
                    <a:moveTo>
                      <a:pt x="26" y="45"/>
                    </a:move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7"/>
                      <a:pt x="19" y="37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4"/>
                    </a:cubicBezTo>
                    <a:cubicBezTo>
                      <a:pt x="22" y="12"/>
                      <a:pt x="22" y="8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6" name="Freeform 322"/>
              <p:cNvSpPr>
                <a:spLocks noEditPoints="1"/>
              </p:cNvSpPr>
              <p:nvPr userDrawn="1"/>
            </p:nvSpPr>
            <p:spPr bwMode="auto">
              <a:xfrm>
                <a:off x="6644" y="4027"/>
                <a:ext cx="75" cy="122"/>
              </a:xfrm>
              <a:custGeom>
                <a:avLst/>
                <a:gdLst>
                  <a:gd name="T0" fmla="*/ 31 w 31"/>
                  <a:gd name="T1" fmla="*/ 2 h 50"/>
                  <a:gd name="T2" fmla="*/ 29 w 31"/>
                  <a:gd name="T3" fmla="*/ 0 h 50"/>
                  <a:gd name="T4" fmla="*/ 3 w 31"/>
                  <a:gd name="T5" fmla="*/ 0 h 50"/>
                  <a:gd name="T6" fmla="*/ 0 w 31"/>
                  <a:gd name="T7" fmla="*/ 2 h 50"/>
                  <a:gd name="T8" fmla="*/ 0 w 31"/>
                  <a:gd name="T9" fmla="*/ 48 h 50"/>
                  <a:gd name="T10" fmla="*/ 3 w 31"/>
                  <a:gd name="T11" fmla="*/ 50 h 50"/>
                  <a:gd name="T12" fmla="*/ 29 w 31"/>
                  <a:gd name="T13" fmla="*/ 50 h 50"/>
                  <a:gd name="T14" fmla="*/ 31 w 31"/>
                  <a:gd name="T15" fmla="*/ 48 h 50"/>
                  <a:gd name="T16" fmla="*/ 31 w 31"/>
                  <a:gd name="T17" fmla="*/ 2 h 50"/>
                  <a:gd name="T18" fmla="*/ 27 w 31"/>
                  <a:gd name="T19" fmla="*/ 4 h 50"/>
                  <a:gd name="T20" fmla="*/ 27 w 31"/>
                  <a:gd name="T21" fmla="*/ 22 h 50"/>
                  <a:gd name="T22" fmla="*/ 19 w 31"/>
                  <a:gd name="T23" fmla="*/ 31 h 50"/>
                  <a:gd name="T24" fmla="*/ 14 w 31"/>
                  <a:gd name="T25" fmla="*/ 26 h 50"/>
                  <a:gd name="T26" fmla="*/ 12 w 31"/>
                  <a:gd name="T27" fmla="*/ 26 h 50"/>
                  <a:gd name="T28" fmla="*/ 10 w 31"/>
                  <a:gd name="T29" fmla="*/ 27 h 50"/>
                  <a:gd name="T30" fmla="*/ 5 w 31"/>
                  <a:gd name="T31" fmla="*/ 33 h 50"/>
                  <a:gd name="T32" fmla="*/ 5 w 31"/>
                  <a:gd name="T33" fmla="*/ 4 h 50"/>
                  <a:gd name="T34" fmla="*/ 27 w 31"/>
                  <a:gd name="T35" fmla="*/ 4 h 50"/>
                  <a:gd name="T36" fmla="*/ 5 w 31"/>
                  <a:gd name="T37" fmla="*/ 45 h 50"/>
                  <a:gd name="T38" fmla="*/ 5 w 31"/>
                  <a:gd name="T39" fmla="*/ 40 h 50"/>
                  <a:gd name="T40" fmla="*/ 12 w 31"/>
                  <a:gd name="T41" fmla="*/ 31 h 50"/>
                  <a:gd name="T42" fmla="*/ 22 w 31"/>
                  <a:gd name="T43" fmla="*/ 39 h 50"/>
                  <a:gd name="T44" fmla="*/ 25 w 31"/>
                  <a:gd name="T45" fmla="*/ 39 h 50"/>
                  <a:gd name="T46" fmla="*/ 25 w 31"/>
                  <a:gd name="T47" fmla="*/ 36 h 50"/>
                  <a:gd name="T48" fmla="*/ 22 w 31"/>
                  <a:gd name="T49" fmla="*/ 34 h 50"/>
                  <a:gd name="T50" fmla="*/ 27 w 31"/>
                  <a:gd name="T51" fmla="*/ 29 h 50"/>
                  <a:gd name="T52" fmla="*/ 27 w 31"/>
                  <a:gd name="T53" fmla="*/ 45 h 50"/>
                  <a:gd name="T54" fmla="*/ 5 w 31"/>
                  <a:gd name="T55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50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1" y="50"/>
                      <a:pt x="3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0" y="50"/>
                      <a:pt x="31" y="49"/>
                      <a:pt x="31" y="48"/>
                    </a:cubicBezTo>
                    <a:lnTo>
                      <a:pt x="31" y="2"/>
                    </a:lnTo>
                    <a:close/>
                    <a:moveTo>
                      <a:pt x="27" y="4"/>
                    </a:moveTo>
                    <a:cubicBezTo>
                      <a:pt x="27" y="22"/>
                      <a:pt x="27" y="22"/>
                      <a:pt x="27" y="2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2" y="26"/>
                    </a:cubicBezTo>
                    <a:cubicBezTo>
                      <a:pt x="11" y="26"/>
                      <a:pt x="11" y="26"/>
                      <a:pt x="10" y="27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27" y="4"/>
                    </a:lnTo>
                    <a:close/>
                    <a:moveTo>
                      <a:pt x="5" y="45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40"/>
                      <a:pt x="24" y="40"/>
                      <a:pt x="25" y="39"/>
                    </a:cubicBezTo>
                    <a:cubicBezTo>
                      <a:pt x="26" y="38"/>
                      <a:pt x="25" y="37"/>
                      <a:pt x="25" y="36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45"/>
                      <a:pt x="27" y="45"/>
                      <a:pt x="27" y="45"/>
                    </a:cubicBezTo>
                    <a:lnTo>
                      <a:pt x="5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7" name="Freeform 323"/>
              <p:cNvSpPr>
                <a:spLocks noEditPoints="1"/>
              </p:cNvSpPr>
              <p:nvPr userDrawn="1"/>
            </p:nvSpPr>
            <p:spPr bwMode="auto">
              <a:xfrm>
                <a:off x="6658" y="4044"/>
                <a:ext cx="39" cy="42"/>
              </a:xfrm>
              <a:custGeom>
                <a:avLst/>
                <a:gdLst>
                  <a:gd name="T0" fmla="*/ 8 w 16"/>
                  <a:gd name="T1" fmla="*/ 17 h 17"/>
                  <a:gd name="T2" fmla="*/ 16 w 16"/>
                  <a:gd name="T3" fmla="*/ 9 h 17"/>
                  <a:gd name="T4" fmla="*/ 8 w 16"/>
                  <a:gd name="T5" fmla="*/ 0 h 17"/>
                  <a:gd name="T6" fmla="*/ 0 w 16"/>
                  <a:gd name="T7" fmla="*/ 9 h 17"/>
                  <a:gd name="T8" fmla="*/ 8 w 16"/>
                  <a:gd name="T9" fmla="*/ 17 h 17"/>
                  <a:gd name="T10" fmla="*/ 8 w 16"/>
                  <a:gd name="T11" fmla="*/ 5 h 17"/>
                  <a:gd name="T12" fmla="*/ 12 w 16"/>
                  <a:gd name="T13" fmla="*/ 9 h 17"/>
                  <a:gd name="T14" fmla="*/ 8 w 16"/>
                  <a:gd name="T15" fmla="*/ 12 h 17"/>
                  <a:gd name="T16" fmla="*/ 4 w 16"/>
                  <a:gd name="T17" fmla="*/ 9 h 17"/>
                  <a:gd name="T18" fmla="*/ 8 w 16"/>
                  <a:gd name="T1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12" y="17"/>
                      <a:pt x="16" y="13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  <a:moveTo>
                      <a:pt x="8" y="5"/>
                    </a:moveTo>
                    <a:cubicBezTo>
                      <a:pt x="10" y="5"/>
                      <a:pt x="12" y="6"/>
                      <a:pt x="12" y="9"/>
                    </a:cubicBezTo>
                    <a:cubicBezTo>
                      <a:pt x="12" y="11"/>
                      <a:pt x="10" y="12"/>
                      <a:pt x="8" y="12"/>
                    </a:cubicBezTo>
                    <a:cubicBezTo>
                      <a:pt x="6" y="12"/>
                      <a:pt x="4" y="11"/>
                      <a:pt x="4" y="9"/>
                    </a:cubicBezTo>
                    <a:cubicBezTo>
                      <a:pt x="4" y="6"/>
                      <a:pt x="6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8" name="Freeform 324"/>
              <p:cNvSpPr>
                <a:spLocks/>
              </p:cNvSpPr>
              <p:nvPr userDrawn="1"/>
            </p:nvSpPr>
            <p:spPr bwMode="auto">
              <a:xfrm>
                <a:off x="6574" y="4014"/>
                <a:ext cx="19" cy="15"/>
              </a:xfrm>
              <a:custGeom>
                <a:avLst/>
                <a:gdLst>
                  <a:gd name="T0" fmla="*/ 7 w 8"/>
                  <a:gd name="T1" fmla="*/ 5 h 6"/>
                  <a:gd name="T2" fmla="*/ 8 w 8"/>
                  <a:gd name="T3" fmla="*/ 2 h 6"/>
                  <a:gd name="T4" fmla="*/ 5 w 8"/>
                  <a:gd name="T5" fmla="*/ 1 h 6"/>
                  <a:gd name="T6" fmla="*/ 2 w 8"/>
                  <a:gd name="T7" fmla="*/ 2 h 6"/>
                  <a:gd name="T8" fmla="*/ 1 w 8"/>
                  <a:gd name="T9" fmla="*/ 5 h 6"/>
                  <a:gd name="T10" fmla="*/ 3 w 8"/>
                  <a:gd name="T11" fmla="*/ 6 h 6"/>
                  <a:gd name="T12" fmla="*/ 3 w 8"/>
                  <a:gd name="T13" fmla="*/ 6 h 6"/>
                  <a:gd name="T14" fmla="*/ 7 w 8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4"/>
                      <a:pt x="8" y="3"/>
                      <a:pt x="8" y="2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3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9" name="Freeform 325"/>
              <p:cNvSpPr>
                <a:spLocks/>
              </p:cNvSpPr>
              <p:nvPr userDrawn="1"/>
            </p:nvSpPr>
            <p:spPr bwMode="auto">
              <a:xfrm>
                <a:off x="5967" y="4017"/>
                <a:ext cx="20" cy="78"/>
              </a:xfrm>
              <a:custGeom>
                <a:avLst/>
                <a:gdLst>
                  <a:gd name="T0" fmla="*/ 2 w 8"/>
                  <a:gd name="T1" fmla="*/ 0 h 32"/>
                  <a:gd name="T2" fmla="*/ 0 w 8"/>
                  <a:gd name="T3" fmla="*/ 2 h 32"/>
                  <a:gd name="T4" fmla="*/ 2 w 8"/>
                  <a:gd name="T5" fmla="*/ 4 h 32"/>
                  <a:gd name="T6" fmla="*/ 5 w 8"/>
                  <a:gd name="T7" fmla="*/ 6 h 32"/>
                  <a:gd name="T8" fmla="*/ 5 w 8"/>
                  <a:gd name="T9" fmla="*/ 26 h 32"/>
                  <a:gd name="T10" fmla="*/ 2 w 8"/>
                  <a:gd name="T11" fmla="*/ 28 h 32"/>
                  <a:gd name="T12" fmla="*/ 0 w 8"/>
                  <a:gd name="T13" fmla="*/ 30 h 32"/>
                  <a:gd name="T14" fmla="*/ 2 w 8"/>
                  <a:gd name="T15" fmla="*/ 32 h 32"/>
                  <a:gd name="T16" fmla="*/ 8 w 8"/>
                  <a:gd name="T17" fmla="*/ 26 h 32"/>
                  <a:gd name="T18" fmla="*/ 8 w 8"/>
                  <a:gd name="T19" fmla="*/ 6 h 32"/>
                  <a:gd name="T20" fmla="*/ 2 w 8"/>
                  <a:gd name="T2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32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5" y="5"/>
                      <a:pt x="5" y="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3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5" y="32"/>
                      <a:pt x="8" y="29"/>
                      <a:pt x="8" y="2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0" name="Freeform 326"/>
              <p:cNvSpPr>
                <a:spLocks/>
              </p:cNvSpPr>
              <p:nvPr userDrawn="1"/>
            </p:nvSpPr>
            <p:spPr bwMode="auto">
              <a:xfrm>
                <a:off x="5859" y="4076"/>
                <a:ext cx="10" cy="10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1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1" name="Freeform 327"/>
              <p:cNvSpPr>
                <a:spLocks/>
              </p:cNvSpPr>
              <p:nvPr userDrawn="1"/>
            </p:nvSpPr>
            <p:spPr bwMode="auto">
              <a:xfrm>
                <a:off x="5808" y="4076"/>
                <a:ext cx="10" cy="10"/>
              </a:xfrm>
              <a:custGeom>
                <a:avLst/>
                <a:gdLst>
                  <a:gd name="T0" fmla="*/ 1 w 4"/>
                  <a:gd name="T1" fmla="*/ 3 h 4"/>
                  <a:gd name="T2" fmla="*/ 2 w 4"/>
                  <a:gd name="T3" fmla="*/ 4 h 4"/>
                  <a:gd name="T4" fmla="*/ 3 w 4"/>
                  <a:gd name="T5" fmla="*/ 4 h 4"/>
                  <a:gd name="T6" fmla="*/ 4 w 4"/>
                  <a:gd name="T7" fmla="*/ 2 h 4"/>
                  <a:gd name="T8" fmla="*/ 1 w 4"/>
                  <a:gd name="T9" fmla="*/ 1 h 4"/>
                  <a:gd name="T10" fmla="*/ 1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2" name="Freeform 328"/>
              <p:cNvSpPr>
                <a:spLocks/>
              </p:cNvSpPr>
              <p:nvPr userDrawn="1"/>
            </p:nvSpPr>
            <p:spPr bwMode="auto">
              <a:xfrm>
                <a:off x="5842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3" name="Freeform 329"/>
              <p:cNvSpPr>
                <a:spLocks/>
              </p:cNvSpPr>
              <p:nvPr userDrawn="1"/>
            </p:nvSpPr>
            <p:spPr bwMode="auto">
              <a:xfrm>
                <a:off x="5825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2 h 4"/>
                  <a:gd name="T6" fmla="*/ 2 w 4"/>
                  <a:gd name="T7" fmla="*/ 1 h 4"/>
                  <a:gd name="T8" fmla="*/ 0 w 4"/>
                  <a:gd name="T9" fmla="*/ 3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4" name="Freeform 330"/>
              <p:cNvSpPr>
                <a:spLocks/>
              </p:cNvSpPr>
              <p:nvPr userDrawn="1"/>
            </p:nvSpPr>
            <p:spPr bwMode="auto">
              <a:xfrm>
                <a:off x="5743" y="4019"/>
                <a:ext cx="191" cy="20"/>
              </a:xfrm>
              <a:custGeom>
                <a:avLst/>
                <a:gdLst>
                  <a:gd name="T0" fmla="*/ 0 w 79"/>
                  <a:gd name="T1" fmla="*/ 5 h 8"/>
                  <a:gd name="T2" fmla="*/ 2 w 79"/>
                  <a:gd name="T3" fmla="*/ 8 h 8"/>
                  <a:gd name="T4" fmla="*/ 2 w 79"/>
                  <a:gd name="T5" fmla="*/ 8 h 8"/>
                  <a:gd name="T6" fmla="*/ 4 w 79"/>
                  <a:gd name="T7" fmla="*/ 7 h 8"/>
                  <a:gd name="T8" fmla="*/ 7 w 79"/>
                  <a:gd name="T9" fmla="*/ 4 h 8"/>
                  <a:gd name="T10" fmla="*/ 71 w 79"/>
                  <a:gd name="T11" fmla="*/ 4 h 8"/>
                  <a:gd name="T12" fmla="*/ 75 w 79"/>
                  <a:gd name="T13" fmla="*/ 7 h 8"/>
                  <a:gd name="T14" fmla="*/ 77 w 79"/>
                  <a:gd name="T15" fmla="*/ 8 h 8"/>
                  <a:gd name="T16" fmla="*/ 78 w 79"/>
                  <a:gd name="T17" fmla="*/ 5 h 8"/>
                  <a:gd name="T18" fmla="*/ 71 w 79"/>
                  <a:gd name="T19" fmla="*/ 0 h 8"/>
                  <a:gd name="T20" fmla="*/ 7 w 79"/>
                  <a:gd name="T21" fmla="*/ 0 h 8"/>
                  <a:gd name="T22" fmla="*/ 0 w 79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8">
                    <a:moveTo>
                      <a:pt x="0" y="5"/>
                    </a:moveTo>
                    <a:cubicBezTo>
                      <a:pt x="0" y="6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3" y="4"/>
                      <a:pt x="74" y="5"/>
                      <a:pt x="75" y="7"/>
                    </a:cubicBezTo>
                    <a:cubicBezTo>
                      <a:pt x="75" y="7"/>
                      <a:pt x="76" y="8"/>
                      <a:pt x="77" y="8"/>
                    </a:cubicBezTo>
                    <a:cubicBezTo>
                      <a:pt x="78" y="7"/>
                      <a:pt x="79" y="6"/>
                      <a:pt x="78" y="5"/>
                    </a:cubicBezTo>
                    <a:cubicBezTo>
                      <a:pt x="77" y="2"/>
                      <a:pt x="75" y="0"/>
                      <a:pt x="7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5" name="Freeform 331"/>
              <p:cNvSpPr>
                <a:spLocks/>
              </p:cNvSpPr>
              <p:nvPr userDrawn="1"/>
            </p:nvSpPr>
            <p:spPr bwMode="auto">
              <a:xfrm>
                <a:off x="5760" y="3923"/>
                <a:ext cx="159" cy="91"/>
              </a:xfrm>
              <a:custGeom>
                <a:avLst/>
                <a:gdLst>
                  <a:gd name="T0" fmla="*/ 1 w 66"/>
                  <a:gd name="T1" fmla="*/ 37 h 37"/>
                  <a:gd name="T2" fmla="*/ 3 w 66"/>
                  <a:gd name="T3" fmla="*/ 35 h 37"/>
                  <a:gd name="T4" fmla="*/ 3 w 66"/>
                  <a:gd name="T5" fmla="*/ 4 h 37"/>
                  <a:gd name="T6" fmla="*/ 62 w 66"/>
                  <a:gd name="T7" fmla="*/ 4 h 37"/>
                  <a:gd name="T8" fmla="*/ 62 w 66"/>
                  <a:gd name="T9" fmla="*/ 35 h 37"/>
                  <a:gd name="T10" fmla="*/ 64 w 66"/>
                  <a:gd name="T11" fmla="*/ 37 h 37"/>
                  <a:gd name="T12" fmla="*/ 66 w 66"/>
                  <a:gd name="T13" fmla="*/ 35 h 37"/>
                  <a:gd name="T14" fmla="*/ 66 w 66"/>
                  <a:gd name="T15" fmla="*/ 2 h 37"/>
                  <a:gd name="T16" fmla="*/ 64 w 66"/>
                  <a:gd name="T17" fmla="*/ 0 h 37"/>
                  <a:gd name="T18" fmla="*/ 1 w 66"/>
                  <a:gd name="T19" fmla="*/ 0 h 37"/>
                  <a:gd name="T20" fmla="*/ 0 w 66"/>
                  <a:gd name="T21" fmla="*/ 2 h 37"/>
                  <a:gd name="T22" fmla="*/ 0 w 66"/>
                  <a:gd name="T23" fmla="*/ 35 h 37"/>
                  <a:gd name="T24" fmla="*/ 1 w 66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37">
                    <a:moveTo>
                      <a:pt x="1" y="37"/>
                    </a:moveTo>
                    <a:cubicBezTo>
                      <a:pt x="3" y="37"/>
                      <a:pt x="3" y="36"/>
                      <a:pt x="3" y="3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2" y="36"/>
                      <a:pt x="63" y="37"/>
                      <a:pt x="64" y="37"/>
                    </a:cubicBezTo>
                    <a:cubicBezTo>
                      <a:pt x="65" y="37"/>
                      <a:pt x="66" y="36"/>
                      <a:pt x="66" y="35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1"/>
                      <a:pt x="65" y="0"/>
                      <a:pt x="6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6" name="Freeform 332"/>
              <p:cNvSpPr>
                <a:spLocks noEditPoints="1"/>
              </p:cNvSpPr>
              <p:nvPr userDrawn="1"/>
            </p:nvSpPr>
            <p:spPr bwMode="auto">
              <a:xfrm>
                <a:off x="5714" y="4000"/>
                <a:ext cx="249" cy="226"/>
              </a:xfrm>
              <a:custGeom>
                <a:avLst/>
                <a:gdLst>
                  <a:gd name="T0" fmla="*/ 103 w 103"/>
                  <a:gd name="T1" fmla="*/ 9 h 92"/>
                  <a:gd name="T2" fmla="*/ 94 w 103"/>
                  <a:gd name="T3" fmla="*/ 0 h 92"/>
                  <a:gd name="T4" fmla="*/ 89 w 103"/>
                  <a:gd name="T5" fmla="*/ 0 h 92"/>
                  <a:gd name="T6" fmla="*/ 87 w 103"/>
                  <a:gd name="T7" fmla="*/ 2 h 92"/>
                  <a:gd name="T8" fmla="*/ 89 w 103"/>
                  <a:gd name="T9" fmla="*/ 4 h 92"/>
                  <a:gd name="T10" fmla="*/ 94 w 103"/>
                  <a:gd name="T11" fmla="*/ 4 h 92"/>
                  <a:gd name="T12" fmla="*/ 99 w 103"/>
                  <a:gd name="T13" fmla="*/ 9 h 92"/>
                  <a:gd name="T14" fmla="*/ 99 w 103"/>
                  <a:gd name="T15" fmla="*/ 20 h 92"/>
                  <a:gd name="T16" fmla="*/ 92 w 103"/>
                  <a:gd name="T17" fmla="*/ 17 h 92"/>
                  <a:gd name="T18" fmla="*/ 86 w 103"/>
                  <a:gd name="T19" fmla="*/ 17 h 92"/>
                  <a:gd name="T20" fmla="*/ 78 w 103"/>
                  <a:gd name="T21" fmla="*/ 22 h 92"/>
                  <a:gd name="T22" fmla="*/ 73 w 103"/>
                  <a:gd name="T23" fmla="*/ 31 h 92"/>
                  <a:gd name="T24" fmla="*/ 51 w 103"/>
                  <a:gd name="T25" fmla="*/ 23 h 92"/>
                  <a:gd name="T26" fmla="*/ 30 w 103"/>
                  <a:gd name="T27" fmla="*/ 31 h 92"/>
                  <a:gd name="T28" fmla="*/ 25 w 103"/>
                  <a:gd name="T29" fmla="*/ 22 h 92"/>
                  <a:gd name="T30" fmla="*/ 17 w 103"/>
                  <a:gd name="T31" fmla="*/ 17 h 92"/>
                  <a:gd name="T32" fmla="*/ 11 w 103"/>
                  <a:gd name="T33" fmla="*/ 17 h 92"/>
                  <a:gd name="T34" fmla="*/ 3 w 103"/>
                  <a:gd name="T35" fmla="*/ 20 h 92"/>
                  <a:gd name="T36" fmla="*/ 3 w 103"/>
                  <a:gd name="T37" fmla="*/ 9 h 92"/>
                  <a:gd name="T38" fmla="*/ 9 w 103"/>
                  <a:gd name="T39" fmla="*/ 4 h 92"/>
                  <a:gd name="T40" fmla="*/ 15 w 103"/>
                  <a:gd name="T41" fmla="*/ 4 h 92"/>
                  <a:gd name="T42" fmla="*/ 16 w 103"/>
                  <a:gd name="T43" fmla="*/ 2 h 92"/>
                  <a:gd name="T44" fmla="*/ 15 w 103"/>
                  <a:gd name="T45" fmla="*/ 0 h 92"/>
                  <a:gd name="T46" fmla="*/ 9 w 103"/>
                  <a:gd name="T47" fmla="*/ 0 h 92"/>
                  <a:gd name="T48" fmla="*/ 0 w 103"/>
                  <a:gd name="T49" fmla="*/ 9 h 92"/>
                  <a:gd name="T50" fmla="*/ 0 w 103"/>
                  <a:gd name="T51" fmla="*/ 81 h 92"/>
                  <a:gd name="T52" fmla="*/ 11 w 103"/>
                  <a:gd name="T53" fmla="*/ 92 h 92"/>
                  <a:gd name="T54" fmla="*/ 92 w 103"/>
                  <a:gd name="T55" fmla="*/ 92 h 92"/>
                  <a:gd name="T56" fmla="*/ 103 w 103"/>
                  <a:gd name="T57" fmla="*/ 81 h 92"/>
                  <a:gd name="T58" fmla="*/ 103 w 103"/>
                  <a:gd name="T59" fmla="*/ 9 h 92"/>
                  <a:gd name="T60" fmla="*/ 70 w 103"/>
                  <a:gd name="T61" fmla="*/ 33 h 92"/>
                  <a:gd name="T62" fmla="*/ 51 w 103"/>
                  <a:gd name="T63" fmla="*/ 40 h 92"/>
                  <a:gd name="T64" fmla="*/ 33 w 103"/>
                  <a:gd name="T65" fmla="*/ 33 h 92"/>
                  <a:gd name="T66" fmla="*/ 51 w 103"/>
                  <a:gd name="T67" fmla="*/ 27 h 92"/>
                  <a:gd name="T68" fmla="*/ 70 w 103"/>
                  <a:gd name="T69" fmla="*/ 33 h 92"/>
                  <a:gd name="T70" fmla="*/ 92 w 103"/>
                  <a:gd name="T71" fmla="*/ 88 h 92"/>
                  <a:gd name="T72" fmla="*/ 11 w 103"/>
                  <a:gd name="T73" fmla="*/ 88 h 92"/>
                  <a:gd name="T74" fmla="*/ 3 w 103"/>
                  <a:gd name="T75" fmla="*/ 81 h 92"/>
                  <a:gd name="T76" fmla="*/ 3 w 103"/>
                  <a:gd name="T77" fmla="*/ 28 h 92"/>
                  <a:gd name="T78" fmla="*/ 3 w 103"/>
                  <a:gd name="T79" fmla="*/ 28 h 92"/>
                  <a:gd name="T80" fmla="*/ 3 w 103"/>
                  <a:gd name="T81" fmla="*/ 28 h 92"/>
                  <a:gd name="T82" fmla="*/ 11 w 103"/>
                  <a:gd name="T83" fmla="*/ 20 h 92"/>
                  <a:gd name="T84" fmla="*/ 17 w 103"/>
                  <a:gd name="T85" fmla="*/ 20 h 92"/>
                  <a:gd name="T86" fmla="*/ 21 w 103"/>
                  <a:gd name="T87" fmla="*/ 23 h 92"/>
                  <a:gd name="T88" fmla="*/ 51 w 103"/>
                  <a:gd name="T89" fmla="*/ 44 h 92"/>
                  <a:gd name="T90" fmla="*/ 82 w 103"/>
                  <a:gd name="T91" fmla="*/ 23 h 92"/>
                  <a:gd name="T92" fmla="*/ 86 w 103"/>
                  <a:gd name="T93" fmla="*/ 20 h 92"/>
                  <a:gd name="T94" fmla="*/ 92 w 103"/>
                  <a:gd name="T95" fmla="*/ 20 h 92"/>
                  <a:gd name="T96" fmla="*/ 99 w 103"/>
                  <a:gd name="T97" fmla="*/ 28 h 92"/>
                  <a:gd name="T98" fmla="*/ 99 w 103"/>
                  <a:gd name="T99" fmla="*/ 28 h 92"/>
                  <a:gd name="T100" fmla="*/ 99 w 103"/>
                  <a:gd name="T101" fmla="*/ 28 h 92"/>
                  <a:gd name="T102" fmla="*/ 99 w 103"/>
                  <a:gd name="T103" fmla="*/ 81 h 92"/>
                  <a:gd name="T104" fmla="*/ 92 w 103"/>
                  <a:gd name="T105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92">
                    <a:moveTo>
                      <a:pt x="103" y="9"/>
                    </a:moveTo>
                    <a:cubicBezTo>
                      <a:pt x="103" y="4"/>
                      <a:pt x="99" y="0"/>
                      <a:pt x="94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1"/>
                      <a:pt x="87" y="2"/>
                    </a:cubicBezTo>
                    <a:cubicBezTo>
                      <a:pt x="87" y="3"/>
                      <a:pt x="88" y="4"/>
                      <a:pt x="89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7" y="4"/>
                      <a:pt x="99" y="6"/>
                      <a:pt x="99" y="9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18"/>
                      <a:pt x="95" y="17"/>
                      <a:pt x="92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3" y="17"/>
                      <a:pt x="80" y="19"/>
                      <a:pt x="78" y="22"/>
                    </a:cubicBezTo>
                    <a:cubicBezTo>
                      <a:pt x="77" y="25"/>
                      <a:pt x="75" y="28"/>
                      <a:pt x="73" y="31"/>
                    </a:cubicBezTo>
                    <a:cubicBezTo>
                      <a:pt x="67" y="26"/>
                      <a:pt x="59" y="23"/>
                      <a:pt x="51" y="23"/>
                    </a:cubicBezTo>
                    <a:cubicBezTo>
                      <a:pt x="44" y="23"/>
                      <a:pt x="36" y="26"/>
                      <a:pt x="30" y="31"/>
                    </a:cubicBezTo>
                    <a:cubicBezTo>
                      <a:pt x="28" y="28"/>
                      <a:pt x="26" y="25"/>
                      <a:pt x="25" y="22"/>
                    </a:cubicBezTo>
                    <a:cubicBezTo>
                      <a:pt x="23" y="19"/>
                      <a:pt x="20" y="17"/>
                      <a:pt x="17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8" y="17"/>
                      <a:pt x="5" y="18"/>
                      <a:pt x="3" y="2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6"/>
                      <a:pt x="6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7"/>
                      <a:pt x="5" y="92"/>
                      <a:pt x="11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8" y="92"/>
                      <a:pt x="103" y="87"/>
                      <a:pt x="103" y="81"/>
                    </a:cubicBezTo>
                    <a:lnTo>
                      <a:pt x="103" y="9"/>
                    </a:lnTo>
                    <a:close/>
                    <a:moveTo>
                      <a:pt x="70" y="33"/>
                    </a:moveTo>
                    <a:cubicBezTo>
                      <a:pt x="65" y="37"/>
                      <a:pt x="58" y="40"/>
                      <a:pt x="51" y="40"/>
                    </a:cubicBezTo>
                    <a:cubicBezTo>
                      <a:pt x="44" y="40"/>
                      <a:pt x="38" y="37"/>
                      <a:pt x="33" y="33"/>
                    </a:cubicBezTo>
                    <a:cubicBezTo>
                      <a:pt x="38" y="29"/>
                      <a:pt x="45" y="27"/>
                      <a:pt x="51" y="27"/>
                    </a:cubicBezTo>
                    <a:cubicBezTo>
                      <a:pt x="58" y="27"/>
                      <a:pt x="65" y="29"/>
                      <a:pt x="70" y="33"/>
                    </a:cubicBezTo>
                    <a:close/>
                    <a:moveTo>
                      <a:pt x="92" y="88"/>
                    </a:moveTo>
                    <a:cubicBezTo>
                      <a:pt x="11" y="88"/>
                      <a:pt x="11" y="88"/>
                      <a:pt x="11" y="88"/>
                    </a:cubicBezTo>
                    <a:cubicBezTo>
                      <a:pt x="7" y="88"/>
                      <a:pt x="3" y="85"/>
                      <a:pt x="3" y="81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4"/>
                      <a:pt x="7" y="20"/>
                      <a:pt x="11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0"/>
                      <a:pt x="20" y="22"/>
                      <a:pt x="21" y="23"/>
                    </a:cubicBezTo>
                    <a:cubicBezTo>
                      <a:pt x="26" y="36"/>
                      <a:pt x="38" y="44"/>
                      <a:pt x="51" y="44"/>
                    </a:cubicBezTo>
                    <a:cubicBezTo>
                      <a:pt x="65" y="44"/>
                      <a:pt x="76" y="36"/>
                      <a:pt x="82" y="23"/>
                    </a:cubicBezTo>
                    <a:cubicBezTo>
                      <a:pt x="82" y="22"/>
                      <a:pt x="84" y="20"/>
                      <a:pt x="86" y="20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6" y="20"/>
                      <a:pt x="99" y="24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81"/>
                      <a:pt x="99" y="81"/>
                      <a:pt x="99" y="81"/>
                    </a:cubicBezTo>
                    <a:cubicBezTo>
                      <a:pt x="99" y="85"/>
                      <a:pt x="96" y="88"/>
                      <a:pt x="92" y="8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7" name="Freeform 333"/>
              <p:cNvSpPr>
                <a:spLocks/>
              </p:cNvSpPr>
              <p:nvPr userDrawn="1"/>
            </p:nvSpPr>
            <p:spPr bwMode="auto">
              <a:xfrm>
                <a:off x="5787" y="3953"/>
                <a:ext cx="106" cy="7"/>
              </a:xfrm>
              <a:custGeom>
                <a:avLst/>
                <a:gdLst>
                  <a:gd name="T0" fmla="*/ 42 w 44"/>
                  <a:gd name="T1" fmla="*/ 0 h 3"/>
                  <a:gd name="T2" fmla="*/ 1 w 44"/>
                  <a:gd name="T3" fmla="*/ 0 h 3"/>
                  <a:gd name="T4" fmla="*/ 0 w 44"/>
                  <a:gd name="T5" fmla="*/ 1 h 3"/>
                  <a:gd name="T6" fmla="*/ 1 w 44"/>
                  <a:gd name="T7" fmla="*/ 3 h 3"/>
                  <a:gd name="T8" fmla="*/ 42 w 44"/>
                  <a:gd name="T9" fmla="*/ 3 h 3"/>
                  <a:gd name="T10" fmla="*/ 44 w 44"/>
                  <a:gd name="T11" fmla="*/ 1 h 3"/>
                  <a:gd name="T12" fmla="*/ 42 w 4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2"/>
                      <a:pt x="44" y="1"/>
                    </a:cubicBezTo>
                    <a:cubicBezTo>
                      <a:pt x="44" y="0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8" name="Freeform 334"/>
              <p:cNvSpPr>
                <a:spLocks/>
              </p:cNvSpPr>
              <p:nvPr userDrawn="1"/>
            </p:nvSpPr>
            <p:spPr bwMode="auto">
              <a:xfrm>
                <a:off x="5818" y="3997"/>
                <a:ext cx="75" cy="7"/>
              </a:xfrm>
              <a:custGeom>
                <a:avLst/>
                <a:gdLst>
                  <a:gd name="T0" fmla="*/ 29 w 31"/>
                  <a:gd name="T1" fmla="*/ 0 h 3"/>
                  <a:gd name="T2" fmla="*/ 2 w 31"/>
                  <a:gd name="T3" fmla="*/ 0 h 3"/>
                  <a:gd name="T4" fmla="*/ 0 w 31"/>
                  <a:gd name="T5" fmla="*/ 2 h 3"/>
                  <a:gd name="T6" fmla="*/ 2 w 31"/>
                  <a:gd name="T7" fmla="*/ 3 h 3"/>
                  <a:gd name="T8" fmla="*/ 29 w 31"/>
                  <a:gd name="T9" fmla="*/ 3 h 3"/>
                  <a:gd name="T10" fmla="*/ 31 w 31"/>
                  <a:gd name="T11" fmla="*/ 2 h 3"/>
                  <a:gd name="T12" fmla="*/ 29 w 3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9" name="Freeform 335"/>
              <p:cNvSpPr>
                <a:spLocks/>
              </p:cNvSpPr>
              <p:nvPr userDrawn="1"/>
            </p:nvSpPr>
            <p:spPr bwMode="auto">
              <a:xfrm>
                <a:off x="5787" y="3997"/>
                <a:ext cx="26" cy="7"/>
              </a:xfrm>
              <a:custGeom>
                <a:avLst/>
                <a:gdLst>
                  <a:gd name="T0" fmla="*/ 1 w 11"/>
                  <a:gd name="T1" fmla="*/ 3 h 3"/>
                  <a:gd name="T2" fmla="*/ 9 w 11"/>
                  <a:gd name="T3" fmla="*/ 3 h 3"/>
                  <a:gd name="T4" fmla="*/ 11 w 11"/>
                  <a:gd name="T5" fmla="*/ 2 h 3"/>
                  <a:gd name="T6" fmla="*/ 9 w 11"/>
                  <a:gd name="T7" fmla="*/ 0 h 3"/>
                  <a:gd name="T8" fmla="*/ 1 w 11"/>
                  <a:gd name="T9" fmla="*/ 0 h 3"/>
                  <a:gd name="T10" fmla="*/ 0 w 11"/>
                  <a:gd name="T11" fmla="*/ 2 h 3"/>
                  <a:gd name="T12" fmla="*/ 1 w 1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0" name="Freeform 336"/>
              <p:cNvSpPr>
                <a:spLocks/>
              </p:cNvSpPr>
              <p:nvPr userDrawn="1"/>
            </p:nvSpPr>
            <p:spPr bwMode="auto">
              <a:xfrm>
                <a:off x="5859" y="3975"/>
                <a:ext cx="34" cy="7"/>
              </a:xfrm>
              <a:custGeom>
                <a:avLst/>
                <a:gdLst>
                  <a:gd name="T0" fmla="*/ 12 w 14"/>
                  <a:gd name="T1" fmla="*/ 0 h 3"/>
                  <a:gd name="T2" fmla="*/ 2 w 14"/>
                  <a:gd name="T3" fmla="*/ 0 h 3"/>
                  <a:gd name="T4" fmla="*/ 0 w 14"/>
                  <a:gd name="T5" fmla="*/ 1 h 3"/>
                  <a:gd name="T6" fmla="*/ 2 w 14"/>
                  <a:gd name="T7" fmla="*/ 3 h 3"/>
                  <a:gd name="T8" fmla="*/ 12 w 14"/>
                  <a:gd name="T9" fmla="*/ 3 h 3"/>
                  <a:gd name="T10" fmla="*/ 14 w 14"/>
                  <a:gd name="T11" fmla="*/ 1 h 3"/>
                  <a:gd name="T12" fmla="*/ 12 w 1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1" name="Freeform 337"/>
              <p:cNvSpPr>
                <a:spLocks/>
              </p:cNvSpPr>
              <p:nvPr userDrawn="1"/>
            </p:nvSpPr>
            <p:spPr bwMode="auto">
              <a:xfrm>
                <a:off x="5787" y="3975"/>
                <a:ext cx="67" cy="7"/>
              </a:xfrm>
              <a:custGeom>
                <a:avLst/>
                <a:gdLst>
                  <a:gd name="T0" fmla="*/ 1 w 28"/>
                  <a:gd name="T1" fmla="*/ 3 h 3"/>
                  <a:gd name="T2" fmla="*/ 26 w 28"/>
                  <a:gd name="T3" fmla="*/ 3 h 3"/>
                  <a:gd name="T4" fmla="*/ 28 w 28"/>
                  <a:gd name="T5" fmla="*/ 1 h 3"/>
                  <a:gd name="T6" fmla="*/ 26 w 28"/>
                  <a:gd name="T7" fmla="*/ 0 h 3"/>
                  <a:gd name="T8" fmla="*/ 1 w 28"/>
                  <a:gd name="T9" fmla="*/ 0 h 3"/>
                  <a:gd name="T10" fmla="*/ 0 w 28"/>
                  <a:gd name="T11" fmla="*/ 1 h 3"/>
                  <a:gd name="T12" fmla="*/ 1 w 2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1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2"/>
                      <a:pt x="28" y="1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2" name="Freeform 338"/>
              <p:cNvSpPr>
                <a:spLocks noEditPoints="1"/>
              </p:cNvSpPr>
              <p:nvPr userDrawn="1"/>
            </p:nvSpPr>
            <p:spPr bwMode="auto">
              <a:xfrm>
                <a:off x="5729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0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0" y="6"/>
                      <a:pt x="10" y="8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3" name="Freeform 339"/>
              <p:cNvSpPr>
                <a:spLocks noEditPoints="1"/>
              </p:cNvSpPr>
              <p:nvPr userDrawn="1"/>
            </p:nvSpPr>
            <p:spPr bwMode="auto">
              <a:xfrm>
                <a:off x="5801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4" name="Freeform 340"/>
              <p:cNvSpPr>
                <a:spLocks noEditPoints="1"/>
              </p:cNvSpPr>
              <p:nvPr userDrawn="1"/>
            </p:nvSpPr>
            <p:spPr bwMode="auto">
              <a:xfrm>
                <a:off x="5876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5" name="Freeform 341"/>
              <p:cNvSpPr>
                <a:spLocks noEditPoints="1"/>
              </p:cNvSpPr>
              <p:nvPr userDrawn="1"/>
            </p:nvSpPr>
            <p:spPr bwMode="auto">
              <a:xfrm>
                <a:off x="5914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6" name="Freeform 342"/>
              <p:cNvSpPr>
                <a:spLocks noEditPoints="1"/>
              </p:cNvSpPr>
              <p:nvPr userDrawn="1"/>
            </p:nvSpPr>
            <p:spPr bwMode="auto">
              <a:xfrm>
                <a:off x="5765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7" name="Freeform 343"/>
              <p:cNvSpPr>
                <a:spLocks noEditPoints="1"/>
              </p:cNvSpPr>
              <p:nvPr userDrawn="1"/>
            </p:nvSpPr>
            <p:spPr bwMode="auto">
              <a:xfrm>
                <a:off x="5840" y="4176"/>
                <a:ext cx="33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8" name="Freeform 344"/>
              <p:cNvSpPr>
                <a:spLocks noEditPoints="1"/>
              </p:cNvSpPr>
              <p:nvPr userDrawn="1"/>
            </p:nvSpPr>
            <p:spPr bwMode="auto">
              <a:xfrm>
                <a:off x="5729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0 w 14"/>
                  <a:gd name="T13" fmla="*/ 7 h 14"/>
                  <a:gd name="T14" fmla="*/ 7 w 14"/>
                  <a:gd name="T15" fmla="*/ 11 h 14"/>
                  <a:gd name="T16" fmla="*/ 3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9" name="Freeform 345"/>
              <p:cNvSpPr>
                <a:spLocks noEditPoints="1"/>
              </p:cNvSpPr>
              <p:nvPr userDrawn="1"/>
            </p:nvSpPr>
            <p:spPr bwMode="auto">
              <a:xfrm>
                <a:off x="5801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0" name="Freeform 346"/>
              <p:cNvSpPr>
                <a:spLocks noEditPoints="1"/>
              </p:cNvSpPr>
              <p:nvPr userDrawn="1"/>
            </p:nvSpPr>
            <p:spPr bwMode="auto">
              <a:xfrm>
                <a:off x="5876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1" name="Freeform 347"/>
              <p:cNvSpPr>
                <a:spLocks noEditPoints="1"/>
              </p:cNvSpPr>
              <p:nvPr userDrawn="1"/>
            </p:nvSpPr>
            <p:spPr bwMode="auto">
              <a:xfrm>
                <a:off x="5914" y="4108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1 h 14"/>
                  <a:gd name="T12" fmla="*/ 3 w 14"/>
                  <a:gd name="T13" fmla="*/ 7 h 14"/>
                  <a:gd name="T14" fmla="*/ 7 w 14"/>
                  <a:gd name="T15" fmla="*/ 4 h 14"/>
                  <a:gd name="T16" fmla="*/ 11 w 14"/>
                  <a:gd name="T17" fmla="*/ 7 h 14"/>
                  <a:gd name="T18" fmla="*/ 7 w 14"/>
                  <a:gd name="T1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2" name="Freeform 348"/>
              <p:cNvSpPr>
                <a:spLocks noEditPoints="1"/>
              </p:cNvSpPr>
              <p:nvPr userDrawn="1"/>
            </p:nvSpPr>
            <p:spPr bwMode="auto">
              <a:xfrm>
                <a:off x="5765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3" name="Freeform 349"/>
              <p:cNvSpPr>
                <a:spLocks noEditPoints="1"/>
              </p:cNvSpPr>
              <p:nvPr userDrawn="1"/>
            </p:nvSpPr>
            <p:spPr bwMode="auto">
              <a:xfrm>
                <a:off x="5840" y="4108"/>
                <a:ext cx="33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4" name="Freeform 350"/>
              <p:cNvSpPr>
                <a:spLocks noEditPoints="1"/>
              </p:cNvSpPr>
              <p:nvPr userDrawn="1"/>
            </p:nvSpPr>
            <p:spPr bwMode="auto">
              <a:xfrm>
                <a:off x="5784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5" name="Freeform 351"/>
              <p:cNvSpPr>
                <a:spLocks noEditPoints="1"/>
              </p:cNvSpPr>
              <p:nvPr userDrawn="1"/>
            </p:nvSpPr>
            <p:spPr bwMode="auto">
              <a:xfrm>
                <a:off x="5859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6" name="Freeform 352"/>
              <p:cNvSpPr>
                <a:spLocks noEditPoints="1"/>
              </p:cNvSpPr>
              <p:nvPr userDrawn="1"/>
            </p:nvSpPr>
            <p:spPr bwMode="auto">
              <a:xfrm>
                <a:off x="5895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4 w 14"/>
                  <a:gd name="T13" fmla="*/ 7 h 15"/>
                  <a:gd name="T14" fmla="*/ 7 w 14"/>
                  <a:gd name="T15" fmla="*/ 4 h 15"/>
                  <a:gd name="T16" fmla="*/ 11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7" name="Freeform 353"/>
              <p:cNvSpPr>
                <a:spLocks noEditPoints="1"/>
              </p:cNvSpPr>
              <p:nvPr userDrawn="1"/>
            </p:nvSpPr>
            <p:spPr bwMode="auto">
              <a:xfrm>
                <a:off x="5746" y="4142"/>
                <a:ext cx="36" cy="3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0 h 15"/>
                  <a:gd name="T4" fmla="*/ 0 w 15"/>
                  <a:gd name="T5" fmla="*/ 7 h 15"/>
                  <a:gd name="T6" fmla="*/ 8 w 15"/>
                  <a:gd name="T7" fmla="*/ 15 h 15"/>
                  <a:gd name="T8" fmla="*/ 15 w 15"/>
                  <a:gd name="T9" fmla="*/ 7 h 15"/>
                  <a:gd name="T10" fmla="*/ 8 w 15"/>
                  <a:gd name="T11" fmla="*/ 11 h 15"/>
                  <a:gd name="T12" fmla="*/ 4 w 15"/>
                  <a:gd name="T13" fmla="*/ 7 h 15"/>
                  <a:gd name="T14" fmla="*/ 8 w 15"/>
                  <a:gd name="T15" fmla="*/ 4 h 15"/>
                  <a:gd name="T16" fmla="*/ 11 w 15"/>
                  <a:gd name="T17" fmla="*/ 7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5"/>
                      <a:pt x="8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8" name="Freeform 354"/>
              <p:cNvSpPr>
                <a:spLocks noEditPoints="1"/>
              </p:cNvSpPr>
              <p:nvPr userDrawn="1"/>
            </p:nvSpPr>
            <p:spPr bwMode="auto">
              <a:xfrm>
                <a:off x="5820" y="4142"/>
                <a:ext cx="37" cy="37"/>
              </a:xfrm>
              <a:custGeom>
                <a:avLst/>
                <a:gdLst>
                  <a:gd name="T0" fmla="*/ 15 w 15"/>
                  <a:gd name="T1" fmla="*/ 7 h 15"/>
                  <a:gd name="T2" fmla="*/ 7 w 15"/>
                  <a:gd name="T3" fmla="*/ 0 h 15"/>
                  <a:gd name="T4" fmla="*/ 0 w 15"/>
                  <a:gd name="T5" fmla="*/ 7 h 15"/>
                  <a:gd name="T6" fmla="*/ 7 w 15"/>
                  <a:gd name="T7" fmla="*/ 15 h 15"/>
                  <a:gd name="T8" fmla="*/ 15 w 15"/>
                  <a:gd name="T9" fmla="*/ 7 h 15"/>
                  <a:gd name="T10" fmla="*/ 7 w 15"/>
                  <a:gd name="T11" fmla="*/ 11 h 15"/>
                  <a:gd name="T12" fmla="*/ 4 w 15"/>
                  <a:gd name="T13" fmla="*/ 7 h 15"/>
                  <a:gd name="T14" fmla="*/ 7 w 15"/>
                  <a:gd name="T15" fmla="*/ 4 h 15"/>
                  <a:gd name="T16" fmla="*/ 11 w 15"/>
                  <a:gd name="T17" fmla="*/ 7 h 15"/>
                  <a:gd name="T18" fmla="*/ 7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9" name="Freeform 355"/>
              <p:cNvSpPr>
                <a:spLocks/>
              </p:cNvSpPr>
              <p:nvPr userDrawn="1"/>
            </p:nvSpPr>
            <p:spPr bwMode="auto">
              <a:xfrm>
                <a:off x="920" y="4152"/>
                <a:ext cx="12" cy="20"/>
              </a:xfrm>
              <a:custGeom>
                <a:avLst/>
                <a:gdLst>
                  <a:gd name="T0" fmla="*/ 5 w 5"/>
                  <a:gd name="T1" fmla="*/ 2 h 8"/>
                  <a:gd name="T2" fmla="*/ 2 w 5"/>
                  <a:gd name="T3" fmla="*/ 0 h 8"/>
                  <a:gd name="T4" fmla="*/ 0 w 5"/>
                  <a:gd name="T5" fmla="*/ 2 h 8"/>
                  <a:gd name="T6" fmla="*/ 0 w 5"/>
                  <a:gd name="T7" fmla="*/ 6 h 8"/>
                  <a:gd name="T8" fmla="*/ 3 w 5"/>
                  <a:gd name="T9" fmla="*/ 8 h 8"/>
                  <a:gd name="T10" fmla="*/ 3 w 5"/>
                  <a:gd name="T11" fmla="*/ 8 h 8"/>
                  <a:gd name="T12" fmla="*/ 5 w 5"/>
                  <a:gd name="T13" fmla="*/ 5 h 8"/>
                  <a:gd name="T14" fmla="*/ 5 w 5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2"/>
                    </a:move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5" y="7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0" name="Freeform 356"/>
              <p:cNvSpPr>
                <a:spLocks/>
              </p:cNvSpPr>
              <p:nvPr userDrawn="1"/>
            </p:nvSpPr>
            <p:spPr bwMode="auto">
              <a:xfrm>
                <a:off x="725" y="3980"/>
                <a:ext cx="152" cy="108"/>
              </a:xfrm>
              <a:custGeom>
                <a:avLst/>
                <a:gdLst>
                  <a:gd name="T0" fmla="*/ 61 w 63"/>
                  <a:gd name="T1" fmla="*/ 11 h 44"/>
                  <a:gd name="T2" fmla="*/ 54 w 63"/>
                  <a:gd name="T3" fmla="*/ 10 h 44"/>
                  <a:gd name="T4" fmla="*/ 32 w 63"/>
                  <a:gd name="T5" fmla="*/ 4 h 44"/>
                  <a:gd name="T6" fmla="*/ 31 w 63"/>
                  <a:gd name="T7" fmla="*/ 4 h 44"/>
                  <a:gd name="T8" fmla="*/ 10 w 63"/>
                  <a:gd name="T9" fmla="*/ 11 h 44"/>
                  <a:gd name="T10" fmla="*/ 5 w 63"/>
                  <a:gd name="T11" fmla="*/ 2 h 44"/>
                  <a:gd name="T12" fmla="*/ 2 w 63"/>
                  <a:gd name="T13" fmla="*/ 1 h 44"/>
                  <a:gd name="T14" fmla="*/ 1 w 63"/>
                  <a:gd name="T15" fmla="*/ 4 h 44"/>
                  <a:gd name="T16" fmla="*/ 7 w 63"/>
                  <a:gd name="T17" fmla="*/ 15 h 44"/>
                  <a:gd name="T18" fmla="*/ 10 w 63"/>
                  <a:gd name="T19" fmla="*/ 24 h 44"/>
                  <a:gd name="T20" fmla="*/ 7 w 63"/>
                  <a:gd name="T21" fmla="*/ 40 h 44"/>
                  <a:gd name="T22" fmla="*/ 9 w 63"/>
                  <a:gd name="T23" fmla="*/ 42 h 44"/>
                  <a:gd name="T24" fmla="*/ 10 w 63"/>
                  <a:gd name="T25" fmla="*/ 43 h 44"/>
                  <a:gd name="T26" fmla="*/ 12 w 63"/>
                  <a:gd name="T27" fmla="*/ 41 h 44"/>
                  <a:gd name="T28" fmla="*/ 15 w 63"/>
                  <a:gd name="T29" fmla="*/ 27 h 44"/>
                  <a:gd name="T30" fmla="*/ 18 w 63"/>
                  <a:gd name="T31" fmla="*/ 27 h 44"/>
                  <a:gd name="T32" fmla="*/ 18 w 63"/>
                  <a:gd name="T33" fmla="*/ 27 h 44"/>
                  <a:gd name="T34" fmla="*/ 20 w 63"/>
                  <a:gd name="T35" fmla="*/ 25 h 44"/>
                  <a:gd name="T36" fmla="*/ 18 w 63"/>
                  <a:gd name="T37" fmla="*/ 22 h 44"/>
                  <a:gd name="T38" fmla="*/ 14 w 63"/>
                  <a:gd name="T39" fmla="*/ 22 h 44"/>
                  <a:gd name="T40" fmla="*/ 12 w 63"/>
                  <a:gd name="T41" fmla="*/ 16 h 44"/>
                  <a:gd name="T42" fmla="*/ 32 w 63"/>
                  <a:gd name="T43" fmla="*/ 9 h 44"/>
                  <a:gd name="T44" fmla="*/ 51 w 63"/>
                  <a:gd name="T45" fmla="*/ 15 h 44"/>
                  <a:gd name="T46" fmla="*/ 55 w 63"/>
                  <a:gd name="T47" fmla="*/ 24 h 44"/>
                  <a:gd name="T48" fmla="*/ 54 w 63"/>
                  <a:gd name="T49" fmla="*/ 25 h 44"/>
                  <a:gd name="T50" fmla="*/ 48 w 63"/>
                  <a:gd name="T51" fmla="*/ 21 h 44"/>
                  <a:gd name="T52" fmla="*/ 45 w 63"/>
                  <a:gd name="T53" fmla="*/ 21 h 44"/>
                  <a:gd name="T54" fmla="*/ 39 w 63"/>
                  <a:gd name="T55" fmla="*/ 25 h 44"/>
                  <a:gd name="T56" fmla="*/ 27 w 63"/>
                  <a:gd name="T57" fmla="*/ 23 h 44"/>
                  <a:gd name="T58" fmla="*/ 24 w 63"/>
                  <a:gd name="T59" fmla="*/ 25 h 44"/>
                  <a:gd name="T60" fmla="*/ 26 w 63"/>
                  <a:gd name="T61" fmla="*/ 28 h 44"/>
                  <a:gd name="T62" fmla="*/ 38 w 63"/>
                  <a:gd name="T63" fmla="*/ 30 h 44"/>
                  <a:gd name="T64" fmla="*/ 45 w 63"/>
                  <a:gd name="T65" fmla="*/ 43 h 44"/>
                  <a:gd name="T66" fmla="*/ 47 w 63"/>
                  <a:gd name="T67" fmla="*/ 44 h 44"/>
                  <a:gd name="T68" fmla="*/ 48 w 63"/>
                  <a:gd name="T69" fmla="*/ 44 h 44"/>
                  <a:gd name="T70" fmla="*/ 49 w 63"/>
                  <a:gd name="T71" fmla="*/ 41 h 44"/>
                  <a:gd name="T72" fmla="*/ 43 w 63"/>
                  <a:gd name="T73" fmla="*/ 28 h 44"/>
                  <a:gd name="T74" fmla="*/ 46 w 63"/>
                  <a:gd name="T75" fmla="*/ 26 h 44"/>
                  <a:gd name="T76" fmla="*/ 52 w 63"/>
                  <a:gd name="T77" fmla="*/ 30 h 44"/>
                  <a:gd name="T78" fmla="*/ 55 w 63"/>
                  <a:gd name="T79" fmla="*/ 30 h 44"/>
                  <a:gd name="T80" fmla="*/ 59 w 63"/>
                  <a:gd name="T81" fmla="*/ 27 h 44"/>
                  <a:gd name="T82" fmla="*/ 60 w 63"/>
                  <a:gd name="T83" fmla="*/ 24 h 44"/>
                  <a:gd name="T84" fmla="*/ 57 w 63"/>
                  <a:gd name="T85" fmla="*/ 15 h 44"/>
                  <a:gd name="T86" fmla="*/ 61 w 63"/>
                  <a:gd name="T87" fmla="*/ 16 h 44"/>
                  <a:gd name="T88" fmla="*/ 61 w 63"/>
                  <a:gd name="T89" fmla="*/ 16 h 44"/>
                  <a:gd name="T90" fmla="*/ 63 w 63"/>
                  <a:gd name="T91" fmla="*/ 13 h 44"/>
                  <a:gd name="T92" fmla="*/ 61 w 63"/>
                  <a:gd name="T9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3" h="44">
                    <a:moveTo>
                      <a:pt x="61" y="11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8" y="42"/>
                      <a:pt x="9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2" y="42"/>
                      <a:pt x="12" y="41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20" y="26"/>
                      <a:pt x="20" y="25"/>
                    </a:cubicBezTo>
                    <a:cubicBezTo>
                      <a:pt x="20" y="24"/>
                      <a:pt x="20" y="22"/>
                      <a:pt x="18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20"/>
                      <a:pt x="46" y="20"/>
                      <a:pt x="45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27"/>
                      <a:pt x="25" y="28"/>
                      <a:pt x="26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4"/>
                      <a:pt x="46" y="44"/>
                      <a:pt x="4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50" y="42"/>
                      <a:pt x="49" y="4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30"/>
                      <a:pt x="54" y="30"/>
                      <a:pt x="55" y="30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6"/>
                      <a:pt x="60" y="25"/>
                      <a:pt x="60" y="2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6"/>
                      <a:pt x="63" y="15"/>
                      <a:pt x="63" y="13"/>
                    </a:cubicBezTo>
                    <a:cubicBezTo>
                      <a:pt x="63" y="12"/>
                      <a:pt x="62" y="11"/>
                      <a:pt x="61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1" name="Freeform 357"/>
              <p:cNvSpPr>
                <a:spLocks/>
              </p:cNvSpPr>
              <p:nvPr userDrawn="1"/>
            </p:nvSpPr>
            <p:spPr bwMode="auto">
              <a:xfrm>
                <a:off x="684" y="4137"/>
                <a:ext cx="55" cy="57"/>
              </a:xfrm>
              <a:custGeom>
                <a:avLst/>
                <a:gdLst>
                  <a:gd name="T0" fmla="*/ 23 w 23"/>
                  <a:gd name="T1" fmla="*/ 14 h 23"/>
                  <a:gd name="T2" fmla="*/ 23 w 23"/>
                  <a:gd name="T3" fmla="*/ 2 h 23"/>
                  <a:gd name="T4" fmla="*/ 21 w 23"/>
                  <a:gd name="T5" fmla="*/ 0 h 23"/>
                  <a:gd name="T6" fmla="*/ 18 w 23"/>
                  <a:gd name="T7" fmla="*/ 2 h 23"/>
                  <a:gd name="T8" fmla="*/ 18 w 23"/>
                  <a:gd name="T9" fmla="*/ 13 h 23"/>
                  <a:gd name="T10" fmla="*/ 18 w 23"/>
                  <a:gd name="T11" fmla="*/ 13 h 23"/>
                  <a:gd name="T12" fmla="*/ 14 w 23"/>
                  <a:gd name="T13" fmla="*/ 3 h 23"/>
                  <a:gd name="T14" fmla="*/ 11 w 23"/>
                  <a:gd name="T15" fmla="*/ 2 h 23"/>
                  <a:gd name="T16" fmla="*/ 9 w 23"/>
                  <a:gd name="T17" fmla="*/ 5 h 23"/>
                  <a:gd name="T18" fmla="*/ 14 w 23"/>
                  <a:gd name="T19" fmla="*/ 16 h 23"/>
                  <a:gd name="T20" fmla="*/ 14 w 23"/>
                  <a:gd name="T21" fmla="*/ 16 h 23"/>
                  <a:gd name="T22" fmla="*/ 5 w 23"/>
                  <a:gd name="T23" fmla="*/ 7 h 23"/>
                  <a:gd name="T24" fmla="*/ 2 w 23"/>
                  <a:gd name="T25" fmla="*/ 7 h 23"/>
                  <a:gd name="T26" fmla="*/ 2 w 23"/>
                  <a:gd name="T27" fmla="*/ 11 h 23"/>
                  <a:gd name="T28" fmla="*/ 10 w 23"/>
                  <a:gd name="T29" fmla="*/ 18 h 23"/>
                  <a:gd name="T30" fmla="*/ 10 w 23"/>
                  <a:gd name="T31" fmla="*/ 18 h 23"/>
                  <a:gd name="T32" fmla="*/ 3 w 23"/>
                  <a:gd name="T33" fmla="*/ 16 h 23"/>
                  <a:gd name="T34" fmla="*/ 0 w 23"/>
                  <a:gd name="T35" fmla="*/ 18 h 23"/>
                  <a:gd name="T36" fmla="*/ 2 w 23"/>
                  <a:gd name="T37" fmla="*/ 21 h 23"/>
                  <a:gd name="T38" fmla="*/ 9 w 23"/>
                  <a:gd name="T39" fmla="*/ 23 h 23"/>
                  <a:gd name="T40" fmla="*/ 10 w 23"/>
                  <a:gd name="T41" fmla="*/ 23 h 23"/>
                  <a:gd name="T42" fmla="*/ 11 w 23"/>
                  <a:gd name="T43" fmla="*/ 23 h 23"/>
                  <a:gd name="T44" fmla="*/ 22 w 23"/>
                  <a:gd name="T45" fmla="*/ 16 h 23"/>
                  <a:gd name="T46" fmla="*/ 23 w 23"/>
                  <a:gd name="T4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3" y="14"/>
                    </a:move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9" y="0"/>
                      <a:pt x="18" y="1"/>
                      <a:pt x="18" y="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2" y="1"/>
                      <a:pt x="11" y="2"/>
                    </a:cubicBezTo>
                    <a:cubicBezTo>
                      <a:pt x="9" y="2"/>
                      <a:pt x="9" y="4"/>
                      <a:pt x="9" y="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1" y="10"/>
                      <a:pt x="2" y="1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7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5"/>
                      <a:pt x="23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2" name="Freeform 358"/>
              <p:cNvSpPr>
                <a:spLocks/>
              </p:cNvSpPr>
              <p:nvPr userDrawn="1"/>
            </p:nvSpPr>
            <p:spPr bwMode="auto">
              <a:xfrm>
                <a:off x="735" y="4162"/>
                <a:ext cx="33" cy="46"/>
              </a:xfrm>
              <a:custGeom>
                <a:avLst/>
                <a:gdLst>
                  <a:gd name="T0" fmla="*/ 9 w 14"/>
                  <a:gd name="T1" fmla="*/ 1 h 19"/>
                  <a:gd name="T2" fmla="*/ 5 w 14"/>
                  <a:gd name="T3" fmla="*/ 5 h 19"/>
                  <a:gd name="T4" fmla="*/ 4 w 14"/>
                  <a:gd name="T5" fmla="*/ 6 h 19"/>
                  <a:gd name="T6" fmla="*/ 0 w 14"/>
                  <a:gd name="T7" fmla="*/ 16 h 19"/>
                  <a:gd name="T8" fmla="*/ 2 w 14"/>
                  <a:gd name="T9" fmla="*/ 19 h 19"/>
                  <a:gd name="T10" fmla="*/ 2 w 14"/>
                  <a:gd name="T11" fmla="*/ 19 h 19"/>
                  <a:gd name="T12" fmla="*/ 5 w 14"/>
                  <a:gd name="T13" fmla="*/ 18 h 19"/>
                  <a:gd name="T14" fmla="*/ 8 w 14"/>
                  <a:gd name="T15" fmla="*/ 8 h 19"/>
                  <a:gd name="T16" fmla="*/ 13 w 14"/>
                  <a:gd name="T17" fmla="*/ 4 h 19"/>
                  <a:gd name="T18" fmla="*/ 13 w 14"/>
                  <a:gd name="T19" fmla="*/ 1 h 19"/>
                  <a:gd name="T20" fmla="*/ 9 w 14"/>
                  <a:gd name="T2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9">
                    <a:moveTo>
                      <a:pt x="9" y="1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4" y="19"/>
                      <a:pt x="5" y="1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3" name="Freeform 359"/>
              <p:cNvSpPr>
                <a:spLocks/>
              </p:cNvSpPr>
              <p:nvPr userDrawn="1"/>
            </p:nvSpPr>
            <p:spPr bwMode="auto">
              <a:xfrm>
                <a:off x="713" y="4186"/>
                <a:ext cx="22" cy="20"/>
              </a:xfrm>
              <a:custGeom>
                <a:avLst/>
                <a:gdLst>
                  <a:gd name="T0" fmla="*/ 5 w 9"/>
                  <a:gd name="T1" fmla="*/ 1 h 8"/>
                  <a:gd name="T2" fmla="*/ 1 w 9"/>
                  <a:gd name="T3" fmla="*/ 3 h 8"/>
                  <a:gd name="T4" fmla="*/ 1 w 9"/>
                  <a:gd name="T5" fmla="*/ 7 h 8"/>
                  <a:gd name="T6" fmla="*/ 3 w 9"/>
                  <a:gd name="T7" fmla="*/ 8 h 8"/>
                  <a:gd name="T8" fmla="*/ 4 w 9"/>
                  <a:gd name="T9" fmla="*/ 7 h 8"/>
                  <a:gd name="T10" fmla="*/ 8 w 9"/>
                  <a:gd name="T11" fmla="*/ 4 h 8"/>
                  <a:gd name="T12" fmla="*/ 8 w 9"/>
                  <a:gd name="T13" fmla="*/ 1 h 8"/>
                  <a:gd name="T14" fmla="*/ 5 w 9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2"/>
                      <a:pt x="8" y="1"/>
                    </a:cubicBezTo>
                    <a:cubicBezTo>
                      <a:pt x="7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4" name="Freeform 360"/>
              <p:cNvSpPr>
                <a:spLocks/>
              </p:cNvSpPr>
              <p:nvPr userDrawn="1"/>
            </p:nvSpPr>
            <p:spPr bwMode="auto">
              <a:xfrm>
                <a:off x="814" y="4110"/>
                <a:ext cx="55" cy="57"/>
              </a:xfrm>
              <a:custGeom>
                <a:avLst/>
                <a:gdLst>
                  <a:gd name="T0" fmla="*/ 20 w 23"/>
                  <a:gd name="T1" fmla="*/ 16 h 23"/>
                  <a:gd name="T2" fmla="*/ 13 w 23"/>
                  <a:gd name="T3" fmla="*/ 18 h 23"/>
                  <a:gd name="T4" fmla="*/ 13 w 23"/>
                  <a:gd name="T5" fmla="*/ 18 h 23"/>
                  <a:gd name="T6" fmla="*/ 21 w 23"/>
                  <a:gd name="T7" fmla="*/ 11 h 23"/>
                  <a:gd name="T8" fmla="*/ 21 w 23"/>
                  <a:gd name="T9" fmla="*/ 8 h 23"/>
                  <a:gd name="T10" fmla="*/ 18 w 23"/>
                  <a:gd name="T11" fmla="*/ 8 h 23"/>
                  <a:gd name="T12" fmla="*/ 9 w 23"/>
                  <a:gd name="T13" fmla="*/ 16 h 23"/>
                  <a:gd name="T14" fmla="*/ 9 w 23"/>
                  <a:gd name="T15" fmla="*/ 16 h 23"/>
                  <a:gd name="T16" fmla="*/ 14 w 23"/>
                  <a:gd name="T17" fmla="*/ 5 h 23"/>
                  <a:gd name="T18" fmla="*/ 12 w 23"/>
                  <a:gd name="T19" fmla="*/ 2 h 23"/>
                  <a:gd name="T20" fmla="*/ 9 w 23"/>
                  <a:gd name="T21" fmla="*/ 3 h 23"/>
                  <a:gd name="T22" fmla="*/ 5 w 23"/>
                  <a:gd name="T23" fmla="*/ 13 h 23"/>
                  <a:gd name="T24" fmla="*/ 5 w 23"/>
                  <a:gd name="T25" fmla="*/ 13 h 23"/>
                  <a:gd name="T26" fmla="*/ 5 w 23"/>
                  <a:gd name="T27" fmla="*/ 2 h 23"/>
                  <a:gd name="T28" fmla="*/ 2 w 23"/>
                  <a:gd name="T29" fmla="*/ 0 h 23"/>
                  <a:gd name="T30" fmla="*/ 0 w 23"/>
                  <a:gd name="T31" fmla="*/ 2 h 23"/>
                  <a:gd name="T32" fmla="*/ 0 w 23"/>
                  <a:gd name="T33" fmla="*/ 14 h 23"/>
                  <a:gd name="T34" fmla="*/ 1 w 23"/>
                  <a:gd name="T35" fmla="*/ 16 h 23"/>
                  <a:gd name="T36" fmla="*/ 12 w 23"/>
                  <a:gd name="T37" fmla="*/ 23 h 23"/>
                  <a:gd name="T38" fmla="*/ 13 w 23"/>
                  <a:gd name="T39" fmla="*/ 23 h 23"/>
                  <a:gd name="T40" fmla="*/ 14 w 23"/>
                  <a:gd name="T41" fmla="*/ 23 h 23"/>
                  <a:gd name="T42" fmla="*/ 21 w 23"/>
                  <a:gd name="T43" fmla="*/ 21 h 23"/>
                  <a:gd name="T44" fmla="*/ 23 w 23"/>
                  <a:gd name="T45" fmla="*/ 18 h 23"/>
                  <a:gd name="T46" fmla="*/ 20 w 23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0" y="16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9"/>
                      <a:pt x="21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2"/>
                      <a:pt x="12" y="2"/>
                    </a:cubicBezTo>
                    <a:cubicBezTo>
                      <a:pt x="11" y="1"/>
                      <a:pt x="10" y="2"/>
                      <a:pt x="9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0"/>
                      <a:pt x="23" y="19"/>
                      <a:pt x="23" y="18"/>
                    </a:cubicBezTo>
                    <a:cubicBezTo>
                      <a:pt x="22" y="17"/>
                      <a:pt x="21" y="16"/>
                      <a:pt x="20" y="1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5" name="Freeform 361"/>
              <p:cNvSpPr>
                <a:spLocks/>
              </p:cNvSpPr>
              <p:nvPr userDrawn="1"/>
            </p:nvSpPr>
            <p:spPr bwMode="auto">
              <a:xfrm>
                <a:off x="785" y="4135"/>
                <a:ext cx="34" cy="49"/>
              </a:xfrm>
              <a:custGeom>
                <a:avLst/>
                <a:gdLst>
                  <a:gd name="T0" fmla="*/ 10 w 14"/>
                  <a:gd name="T1" fmla="*/ 6 h 20"/>
                  <a:gd name="T2" fmla="*/ 10 w 14"/>
                  <a:gd name="T3" fmla="*/ 5 h 20"/>
                  <a:gd name="T4" fmla="*/ 5 w 14"/>
                  <a:gd name="T5" fmla="*/ 1 h 20"/>
                  <a:gd name="T6" fmla="*/ 1 w 14"/>
                  <a:gd name="T7" fmla="*/ 1 h 20"/>
                  <a:gd name="T8" fmla="*/ 1 w 14"/>
                  <a:gd name="T9" fmla="*/ 4 h 20"/>
                  <a:gd name="T10" fmla="*/ 6 w 14"/>
                  <a:gd name="T11" fmla="*/ 9 h 20"/>
                  <a:gd name="T12" fmla="*/ 9 w 14"/>
                  <a:gd name="T13" fmla="*/ 18 h 20"/>
                  <a:gd name="T14" fmla="*/ 12 w 14"/>
                  <a:gd name="T15" fmla="*/ 20 h 20"/>
                  <a:gd name="T16" fmla="*/ 13 w 14"/>
                  <a:gd name="T17" fmla="*/ 19 h 20"/>
                  <a:gd name="T18" fmla="*/ 14 w 14"/>
                  <a:gd name="T19" fmla="*/ 16 h 20"/>
                  <a:gd name="T20" fmla="*/ 10 w 14"/>
                  <a:gd name="T2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10" y="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8"/>
                      <a:pt x="14" y="16"/>
                    </a:cubicBez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6" name="Freeform 362"/>
              <p:cNvSpPr>
                <a:spLocks/>
              </p:cNvSpPr>
              <p:nvPr userDrawn="1"/>
            </p:nvSpPr>
            <p:spPr bwMode="auto">
              <a:xfrm>
                <a:off x="819" y="4159"/>
                <a:ext cx="21" cy="20"/>
              </a:xfrm>
              <a:custGeom>
                <a:avLst/>
                <a:gdLst>
                  <a:gd name="T0" fmla="*/ 8 w 9"/>
                  <a:gd name="T1" fmla="*/ 3 h 8"/>
                  <a:gd name="T2" fmla="*/ 4 w 9"/>
                  <a:gd name="T3" fmla="*/ 1 h 8"/>
                  <a:gd name="T4" fmla="*/ 1 w 9"/>
                  <a:gd name="T5" fmla="*/ 1 h 8"/>
                  <a:gd name="T6" fmla="*/ 1 w 9"/>
                  <a:gd name="T7" fmla="*/ 4 h 8"/>
                  <a:gd name="T8" fmla="*/ 5 w 9"/>
                  <a:gd name="T9" fmla="*/ 7 h 8"/>
                  <a:gd name="T10" fmla="*/ 6 w 9"/>
                  <a:gd name="T11" fmla="*/ 8 h 8"/>
                  <a:gd name="T12" fmla="*/ 8 w 9"/>
                  <a:gd name="T13" fmla="*/ 7 h 8"/>
                  <a:gd name="T14" fmla="*/ 8 w 9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9" y="6"/>
                      <a:pt x="9" y="4"/>
                      <a:pt x="8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7" name="Freeform 363"/>
              <p:cNvSpPr>
                <a:spLocks noEditPoints="1"/>
              </p:cNvSpPr>
              <p:nvPr userDrawn="1"/>
            </p:nvSpPr>
            <p:spPr bwMode="auto">
              <a:xfrm>
                <a:off x="600" y="3896"/>
                <a:ext cx="390" cy="364"/>
              </a:xfrm>
              <a:custGeom>
                <a:avLst/>
                <a:gdLst>
                  <a:gd name="T0" fmla="*/ 159 w 162"/>
                  <a:gd name="T1" fmla="*/ 143 h 148"/>
                  <a:gd name="T2" fmla="*/ 151 w 162"/>
                  <a:gd name="T3" fmla="*/ 143 h 148"/>
                  <a:gd name="T4" fmla="*/ 148 w 162"/>
                  <a:gd name="T5" fmla="*/ 90 h 148"/>
                  <a:gd name="T6" fmla="*/ 146 w 162"/>
                  <a:gd name="T7" fmla="*/ 88 h 148"/>
                  <a:gd name="T8" fmla="*/ 136 w 162"/>
                  <a:gd name="T9" fmla="*/ 85 h 148"/>
                  <a:gd name="T10" fmla="*/ 131 w 162"/>
                  <a:gd name="T11" fmla="*/ 20 h 148"/>
                  <a:gd name="T12" fmla="*/ 129 w 162"/>
                  <a:gd name="T13" fmla="*/ 18 h 148"/>
                  <a:gd name="T14" fmla="*/ 113 w 162"/>
                  <a:gd name="T15" fmla="*/ 17 h 148"/>
                  <a:gd name="T16" fmla="*/ 106 w 162"/>
                  <a:gd name="T17" fmla="*/ 1 h 148"/>
                  <a:gd name="T18" fmla="*/ 104 w 162"/>
                  <a:gd name="T19" fmla="*/ 0 h 148"/>
                  <a:gd name="T20" fmla="*/ 77 w 162"/>
                  <a:gd name="T21" fmla="*/ 0 h 148"/>
                  <a:gd name="T22" fmla="*/ 75 w 162"/>
                  <a:gd name="T23" fmla="*/ 2 h 148"/>
                  <a:gd name="T24" fmla="*/ 72 w 162"/>
                  <a:gd name="T25" fmla="*/ 9 h 148"/>
                  <a:gd name="T26" fmla="*/ 35 w 162"/>
                  <a:gd name="T27" fmla="*/ 14 h 148"/>
                  <a:gd name="T28" fmla="*/ 33 w 162"/>
                  <a:gd name="T29" fmla="*/ 16 h 148"/>
                  <a:gd name="T30" fmla="*/ 23 w 162"/>
                  <a:gd name="T31" fmla="*/ 75 h 148"/>
                  <a:gd name="T32" fmla="*/ 15 w 162"/>
                  <a:gd name="T33" fmla="*/ 78 h 148"/>
                  <a:gd name="T34" fmla="*/ 14 w 162"/>
                  <a:gd name="T35" fmla="*/ 80 h 148"/>
                  <a:gd name="T36" fmla="*/ 10 w 162"/>
                  <a:gd name="T37" fmla="*/ 143 h 148"/>
                  <a:gd name="T38" fmla="*/ 2 w 162"/>
                  <a:gd name="T39" fmla="*/ 143 h 148"/>
                  <a:gd name="T40" fmla="*/ 0 w 162"/>
                  <a:gd name="T41" fmla="*/ 145 h 148"/>
                  <a:gd name="T42" fmla="*/ 2 w 162"/>
                  <a:gd name="T43" fmla="*/ 148 h 148"/>
                  <a:gd name="T44" fmla="*/ 159 w 162"/>
                  <a:gd name="T45" fmla="*/ 148 h 148"/>
                  <a:gd name="T46" fmla="*/ 162 w 162"/>
                  <a:gd name="T47" fmla="*/ 145 h 148"/>
                  <a:gd name="T48" fmla="*/ 159 w 162"/>
                  <a:gd name="T49" fmla="*/ 143 h 148"/>
                  <a:gd name="T50" fmla="*/ 15 w 162"/>
                  <a:gd name="T51" fmla="*/ 143 h 148"/>
                  <a:gd name="T52" fmla="*/ 18 w 162"/>
                  <a:gd name="T53" fmla="*/ 82 h 148"/>
                  <a:gd name="T54" fmla="*/ 37 w 162"/>
                  <a:gd name="T55" fmla="*/ 74 h 148"/>
                  <a:gd name="T56" fmla="*/ 38 w 162"/>
                  <a:gd name="T57" fmla="*/ 71 h 148"/>
                  <a:gd name="T58" fmla="*/ 35 w 162"/>
                  <a:gd name="T59" fmla="*/ 70 h 148"/>
                  <a:gd name="T60" fmla="*/ 28 w 162"/>
                  <a:gd name="T61" fmla="*/ 73 h 148"/>
                  <a:gd name="T62" fmla="*/ 37 w 162"/>
                  <a:gd name="T63" fmla="*/ 19 h 148"/>
                  <a:gd name="T64" fmla="*/ 70 w 162"/>
                  <a:gd name="T65" fmla="*/ 14 h 148"/>
                  <a:gd name="T66" fmla="*/ 67 w 162"/>
                  <a:gd name="T67" fmla="*/ 21 h 148"/>
                  <a:gd name="T68" fmla="*/ 68 w 162"/>
                  <a:gd name="T69" fmla="*/ 24 h 148"/>
                  <a:gd name="T70" fmla="*/ 69 w 162"/>
                  <a:gd name="T71" fmla="*/ 24 h 148"/>
                  <a:gd name="T72" fmla="*/ 71 w 162"/>
                  <a:gd name="T73" fmla="*/ 23 h 148"/>
                  <a:gd name="T74" fmla="*/ 79 w 162"/>
                  <a:gd name="T75" fmla="*/ 5 h 148"/>
                  <a:gd name="T76" fmla="*/ 103 w 162"/>
                  <a:gd name="T77" fmla="*/ 5 h 148"/>
                  <a:gd name="T78" fmla="*/ 109 w 162"/>
                  <a:gd name="T79" fmla="*/ 20 h 148"/>
                  <a:gd name="T80" fmla="*/ 111 w 162"/>
                  <a:gd name="T81" fmla="*/ 21 h 148"/>
                  <a:gd name="T82" fmla="*/ 126 w 162"/>
                  <a:gd name="T83" fmla="*/ 23 h 148"/>
                  <a:gd name="T84" fmla="*/ 133 w 162"/>
                  <a:gd name="T85" fmla="*/ 100 h 148"/>
                  <a:gd name="T86" fmla="*/ 135 w 162"/>
                  <a:gd name="T87" fmla="*/ 102 h 148"/>
                  <a:gd name="T88" fmla="*/ 135 w 162"/>
                  <a:gd name="T89" fmla="*/ 102 h 148"/>
                  <a:gd name="T90" fmla="*/ 137 w 162"/>
                  <a:gd name="T91" fmla="*/ 99 h 148"/>
                  <a:gd name="T92" fmla="*/ 137 w 162"/>
                  <a:gd name="T93" fmla="*/ 90 h 148"/>
                  <a:gd name="T94" fmla="*/ 143 w 162"/>
                  <a:gd name="T95" fmla="*/ 92 h 148"/>
                  <a:gd name="T96" fmla="*/ 146 w 162"/>
                  <a:gd name="T97" fmla="*/ 143 h 148"/>
                  <a:gd name="T98" fmla="*/ 15 w 162"/>
                  <a:gd name="T99" fmla="*/ 1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" h="148">
                    <a:moveTo>
                      <a:pt x="159" y="143"/>
                    </a:move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89"/>
                      <a:pt x="147" y="88"/>
                      <a:pt x="146" y="88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9"/>
                      <a:pt x="130" y="18"/>
                      <a:pt x="129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0"/>
                      <a:pt x="75" y="1"/>
                      <a:pt x="75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4"/>
                      <a:pt x="33" y="15"/>
                      <a:pt x="33" y="1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80"/>
                    </a:cubicBezTo>
                    <a:cubicBezTo>
                      <a:pt x="10" y="143"/>
                      <a:pt x="10" y="143"/>
                      <a:pt x="10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4"/>
                      <a:pt x="0" y="145"/>
                    </a:cubicBezTo>
                    <a:cubicBezTo>
                      <a:pt x="0" y="147"/>
                      <a:pt x="1" y="148"/>
                      <a:pt x="2" y="148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1" y="148"/>
                      <a:pt x="162" y="147"/>
                      <a:pt x="162" y="145"/>
                    </a:cubicBezTo>
                    <a:cubicBezTo>
                      <a:pt x="162" y="144"/>
                      <a:pt x="161" y="143"/>
                      <a:pt x="159" y="143"/>
                    </a:cubicBezTo>
                    <a:close/>
                    <a:moveTo>
                      <a:pt x="15" y="143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3"/>
                      <a:pt x="38" y="71"/>
                    </a:cubicBezTo>
                    <a:cubicBezTo>
                      <a:pt x="37" y="70"/>
                      <a:pt x="36" y="70"/>
                      <a:pt x="35" y="70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2"/>
                      <a:pt x="67" y="23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70" y="24"/>
                      <a:pt x="71" y="24"/>
                      <a:pt x="71" y="23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10" y="21"/>
                      <a:pt x="111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33" y="100"/>
                      <a:pt x="133" y="100"/>
                      <a:pt x="133" y="100"/>
                    </a:cubicBezTo>
                    <a:cubicBezTo>
                      <a:pt x="133" y="101"/>
                      <a:pt x="134" y="102"/>
                      <a:pt x="135" y="102"/>
                    </a:cubicBez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6" y="102"/>
                      <a:pt x="137" y="101"/>
                      <a:pt x="137" y="99"/>
                    </a:cubicBezTo>
                    <a:cubicBezTo>
                      <a:pt x="137" y="90"/>
                      <a:pt x="137" y="90"/>
                      <a:pt x="137" y="90"/>
                    </a:cubicBezTo>
                    <a:cubicBezTo>
                      <a:pt x="143" y="92"/>
                      <a:pt x="143" y="92"/>
                      <a:pt x="143" y="92"/>
                    </a:cubicBezTo>
                    <a:cubicBezTo>
                      <a:pt x="146" y="143"/>
                      <a:pt x="146" y="143"/>
                      <a:pt x="146" y="143"/>
                    </a:cubicBezTo>
                    <a:lnTo>
                      <a:pt x="15" y="14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8" name="Freeform 364"/>
              <p:cNvSpPr>
                <a:spLocks/>
              </p:cNvSpPr>
              <p:nvPr userDrawn="1"/>
            </p:nvSpPr>
            <p:spPr bwMode="auto">
              <a:xfrm>
                <a:off x="4640" y="4034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1 h 15"/>
                  <a:gd name="T12" fmla="*/ 1 w 27"/>
                  <a:gd name="T13" fmla="*/ 11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8"/>
                      <a:pt x="25" y="5"/>
                    </a:cubicBezTo>
                    <a:cubicBezTo>
                      <a:pt x="26" y="5"/>
                      <a:pt x="27" y="4"/>
                      <a:pt x="27" y="2"/>
                    </a:cubicBezTo>
                    <a:cubicBezTo>
                      <a:pt x="26" y="1"/>
                      <a:pt x="25" y="0"/>
                      <a:pt x="24" y="1"/>
                    </a:cubicBezTo>
                    <a:cubicBezTo>
                      <a:pt x="16" y="3"/>
                      <a:pt x="2" y="10"/>
                      <a:pt x="1" y="11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9" name="Freeform 365"/>
              <p:cNvSpPr>
                <a:spLocks/>
              </p:cNvSpPr>
              <p:nvPr userDrawn="1"/>
            </p:nvSpPr>
            <p:spPr bwMode="auto">
              <a:xfrm>
                <a:off x="4640" y="3963"/>
                <a:ext cx="65" cy="37"/>
              </a:xfrm>
              <a:custGeom>
                <a:avLst/>
                <a:gdLst>
                  <a:gd name="T0" fmla="*/ 2 w 27"/>
                  <a:gd name="T1" fmla="*/ 15 h 15"/>
                  <a:gd name="T2" fmla="*/ 4 w 27"/>
                  <a:gd name="T3" fmla="*/ 15 h 15"/>
                  <a:gd name="T4" fmla="*/ 25 w 27"/>
                  <a:gd name="T5" fmla="*/ 5 h 15"/>
                  <a:gd name="T6" fmla="*/ 27 w 27"/>
                  <a:gd name="T7" fmla="*/ 2 h 15"/>
                  <a:gd name="T8" fmla="*/ 24 w 27"/>
                  <a:gd name="T9" fmla="*/ 0 h 15"/>
                  <a:gd name="T10" fmla="*/ 1 w 27"/>
                  <a:gd name="T11" fmla="*/ 10 h 15"/>
                  <a:gd name="T12" fmla="*/ 0 w 27"/>
                  <a:gd name="T13" fmla="*/ 14 h 15"/>
                  <a:gd name="T14" fmla="*/ 2 w 2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2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4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0" name="Freeform 366"/>
              <p:cNvSpPr>
                <a:spLocks/>
              </p:cNvSpPr>
              <p:nvPr userDrawn="1"/>
            </p:nvSpPr>
            <p:spPr bwMode="auto">
              <a:xfrm>
                <a:off x="4441" y="3896"/>
                <a:ext cx="351" cy="362"/>
              </a:xfrm>
              <a:custGeom>
                <a:avLst/>
                <a:gdLst>
                  <a:gd name="T0" fmla="*/ 144 w 146"/>
                  <a:gd name="T1" fmla="*/ 37 h 147"/>
                  <a:gd name="T2" fmla="*/ 142 w 146"/>
                  <a:gd name="T3" fmla="*/ 39 h 147"/>
                  <a:gd name="T4" fmla="*/ 142 w 146"/>
                  <a:gd name="T5" fmla="*/ 135 h 147"/>
                  <a:gd name="T6" fmla="*/ 134 w 146"/>
                  <a:gd name="T7" fmla="*/ 142 h 147"/>
                  <a:gd name="T8" fmla="*/ 76 w 146"/>
                  <a:gd name="T9" fmla="*/ 142 h 147"/>
                  <a:gd name="T10" fmla="*/ 76 w 146"/>
                  <a:gd name="T11" fmla="*/ 136 h 147"/>
                  <a:gd name="T12" fmla="*/ 98 w 146"/>
                  <a:gd name="T13" fmla="*/ 132 h 147"/>
                  <a:gd name="T14" fmla="*/ 133 w 146"/>
                  <a:gd name="T15" fmla="*/ 137 h 147"/>
                  <a:gd name="T16" fmla="*/ 136 w 146"/>
                  <a:gd name="T17" fmla="*/ 137 h 147"/>
                  <a:gd name="T18" fmla="*/ 137 w 146"/>
                  <a:gd name="T19" fmla="*/ 135 h 147"/>
                  <a:gd name="T20" fmla="*/ 137 w 146"/>
                  <a:gd name="T21" fmla="*/ 27 h 147"/>
                  <a:gd name="T22" fmla="*/ 135 w 146"/>
                  <a:gd name="T23" fmla="*/ 25 h 147"/>
                  <a:gd name="T24" fmla="*/ 130 w 146"/>
                  <a:gd name="T25" fmla="*/ 24 h 147"/>
                  <a:gd name="T26" fmla="*/ 127 w 146"/>
                  <a:gd name="T27" fmla="*/ 26 h 147"/>
                  <a:gd name="T28" fmla="*/ 129 w 146"/>
                  <a:gd name="T29" fmla="*/ 29 h 147"/>
                  <a:gd name="T30" fmla="*/ 132 w 146"/>
                  <a:gd name="T31" fmla="*/ 29 h 147"/>
                  <a:gd name="T32" fmla="*/ 132 w 146"/>
                  <a:gd name="T33" fmla="*/ 131 h 147"/>
                  <a:gd name="T34" fmla="*/ 98 w 146"/>
                  <a:gd name="T35" fmla="*/ 127 h 147"/>
                  <a:gd name="T36" fmla="*/ 73 w 146"/>
                  <a:gd name="T37" fmla="*/ 132 h 147"/>
                  <a:gd name="T38" fmla="*/ 51 w 146"/>
                  <a:gd name="T39" fmla="*/ 127 h 147"/>
                  <a:gd name="T40" fmla="*/ 15 w 146"/>
                  <a:gd name="T41" fmla="*/ 132 h 147"/>
                  <a:gd name="T42" fmla="*/ 15 w 146"/>
                  <a:gd name="T43" fmla="*/ 29 h 147"/>
                  <a:gd name="T44" fmla="*/ 51 w 146"/>
                  <a:gd name="T45" fmla="*/ 25 h 147"/>
                  <a:gd name="T46" fmla="*/ 71 w 146"/>
                  <a:gd name="T47" fmla="*/ 29 h 147"/>
                  <a:gd name="T48" fmla="*/ 71 w 146"/>
                  <a:gd name="T49" fmla="*/ 125 h 147"/>
                  <a:gd name="T50" fmla="*/ 72 w 146"/>
                  <a:gd name="T51" fmla="*/ 127 h 147"/>
                  <a:gd name="T52" fmla="*/ 74 w 146"/>
                  <a:gd name="T53" fmla="*/ 127 h 147"/>
                  <a:gd name="T54" fmla="*/ 120 w 146"/>
                  <a:gd name="T55" fmla="*/ 105 h 147"/>
                  <a:gd name="T56" fmla="*/ 122 w 146"/>
                  <a:gd name="T57" fmla="*/ 103 h 147"/>
                  <a:gd name="T58" fmla="*/ 122 w 146"/>
                  <a:gd name="T59" fmla="*/ 3 h 147"/>
                  <a:gd name="T60" fmla="*/ 121 w 146"/>
                  <a:gd name="T61" fmla="*/ 1 h 147"/>
                  <a:gd name="T62" fmla="*/ 119 w 146"/>
                  <a:gd name="T63" fmla="*/ 1 h 147"/>
                  <a:gd name="T64" fmla="*/ 79 w 146"/>
                  <a:gd name="T65" fmla="*/ 20 h 147"/>
                  <a:gd name="T66" fmla="*/ 78 w 146"/>
                  <a:gd name="T67" fmla="*/ 24 h 147"/>
                  <a:gd name="T68" fmla="*/ 82 w 146"/>
                  <a:gd name="T69" fmla="*/ 24 h 147"/>
                  <a:gd name="T70" fmla="*/ 117 w 146"/>
                  <a:gd name="T71" fmla="*/ 6 h 147"/>
                  <a:gd name="T72" fmla="*/ 117 w 146"/>
                  <a:gd name="T73" fmla="*/ 101 h 147"/>
                  <a:gd name="T74" fmla="*/ 76 w 146"/>
                  <a:gd name="T75" fmla="*/ 121 h 147"/>
                  <a:gd name="T76" fmla="*/ 76 w 146"/>
                  <a:gd name="T77" fmla="*/ 27 h 147"/>
                  <a:gd name="T78" fmla="*/ 74 w 146"/>
                  <a:gd name="T79" fmla="*/ 25 h 147"/>
                  <a:gd name="T80" fmla="*/ 51 w 146"/>
                  <a:gd name="T81" fmla="*/ 20 h 147"/>
                  <a:gd name="T82" fmla="*/ 11 w 146"/>
                  <a:gd name="T83" fmla="*/ 25 h 147"/>
                  <a:gd name="T84" fmla="*/ 10 w 146"/>
                  <a:gd name="T85" fmla="*/ 27 h 147"/>
                  <a:gd name="T86" fmla="*/ 10 w 146"/>
                  <a:gd name="T87" fmla="*/ 135 h 147"/>
                  <a:gd name="T88" fmla="*/ 11 w 146"/>
                  <a:gd name="T89" fmla="*/ 137 h 147"/>
                  <a:gd name="T90" fmla="*/ 12 w 146"/>
                  <a:gd name="T91" fmla="*/ 137 h 147"/>
                  <a:gd name="T92" fmla="*/ 13 w 146"/>
                  <a:gd name="T93" fmla="*/ 137 h 147"/>
                  <a:gd name="T94" fmla="*/ 51 w 146"/>
                  <a:gd name="T95" fmla="*/ 132 h 147"/>
                  <a:gd name="T96" fmla="*/ 71 w 146"/>
                  <a:gd name="T97" fmla="*/ 136 h 147"/>
                  <a:gd name="T98" fmla="*/ 71 w 146"/>
                  <a:gd name="T99" fmla="*/ 142 h 147"/>
                  <a:gd name="T100" fmla="*/ 12 w 146"/>
                  <a:gd name="T101" fmla="*/ 142 h 147"/>
                  <a:gd name="T102" fmla="*/ 5 w 146"/>
                  <a:gd name="T103" fmla="*/ 135 h 147"/>
                  <a:gd name="T104" fmla="*/ 5 w 146"/>
                  <a:gd name="T105" fmla="*/ 39 h 147"/>
                  <a:gd name="T106" fmla="*/ 2 w 146"/>
                  <a:gd name="T107" fmla="*/ 37 h 147"/>
                  <a:gd name="T108" fmla="*/ 0 w 146"/>
                  <a:gd name="T109" fmla="*/ 39 h 147"/>
                  <a:gd name="T110" fmla="*/ 0 w 146"/>
                  <a:gd name="T111" fmla="*/ 135 h 147"/>
                  <a:gd name="T112" fmla="*/ 12 w 146"/>
                  <a:gd name="T113" fmla="*/ 147 h 147"/>
                  <a:gd name="T114" fmla="*/ 134 w 146"/>
                  <a:gd name="T115" fmla="*/ 147 h 147"/>
                  <a:gd name="T116" fmla="*/ 146 w 146"/>
                  <a:gd name="T117" fmla="*/ 135 h 147"/>
                  <a:gd name="T118" fmla="*/ 146 w 146"/>
                  <a:gd name="T119" fmla="*/ 39 h 147"/>
                  <a:gd name="T120" fmla="*/ 144 w 146"/>
                  <a:gd name="T121" fmla="*/ 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6" h="147">
                    <a:moveTo>
                      <a:pt x="144" y="37"/>
                    </a:moveTo>
                    <a:cubicBezTo>
                      <a:pt x="143" y="37"/>
                      <a:pt x="142" y="38"/>
                      <a:pt x="142" y="39"/>
                    </a:cubicBezTo>
                    <a:cubicBezTo>
                      <a:pt x="142" y="135"/>
                      <a:pt x="142" y="135"/>
                      <a:pt x="142" y="135"/>
                    </a:cubicBezTo>
                    <a:cubicBezTo>
                      <a:pt x="142" y="139"/>
                      <a:pt x="138" y="142"/>
                      <a:pt x="134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9" y="135"/>
                      <a:pt x="88" y="132"/>
                      <a:pt x="98" y="132"/>
                    </a:cubicBezTo>
                    <a:cubicBezTo>
                      <a:pt x="119" y="132"/>
                      <a:pt x="133" y="137"/>
                      <a:pt x="133" y="137"/>
                    </a:cubicBezTo>
                    <a:cubicBezTo>
                      <a:pt x="134" y="137"/>
                      <a:pt x="135" y="137"/>
                      <a:pt x="136" y="137"/>
                    </a:cubicBezTo>
                    <a:cubicBezTo>
                      <a:pt x="136" y="136"/>
                      <a:pt x="137" y="136"/>
                      <a:pt x="137" y="135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26"/>
                      <a:pt x="136" y="25"/>
                      <a:pt x="135" y="25"/>
                    </a:cubicBezTo>
                    <a:cubicBezTo>
                      <a:pt x="135" y="25"/>
                      <a:pt x="133" y="24"/>
                      <a:pt x="130" y="24"/>
                    </a:cubicBezTo>
                    <a:cubicBezTo>
                      <a:pt x="128" y="24"/>
                      <a:pt x="127" y="24"/>
                      <a:pt x="127" y="26"/>
                    </a:cubicBezTo>
                    <a:cubicBezTo>
                      <a:pt x="127" y="27"/>
                      <a:pt x="127" y="28"/>
                      <a:pt x="129" y="29"/>
                    </a:cubicBezTo>
                    <a:cubicBezTo>
                      <a:pt x="130" y="29"/>
                      <a:pt x="131" y="29"/>
                      <a:pt x="132" y="29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26" y="130"/>
                      <a:pt x="114" y="127"/>
                      <a:pt x="98" y="127"/>
                    </a:cubicBezTo>
                    <a:cubicBezTo>
                      <a:pt x="87" y="127"/>
                      <a:pt x="77" y="131"/>
                      <a:pt x="73" y="132"/>
                    </a:cubicBezTo>
                    <a:cubicBezTo>
                      <a:pt x="70" y="131"/>
                      <a:pt x="62" y="127"/>
                      <a:pt x="51" y="127"/>
                    </a:cubicBezTo>
                    <a:cubicBezTo>
                      <a:pt x="34" y="127"/>
                      <a:pt x="21" y="130"/>
                      <a:pt x="15" y="13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9" y="28"/>
                      <a:pt x="34" y="25"/>
                      <a:pt x="51" y="25"/>
                    </a:cubicBezTo>
                    <a:cubicBezTo>
                      <a:pt x="60" y="25"/>
                      <a:pt x="68" y="28"/>
                      <a:pt x="71" y="29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6"/>
                      <a:pt x="71" y="127"/>
                      <a:pt x="72" y="127"/>
                    </a:cubicBezTo>
                    <a:cubicBezTo>
                      <a:pt x="73" y="128"/>
                      <a:pt x="74" y="128"/>
                      <a:pt x="74" y="127"/>
                    </a:cubicBezTo>
                    <a:cubicBezTo>
                      <a:pt x="75" y="127"/>
                      <a:pt x="99" y="112"/>
                      <a:pt x="120" y="105"/>
                    </a:cubicBezTo>
                    <a:cubicBezTo>
                      <a:pt x="121" y="105"/>
                      <a:pt x="122" y="104"/>
                      <a:pt x="122" y="10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1"/>
                      <a:pt x="121" y="1"/>
                    </a:cubicBezTo>
                    <a:cubicBezTo>
                      <a:pt x="120" y="0"/>
                      <a:pt x="120" y="0"/>
                      <a:pt x="119" y="1"/>
                    </a:cubicBezTo>
                    <a:cubicBezTo>
                      <a:pt x="99" y="8"/>
                      <a:pt x="79" y="20"/>
                      <a:pt x="79" y="20"/>
                    </a:cubicBezTo>
                    <a:cubicBezTo>
                      <a:pt x="78" y="21"/>
                      <a:pt x="78" y="23"/>
                      <a:pt x="78" y="24"/>
                    </a:cubicBezTo>
                    <a:cubicBezTo>
                      <a:pt x="79" y="25"/>
                      <a:pt x="81" y="25"/>
                      <a:pt x="82" y="24"/>
                    </a:cubicBezTo>
                    <a:cubicBezTo>
                      <a:pt x="82" y="24"/>
                      <a:pt x="99" y="14"/>
                      <a:pt x="117" y="6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100" y="107"/>
                      <a:pt x="83" y="116"/>
                      <a:pt x="76" y="121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6"/>
                      <a:pt x="75" y="25"/>
                      <a:pt x="74" y="25"/>
                    </a:cubicBezTo>
                    <a:cubicBezTo>
                      <a:pt x="74" y="25"/>
                      <a:pt x="64" y="20"/>
                      <a:pt x="51" y="20"/>
                    </a:cubicBezTo>
                    <a:cubicBezTo>
                      <a:pt x="29" y="20"/>
                      <a:pt x="12" y="25"/>
                      <a:pt x="11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6"/>
                      <a:pt x="10" y="136"/>
                      <a:pt x="11" y="137"/>
                    </a:cubicBezTo>
                    <a:cubicBezTo>
                      <a:pt x="11" y="137"/>
                      <a:pt x="12" y="137"/>
                      <a:pt x="12" y="137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13" y="137"/>
                      <a:pt x="30" y="132"/>
                      <a:pt x="51" y="132"/>
                    </a:cubicBezTo>
                    <a:cubicBezTo>
                      <a:pt x="60" y="132"/>
                      <a:pt x="68" y="135"/>
                      <a:pt x="71" y="136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8" y="142"/>
                      <a:pt x="5" y="139"/>
                      <a:pt x="5" y="1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8"/>
                      <a:pt x="4" y="37"/>
                      <a:pt x="2" y="37"/>
                    </a:cubicBezTo>
                    <a:cubicBezTo>
                      <a:pt x="1" y="37"/>
                      <a:pt x="0" y="38"/>
                      <a:pt x="0" y="39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1"/>
                      <a:pt x="5" y="147"/>
                      <a:pt x="12" y="147"/>
                    </a:cubicBezTo>
                    <a:cubicBezTo>
                      <a:pt x="134" y="147"/>
                      <a:pt x="134" y="147"/>
                      <a:pt x="134" y="147"/>
                    </a:cubicBezTo>
                    <a:cubicBezTo>
                      <a:pt x="141" y="147"/>
                      <a:pt x="146" y="141"/>
                      <a:pt x="146" y="1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5" y="37"/>
                      <a:pt x="144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1" name="Freeform 367"/>
              <p:cNvSpPr>
                <a:spLocks/>
              </p:cNvSpPr>
              <p:nvPr userDrawn="1"/>
            </p:nvSpPr>
            <p:spPr bwMode="auto">
              <a:xfrm>
                <a:off x="4640" y="4000"/>
                <a:ext cx="65" cy="36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2" name="Freeform 368"/>
              <p:cNvSpPr>
                <a:spLocks/>
              </p:cNvSpPr>
              <p:nvPr userDrawn="1"/>
            </p:nvSpPr>
            <p:spPr bwMode="auto">
              <a:xfrm>
                <a:off x="4640" y="4071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3" name="Freeform 369"/>
              <p:cNvSpPr>
                <a:spLocks/>
              </p:cNvSpPr>
              <p:nvPr userDrawn="1"/>
            </p:nvSpPr>
            <p:spPr bwMode="auto">
              <a:xfrm>
                <a:off x="4498" y="4000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4" name="Freeform 370"/>
              <p:cNvSpPr>
                <a:spLocks/>
              </p:cNvSpPr>
              <p:nvPr userDrawn="1"/>
            </p:nvSpPr>
            <p:spPr bwMode="auto">
              <a:xfrm>
                <a:off x="4498" y="4036"/>
                <a:ext cx="89" cy="23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5" name="Freeform 371"/>
              <p:cNvSpPr>
                <a:spLocks/>
              </p:cNvSpPr>
              <p:nvPr userDrawn="1"/>
            </p:nvSpPr>
            <p:spPr bwMode="auto">
              <a:xfrm>
                <a:off x="4640" y="4108"/>
                <a:ext cx="65" cy="37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6" name="Freeform 372"/>
              <p:cNvSpPr>
                <a:spLocks/>
              </p:cNvSpPr>
              <p:nvPr userDrawn="1"/>
            </p:nvSpPr>
            <p:spPr bwMode="auto">
              <a:xfrm>
                <a:off x="4498" y="4073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4 h 9"/>
                  <a:gd name="T4" fmla="*/ 0 w 37"/>
                  <a:gd name="T5" fmla="*/ 7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7"/>
                      <a:pt x="37" y="6"/>
                    </a:cubicBezTo>
                    <a:cubicBezTo>
                      <a:pt x="37" y="5"/>
                      <a:pt x="36" y="3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7" name="Freeform 373"/>
              <p:cNvSpPr>
                <a:spLocks/>
              </p:cNvSpPr>
              <p:nvPr userDrawn="1"/>
            </p:nvSpPr>
            <p:spPr bwMode="auto">
              <a:xfrm>
                <a:off x="4498" y="4145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8" name="Freeform 374"/>
              <p:cNvSpPr>
                <a:spLocks/>
              </p:cNvSpPr>
              <p:nvPr userDrawn="1"/>
            </p:nvSpPr>
            <p:spPr bwMode="auto">
              <a:xfrm>
                <a:off x="4498" y="4108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9" name="Freeform 375"/>
              <p:cNvSpPr>
                <a:spLocks noEditPoints="1"/>
              </p:cNvSpPr>
              <p:nvPr userDrawn="1"/>
            </p:nvSpPr>
            <p:spPr bwMode="auto">
              <a:xfrm>
                <a:off x="3239" y="4211"/>
                <a:ext cx="392" cy="54"/>
              </a:xfrm>
              <a:custGeom>
                <a:avLst/>
                <a:gdLst>
                  <a:gd name="T0" fmla="*/ 160 w 163"/>
                  <a:gd name="T1" fmla="*/ 22 h 22"/>
                  <a:gd name="T2" fmla="*/ 3 w 163"/>
                  <a:gd name="T3" fmla="*/ 22 h 22"/>
                  <a:gd name="T4" fmla="*/ 0 w 163"/>
                  <a:gd name="T5" fmla="*/ 19 h 22"/>
                  <a:gd name="T6" fmla="*/ 0 w 163"/>
                  <a:gd name="T7" fmla="*/ 3 h 22"/>
                  <a:gd name="T8" fmla="*/ 3 w 163"/>
                  <a:gd name="T9" fmla="*/ 0 h 22"/>
                  <a:gd name="T10" fmla="*/ 160 w 163"/>
                  <a:gd name="T11" fmla="*/ 0 h 22"/>
                  <a:gd name="T12" fmla="*/ 163 w 163"/>
                  <a:gd name="T13" fmla="*/ 3 h 22"/>
                  <a:gd name="T14" fmla="*/ 163 w 163"/>
                  <a:gd name="T15" fmla="*/ 19 h 22"/>
                  <a:gd name="T16" fmla="*/ 160 w 163"/>
                  <a:gd name="T17" fmla="*/ 22 h 22"/>
                  <a:gd name="T18" fmla="*/ 5 w 163"/>
                  <a:gd name="T19" fmla="*/ 16 h 22"/>
                  <a:gd name="T20" fmla="*/ 157 w 163"/>
                  <a:gd name="T21" fmla="*/ 16 h 22"/>
                  <a:gd name="T22" fmla="*/ 157 w 163"/>
                  <a:gd name="T23" fmla="*/ 6 h 22"/>
                  <a:gd name="T24" fmla="*/ 5 w 163"/>
                  <a:gd name="T25" fmla="*/ 6 h 22"/>
                  <a:gd name="T26" fmla="*/ 5 w 163"/>
                  <a:gd name="T2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" h="22">
                    <a:moveTo>
                      <a:pt x="160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1"/>
                      <a:pt x="0" y="1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2" y="0"/>
                      <a:pt x="163" y="1"/>
                      <a:pt x="163" y="3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3" y="21"/>
                      <a:pt x="162" y="22"/>
                      <a:pt x="160" y="22"/>
                    </a:cubicBezTo>
                    <a:close/>
                    <a:moveTo>
                      <a:pt x="5" y="16"/>
                    </a:move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6"/>
                      <a:pt x="157" y="6"/>
                      <a:pt x="157" y="6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0" name="Freeform 376"/>
              <p:cNvSpPr>
                <a:spLocks noEditPoints="1"/>
              </p:cNvSpPr>
              <p:nvPr userDrawn="1"/>
            </p:nvSpPr>
            <p:spPr bwMode="auto">
              <a:xfrm>
                <a:off x="3258" y="4145"/>
                <a:ext cx="236" cy="81"/>
              </a:xfrm>
              <a:custGeom>
                <a:avLst/>
                <a:gdLst>
                  <a:gd name="T0" fmla="*/ 81 w 98"/>
                  <a:gd name="T1" fmla="*/ 33 h 33"/>
                  <a:gd name="T2" fmla="*/ 3 w 98"/>
                  <a:gd name="T3" fmla="*/ 33 h 33"/>
                  <a:gd name="T4" fmla="*/ 0 w 98"/>
                  <a:gd name="T5" fmla="*/ 31 h 33"/>
                  <a:gd name="T6" fmla="*/ 0 w 98"/>
                  <a:gd name="T7" fmla="*/ 29 h 33"/>
                  <a:gd name="T8" fmla="*/ 4 w 98"/>
                  <a:gd name="T9" fmla="*/ 23 h 33"/>
                  <a:gd name="T10" fmla="*/ 4 w 98"/>
                  <a:gd name="T11" fmla="*/ 10 h 33"/>
                  <a:gd name="T12" fmla="*/ 0 w 98"/>
                  <a:gd name="T13" fmla="*/ 4 h 33"/>
                  <a:gd name="T14" fmla="*/ 0 w 98"/>
                  <a:gd name="T15" fmla="*/ 2 h 33"/>
                  <a:gd name="T16" fmla="*/ 3 w 98"/>
                  <a:gd name="T17" fmla="*/ 0 h 33"/>
                  <a:gd name="T18" fmla="*/ 81 w 98"/>
                  <a:gd name="T19" fmla="*/ 0 h 33"/>
                  <a:gd name="T20" fmla="*/ 98 w 98"/>
                  <a:gd name="T21" fmla="*/ 16 h 33"/>
                  <a:gd name="T22" fmla="*/ 81 w 98"/>
                  <a:gd name="T23" fmla="*/ 33 h 33"/>
                  <a:gd name="T24" fmla="*/ 8 w 98"/>
                  <a:gd name="T25" fmla="*/ 27 h 33"/>
                  <a:gd name="T26" fmla="*/ 81 w 98"/>
                  <a:gd name="T27" fmla="*/ 27 h 33"/>
                  <a:gd name="T28" fmla="*/ 92 w 98"/>
                  <a:gd name="T29" fmla="*/ 16 h 33"/>
                  <a:gd name="T30" fmla="*/ 81 w 98"/>
                  <a:gd name="T31" fmla="*/ 5 h 33"/>
                  <a:gd name="T32" fmla="*/ 8 w 98"/>
                  <a:gd name="T33" fmla="*/ 5 h 33"/>
                  <a:gd name="T34" fmla="*/ 8 w 98"/>
                  <a:gd name="T35" fmla="*/ 7 h 33"/>
                  <a:gd name="T36" fmla="*/ 8 w 98"/>
                  <a:gd name="T37" fmla="*/ 26 h 33"/>
                  <a:gd name="T38" fmla="*/ 8 w 98"/>
                  <a:gd name="T3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3">
                    <a:moveTo>
                      <a:pt x="81" y="33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3"/>
                      <a:pt x="81" y="33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2" y="13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1" name="Freeform 377"/>
              <p:cNvSpPr>
                <a:spLocks/>
              </p:cNvSpPr>
              <p:nvPr userDrawn="1"/>
            </p:nvSpPr>
            <p:spPr bwMode="auto">
              <a:xfrm>
                <a:off x="3304" y="4179"/>
                <a:ext cx="156" cy="12"/>
              </a:xfrm>
              <a:custGeom>
                <a:avLst/>
                <a:gdLst>
                  <a:gd name="T0" fmla="*/ 62 w 65"/>
                  <a:gd name="T1" fmla="*/ 5 h 5"/>
                  <a:gd name="T2" fmla="*/ 3 w 65"/>
                  <a:gd name="T3" fmla="*/ 5 h 5"/>
                  <a:gd name="T4" fmla="*/ 0 w 65"/>
                  <a:gd name="T5" fmla="*/ 2 h 5"/>
                  <a:gd name="T6" fmla="*/ 3 w 65"/>
                  <a:gd name="T7" fmla="*/ 0 h 5"/>
                  <a:gd name="T8" fmla="*/ 62 w 65"/>
                  <a:gd name="T9" fmla="*/ 0 h 5"/>
                  <a:gd name="T10" fmla="*/ 65 w 65"/>
                  <a:gd name="T11" fmla="*/ 2 h 5"/>
                  <a:gd name="T12" fmla="*/ 62 w 6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5">
                    <a:moveTo>
                      <a:pt x="6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2"/>
                    </a:cubicBezTo>
                    <a:cubicBezTo>
                      <a:pt x="65" y="4"/>
                      <a:pt x="64" y="5"/>
                      <a:pt x="6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2" name="Freeform 378"/>
              <p:cNvSpPr>
                <a:spLocks noEditPoints="1"/>
              </p:cNvSpPr>
              <p:nvPr userDrawn="1"/>
            </p:nvSpPr>
            <p:spPr bwMode="auto">
              <a:xfrm>
                <a:off x="3239" y="4078"/>
                <a:ext cx="236" cy="79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3 w 98"/>
                  <a:gd name="T9" fmla="*/ 23 h 32"/>
                  <a:gd name="T10" fmla="*/ 3 w 98"/>
                  <a:gd name="T11" fmla="*/ 9 h 32"/>
                  <a:gd name="T12" fmla="*/ 0 w 98"/>
                  <a:gd name="T13" fmla="*/ 4 h 32"/>
                  <a:gd name="T14" fmla="*/ 0 w 98"/>
                  <a:gd name="T15" fmla="*/ 2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6" y="19"/>
                      <a:pt x="6" y="14"/>
                      <a:pt x="3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3" name="Freeform 379"/>
              <p:cNvSpPr>
                <a:spLocks/>
              </p:cNvSpPr>
              <p:nvPr userDrawn="1"/>
            </p:nvSpPr>
            <p:spPr bwMode="auto">
              <a:xfrm>
                <a:off x="3285" y="4110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2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4" name="Freeform 380"/>
              <p:cNvSpPr>
                <a:spLocks noEditPoints="1"/>
              </p:cNvSpPr>
              <p:nvPr userDrawn="1"/>
            </p:nvSpPr>
            <p:spPr bwMode="auto">
              <a:xfrm>
                <a:off x="3258" y="4012"/>
                <a:ext cx="236" cy="78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4 w 98"/>
                  <a:gd name="T9" fmla="*/ 23 h 32"/>
                  <a:gd name="T10" fmla="*/ 4 w 98"/>
                  <a:gd name="T11" fmla="*/ 9 h 32"/>
                  <a:gd name="T12" fmla="*/ 0 w 98"/>
                  <a:gd name="T13" fmla="*/ 4 h 32"/>
                  <a:gd name="T14" fmla="*/ 0 w 98"/>
                  <a:gd name="T15" fmla="*/ 1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5" name="Freeform 381"/>
              <p:cNvSpPr>
                <a:spLocks noEditPoints="1"/>
              </p:cNvSpPr>
              <p:nvPr userDrawn="1"/>
            </p:nvSpPr>
            <p:spPr bwMode="auto">
              <a:xfrm>
                <a:off x="3458" y="3936"/>
                <a:ext cx="145" cy="290"/>
              </a:xfrm>
              <a:custGeom>
                <a:avLst/>
                <a:gdLst>
                  <a:gd name="T0" fmla="*/ 31 w 60"/>
                  <a:gd name="T1" fmla="*/ 118 h 118"/>
                  <a:gd name="T2" fmla="*/ 28 w 60"/>
                  <a:gd name="T3" fmla="*/ 116 h 118"/>
                  <a:gd name="T4" fmla="*/ 0 w 60"/>
                  <a:gd name="T5" fmla="*/ 11 h 118"/>
                  <a:gd name="T6" fmla="*/ 2 w 60"/>
                  <a:gd name="T7" fmla="*/ 7 h 118"/>
                  <a:gd name="T8" fmla="*/ 28 w 60"/>
                  <a:gd name="T9" fmla="*/ 0 h 118"/>
                  <a:gd name="T10" fmla="*/ 31 w 60"/>
                  <a:gd name="T11" fmla="*/ 2 h 118"/>
                  <a:gd name="T12" fmla="*/ 59 w 60"/>
                  <a:gd name="T13" fmla="*/ 107 h 118"/>
                  <a:gd name="T14" fmla="*/ 59 w 60"/>
                  <a:gd name="T15" fmla="*/ 109 h 118"/>
                  <a:gd name="T16" fmla="*/ 58 w 60"/>
                  <a:gd name="T17" fmla="*/ 111 h 118"/>
                  <a:gd name="T18" fmla="*/ 31 w 60"/>
                  <a:gd name="T19" fmla="*/ 118 h 118"/>
                  <a:gd name="T20" fmla="*/ 6 w 60"/>
                  <a:gd name="T21" fmla="*/ 12 h 118"/>
                  <a:gd name="T22" fmla="*/ 32 w 60"/>
                  <a:gd name="T23" fmla="*/ 112 h 118"/>
                  <a:gd name="T24" fmla="*/ 53 w 60"/>
                  <a:gd name="T25" fmla="*/ 106 h 118"/>
                  <a:gd name="T26" fmla="*/ 27 w 60"/>
                  <a:gd name="T27" fmla="*/ 6 h 118"/>
                  <a:gd name="T28" fmla="*/ 6 w 60"/>
                  <a:gd name="T29" fmla="*/ 1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118">
                    <a:moveTo>
                      <a:pt x="31" y="118"/>
                    </a:moveTo>
                    <a:cubicBezTo>
                      <a:pt x="30" y="118"/>
                      <a:pt x="29" y="117"/>
                      <a:pt x="28" y="1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8"/>
                      <a:pt x="59" y="108"/>
                      <a:pt x="59" y="109"/>
                    </a:cubicBezTo>
                    <a:cubicBezTo>
                      <a:pt x="59" y="110"/>
                      <a:pt x="58" y="110"/>
                      <a:pt x="58" y="111"/>
                    </a:cubicBezTo>
                    <a:cubicBezTo>
                      <a:pt x="31" y="118"/>
                      <a:pt x="31" y="118"/>
                      <a:pt x="31" y="118"/>
                    </a:cubicBezTo>
                    <a:close/>
                    <a:moveTo>
                      <a:pt x="6" y="12"/>
                    </a:moveTo>
                    <a:cubicBezTo>
                      <a:pt x="32" y="112"/>
                      <a:pt x="32" y="112"/>
                      <a:pt x="32" y="112"/>
                    </a:cubicBezTo>
                    <a:cubicBezTo>
                      <a:pt x="53" y="106"/>
                      <a:pt x="53" y="106"/>
                      <a:pt x="53" y="10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6" name="Freeform 382"/>
              <p:cNvSpPr>
                <a:spLocks/>
              </p:cNvSpPr>
              <p:nvPr userDrawn="1"/>
            </p:nvSpPr>
            <p:spPr bwMode="auto">
              <a:xfrm>
                <a:off x="3304" y="4044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7" name="Freeform 383"/>
              <p:cNvSpPr>
                <a:spLocks noEditPoints="1"/>
              </p:cNvSpPr>
              <p:nvPr userDrawn="1"/>
            </p:nvSpPr>
            <p:spPr bwMode="auto">
              <a:xfrm>
                <a:off x="3468" y="3975"/>
                <a:ext cx="84" cy="57"/>
              </a:xfrm>
              <a:custGeom>
                <a:avLst/>
                <a:gdLst>
                  <a:gd name="T0" fmla="*/ 6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1 w 35"/>
                  <a:gd name="T13" fmla="*/ 0 h 23"/>
                  <a:gd name="T14" fmla="*/ 32 w 35"/>
                  <a:gd name="T15" fmla="*/ 2 h 23"/>
                  <a:gd name="T16" fmla="*/ 35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6 w 35"/>
                  <a:gd name="T23" fmla="*/ 12 h 23"/>
                  <a:gd name="T24" fmla="*/ 7 w 35"/>
                  <a:gd name="T25" fmla="*/ 17 h 23"/>
                  <a:gd name="T26" fmla="*/ 28 w 35"/>
                  <a:gd name="T27" fmla="*/ 11 h 23"/>
                  <a:gd name="T28" fmla="*/ 27 w 35"/>
                  <a:gd name="T29" fmla="*/ 6 h 23"/>
                  <a:gd name="T30" fmla="*/ 6 w 35"/>
                  <a:gd name="T3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23">
                    <a:moveTo>
                      <a:pt x="6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8"/>
                      <a:pt x="2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close/>
                    <a:moveTo>
                      <a:pt x="6" y="12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8" name="Freeform 384"/>
              <p:cNvSpPr>
                <a:spLocks noEditPoints="1"/>
              </p:cNvSpPr>
              <p:nvPr userDrawn="1"/>
            </p:nvSpPr>
            <p:spPr bwMode="auto">
              <a:xfrm>
                <a:off x="3509" y="4130"/>
                <a:ext cx="84" cy="56"/>
              </a:xfrm>
              <a:custGeom>
                <a:avLst/>
                <a:gdLst>
                  <a:gd name="T0" fmla="*/ 5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0 w 35"/>
                  <a:gd name="T13" fmla="*/ 0 h 23"/>
                  <a:gd name="T14" fmla="*/ 32 w 35"/>
                  <a:gd name="T15" fmla="*/ 2 h 23"/>
                  <a:gd name="T16" fmla="*/ 34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5 w 35"/>
                  <a:gd name="T23" fmla="*/ 23 h 23"/>
                  <a:gd name="T24" fmla="*/ 6 w 35"/>
                  <a:gd name="T25" fmla="*/ 11 h 23"/>
                  <a:gd name="T26" fmla="*/ 7 w 35"/>
                  <a:gd name="T27" fmla="*/ 17 h 23"/>
                  <a:gd name="T28" fmla="*/ 28 w 35"/>
                  <a:gd name="T29" fmla="*/ 11 h 23"/>
                  <a:gd name="T30" fmla="*/ 27 w 35"/>
                  <a:gd name="T31" fmla="*/ 6 h 23"/>
                  <a:gd name="T32" fmla="*/ 6 w 35"/>
                  <a:gd name="T3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3">
                    <a:moveTo>
                      <a:pt x="5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2" y="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lnTo>
                      <a:pt x="5" y="23"/>
                    </a:lnTo>
                    <a:close/>
                    <a:moveTo>
                      <a:pt x="6" y="11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9" name="Freeform 385"/>
              <p:cNvSpPr>
                <a:spLocks/>
              </p:cNvSpPr>
              <p:nvPr userDrawn="1"/>
            </p:nvSpPr>
            <p:spPr bwMode="auto">
              <a:xfrm>
                <a:off x="3513" y="4036"/>
                <a:ext cx="34" cy="89"/>
              </a:xfrm>
              <a:custGeom>
                <a:avLst/>
                <a:gdLst>
                  <a:gd name="T0" fmla="*/ 11 w 14"/>
                  <a:gd name="T1" fmla="*/ 36 h 36"/>
                  <a:gd name="T2" fmla="*/ 8 w 14"/>
                  <a:gd name="T3" fmla="*/ 35 h 36"/>
                  <a:gd name="T4" fmla="*/ 0 w 14"/>
                  <a:gd name="T5" fmla="*/ 3 h 36"/>
                  <a:gd name="T6" fmla="*/ 2 w 14"/>
                  <a:gd name="T7" fmla="*/ 0 h 36"/>
                  <a:gd name="T8" fmla="*/ 5 w 14"/>
                  <a:gd name="T9" fmla="*/ 2 h 36"/>
                  <a:gd name="T10" fmla="*/ 13 w 14"/>
                  <a:gd name="T11" fmla="*/ 33 h 36"/>
                  <a:gd name="T12" fmla="*/ 12 w 14"/>
                  <a:gd name="T13" fmla="*/ 36 h 36"/>
                  <a:gd name="T14" fmla="*/ 11 w 14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6">
                    <a:moveTo>
                      <a:pt x="11" y="36"/>
                    </a:moveTo>
                    <a:cubicBezTo>
                      <a:pt x="10" y="36"/>
                      <a:pt x="9" y="36"/>
                      <a:pt x="8" y="3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3" y="36"/>
                      <a:pt x="12" y="36"/>
                    </a:cubicBezTo>
                    <a:lnTo>
                      <a:pt x="11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0" name="Freeform 386"/>
              <p:cNvSpPr>
                <a:spLocks noEditPoints="1"/>
              </p:cNvSpPr>
              <p:nvPr userDrawn="1"/>
            </p:nvSpPr>
            <p:spPr bwMode="auto">
              <a:xfrm>
                <a:off x="1792" y="3909"/>
                <a:ext cx="255" cy="351"/>
              </a:xfrm>
              <a:custGeom>
                <a:avLst/>
                <a:gdLst>
                  <a:gd name="T0" fmla="*/ 97 w 106"/>
                  <a:gd name="T1" fmla="*/ 12 h 143"/>
                  <a:gd name="T2" fmla="*/ 78 w 106"/>
                  <a:gd name="T3" fmla="*/ 12 h 143"/>
                  <a:gd name="T4" fmla="*/ 78 w 106"/>
                  <a:gd name="T5" fmla="*/ 9 h 143"/>
                  <a:gd name="T6" fmla="*/ 69 w 106"/>
                  <a:gd name="T7" fmla="*/ 0 h 143"/>
                  <a:gd name="T8" fmla="*/ 9 w 106"/>
                  <a:gd name="T9" fmla="*/ 0 h 143"/>
                  <a:gd name="T10" fmla="*/ 0 w 106"/>
                  <a:gd name="T11" fmla="*/ 9 h 143"/>
                  <a:gd name="T12" fmla="*/ 0 w 106"/>
                  <a:gd name="T13" fmla="*/ 122 h 143"/>
                  <a:gd name="T14" fmla="*/ 9 w 106"/>
                  <a:gd name="T15" fmla="*/ 131 h 143"/>
                  <a:gd name="T16" fmla="*/ 9 w 106"/>
                  <a:gd name="T17" fmla="*/ 131 h 143"/>
                  <a:gd name="T18" fmla="*/ 28 w 106"/>
                  <a:gd name="T19" fmla="*/ 131 h 143"/>
                  <a:gd name="T20" fmla="*/ 28 w 106"/>
                  <a:gd name="T21" fmla="*/ 134 h 143"/>
                  <a:gd name="T22" fmla="*/ 37 w 106"/>
                  <a:gd name="T23" fmla="*/ 143 h 143"/>
                  <a:gd name="T24" fmla="*/ 97 w 106"/>
                  <a:gd name="T25" fmla="*/ 143 h 143"/>
                  <a:gd name="T26" fmla="*/ 106 w 106"/>
                  <a:gd name="T27" fmla="*/ 134 h 143"/>
                  <a:gd name="T28" fmla="*/ 106 w 106"/>
                  <a:gd name="T29" fmla="*/ 84 h 143"/>
                  <a:gd name="T30" fmla="*/ 104 w 106"/>
                  <a:gd name="T31" fmla="*/ 82 h 143"/>
                  <a:gd name="T32" fmla="*/ 102 w 106"/>
                  <a:gd name="T33" fmla="*/ 84 h 143"/>
                  <a:gd name="T34" fmla="*/ 102 w 106"/>
                  <a:gd name="T35" fmla="*/ 134 h 143"/>
                  <a:gd name="T36" fmla="*/ 97 w 106"/>
                  <a:gd name="T37" fmla="*/ 139 h 143"/>
                  <a:gd name="T38" fmla="*/ 37 w 106"/>
                  <a:gd name="T39" fmla="*/ 139 h 143"/>
                  <a:gd name="T40" fmla="*/ 32 w 106"/>
                  <a:gd name="T41" fmla="*/ 134 h 143"/>
                  <a:gd name="T42" fmla="*/ 32 w 106"/>
                  <a:gd name="T43" fmla="*/ 21 h 143"/>
                  <a:gd name="T44" fmla="*/ 31 w 106"/>
                  <a:gd name="T45" fmla="*/ 16 h 143"/>
                  <a:gd name="T46" fmla="*/ 97 w 106"/>
                  <a:gd name="T47" fmla="*/ 16 h 143"/>
                  <a:gd name="T48" fmla="*/ 102 w 106"/>
                  <a:gd name="T49" fmla="*/ 21 h 143"/>
                  <a:gd name="T50" fmla="*/ 102 w 106"/>
                  <a:gd name="T51" fmla="*/ 74 h 143"/>
                  <a:gd name="T52" fmla="*/ 104 w 106"/>
                  <a:gd name="T53" fmla="*/ 77 h 143"/>
                  <a:gd name="T54" fmla="*/ 106 w 106"/>
                  <a:gd name="T55" fmla="*/ 74 h 143"/>
                  <a:gd name="T56" fmla="*/ 106 w 106"/>
                  <a:gd name="T57" fmla="*/ 21 h 143"/>
                  <a:gd name="T58" fmla="*/ 97 w 106"/>
                  <a:gd name="T59" fmla="*/ 12 h 143"/>
                  <a:gd name="T60" fmla="*/ 28 w 106"/>
                  <a:gd name="T61" fmla="*/ 127 h 143"/>
                  <a:gd name="T62" fmla="*/ 17 w 106"/>
                  <a:gd name="T63" fmla="*/ 127 h 143"/>
                  <a:gd name="T64" fmla="*/ 18 w 106"/>
                  <a:gd name="T65" fmla="*/ 122 h 143"/>
                  <a:gd name="T66" fmla="*/ 18 w 106"/>
                  <a:gd name="T67" fmla="*/ 21 h 143"/>
                  <a:gd name="T68" fmla="*/ 23 w 106"/>
                  <a:gd name="T69" fmla="*/ 16 h 143"/>
                  <a:gd name="T70" fmla="*/ 28 w 106"/>
                  <a:gd name="T71" fmla="*/ 21 h 143"/>
                  <a:gd name="T72" fmla="*/ 28 w 106"/>
                  <a:gd name="T73" fmla="*/ 127 h 143"/>
                  <a:gd name="T74" fmla="*/ 74 w 106"/>
                  <a:gd name="T75" fmla="*/ 12 h 143"/>
                  <a:gd name="T76" fmla="*/ 23 w 106"/>
                  <a:gd name="T77" fmla="*/ 12 h 143"/>
                  <a:gd name="T78" fmla="*/ 14 w 106"/>
                  <a:gd name="T79" fmla="*/ 21 h 143"/>
                  <a:gd name="T80" fmla="*/ 14 w 106"/>
                  <a:gd name="T81" fmla="*/ 122 h 143"/>
                  <a:gd name="T82" fmla="*/ 9 w 106"/>
                  <a:gd name="T83" fmla="*/ 127 h 143"/>
                  <a:gd name="T84" fmla="*/ 4 w 106"/>
                  <a:gd name="T85" fmla="*/ 122 h 143"/>
                  <a:gd name="T86" fmla="*/ 4 w 106"/>
                  <a:gd name="T87" fmla="*/ 9 h 143"/>
                  <a:gd name="T88" fmla="*/ 9 w 106"/>
                  <a:gd name="T89" fmla="*/ 4 h 143"/>
                  <a:gd name="T90" fmla="*/ 69 w 106"/>
                  <a:gd name="T91" fmla="*/ 4 h 143"/>
                  <a:gd name="T92" fmla="*/ 74 w 106"/>
                  <a:gd name="T93" fmla="*/ 9 h 143"/>
                  <a:gd name="T94" fmla="*/ 74 w 106"/>
                  <a:gd name="T95" fmla="*/ 1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" h="143">
                    <a:moveTo>
                      <a:pt x="97" y="12"/>
                    </a:move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4"/>
                      <a:pt x="74" y="0"/>
                      <a:pt x="6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7"/>
                      <a:pt x="4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9"/>
                      <a:pt x="32" y="143"/>
                      <a:pt x="37" y="143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102" y="143"/>
                      <a:pt x="106" y="139"/>
                      <a:pt x="106" y="134"/>
                    </a:cubicBezTo>
                    <a:cubicBezTo>
                      <a:pt x="106" y="84"/>
                      <a:pt x="106" y="84"/>
                      <a:pt x="106" y="84"/>
                    </a:cubicBezTo>
                    <a:cubicBezTo>
                      <a:pt x="106" y="83"/>
                      <a:pt x="105" y="82"/>
                      <a:pt x="104" y="82"/>
                    </a:cubicBezTo>
                    <a:cubicBezTo>
                      <a:pt x="103" y="82"/>
                      <a:pt x="102" y="83"/>
                      <a:pt x="102" y="84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02" y="137"/>
                      <a:pt x="100" y="139"/>
                      <a:pt x="97" y="139"/>
                    </a:cubicBezTo>
                    <a:cubicBezTo>
                      <a:pt x="37" y="139"/>
                      <a:pt x="37" y="139"/>
                      <a:pt x="37" y="139"/>
                    </a:cubicBezTo>
                    <a:cubicBezTo>
                      <a:pt x="34" y="139"/>
                      <a:pt x="32" y="136"/>
                      <a:pt x="32" y="134"/>
                    </a:cubicBezTo>
                    <a:cubicBezTo>
                      <a:pt x="32" y="132"/>
                      <a:pt x="32" y="29"/>
                      <a:pt x="32" y="21"/>
                    </a:cubicBezTo>
                    <a:cubicBezTo>
                      <a:pt x="32" y="19"/>
                      <a:pt x="32" y="18"/>
                      <a:pt x="31" y="16"/>
                    </a:cubicBezTo>
                    <a:cubicBezTo>
                      <a:pt x="34" y="16"/>
                      <a:pt x="93" y="16"/>
                      <a:pt x="97" y="16"/>
                    </a:cubicBezTo>
                    <a:cubicBezTo>
                      <a:pt x="100" y="16"/>
                      <a:pt x="102" y="18"/>
                      <a:pt x="102" y="21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2" y="76"/>
                      <a:pt x="103" y="77"/>
                      <a:pt x="104" y="77"/>
                    </a:cubicBezTo>
                    <a:cubicBezTo>
                      <a:pt x="105" y="77"/>
                      <a:pt x="106" y="76"/>
                      <a:pt x="106" y="74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16"/>
                      <a:pt x="102" y="12"/>
                      <a:pt x="97" y="12"/>
                    </a:cubicBezTo>
                    <a:close/>
                    <a:moveTo>
                      <a:pt x="28" y="127"/>
                    </a:moveTo>
                    <a:cubicBezTo>
                      <a:pt x="17" y="127"/>
                      <a:pt x="17" y="127"/>
                      <a:pt x="17" y="127"/>
                    </a:cubicBezTo>
                    <a:cubicBezTo>
                      <a:pt x="18" y="125"/>
                      <a:pt x="18" y="124"/>
                      <a:pt x="18" y="1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8"/>
                      <a:pt x="20" y="16"/>
                      <a:pt x="23" y="16"/>
                    </a:cubicBezTo>
                    <a:cubicBezTo>
                      <a:pt x="26" y="16"/>
                      <a:pt x="28" y="18"/>
                      <a:pt x="28" y="21"/>
                    </a:cubicBezTo>
                    <a:lnTo>
                      <a:pt x="28" y="127"/>
                    </a:lnTo>
                    <a:close/>
                    <a:moveTo>
                      <a:pt x="74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18" y="12"/>
                      <a:pt x="14" y="16"/>
                      <a:pt x="14" y="21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4" y="125"/>
                      <a:pt x="12" y="127"/>
                      <a:pt x="9" y="127"/>
                    </a:cubicBezTo>
                    <a:cubicBezTo>
                      <a:pt x="7" y="127"/>
                      <a:pt x="4" y="125"/>
                      <a:pt x="4" y="12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7" y="4"/>
                      <a:pt x="9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2" y="4"/>
                      <a:pt x="74" y="6"/>
                      <a:pt x="74" y="9"/>
                    </a:cubicBezTo>
                    <a:lnTo>
                      <a:pt x="74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1" name="Freeform 387"/>
              <p:cNvSpPr>
                <a:spLocks/>
              </p:cNvSpPr>
              <p:nvPr userDrawn="1"/>
            </p:nvSpPr>
            <p:spPr bwMode="auto">
              <a:xfrm>
                <a:off x="1914" y="408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2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2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2" name="Freeform 388"/>
              <p:cNvSpPr>
                <a:spLocks/>
              </p:cNvSpPr>
              <p:nvPr userDrawn="1"/>
            </p:nvSpPr>
            <p:spPr bwMode="auto">
              <a:xfrm>
                <a:off x="1914" y="411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3" name="Freeform 389"/>
              <p:cNvSpPr>
                <a:spLocks/>
              </p:cNvSpPr>
              <p:nvPr userDrawn="1"/>
            </p:nvSpPr>
            <p:spPr bwMode="auto">
              <a:xfrm>
                <a:off x="1914" y="4135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4" name="Freeform 390"/>
              <p:cNvSpPr>
                <a:spLocks/>
              </p:cNvSpPr>
              <p:nvPr userDrawn="1"/>
            </p:nvSpPr>
            <p:spPr bwMode="auto">
              <a:xfrm>
                <a:off x="1914" y="415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5" name="Freeform 391"/>
              <p:cNvSpPr>
                <a:spLocks/>
              </p:cNvSpPr>
              <p:nvPr userDrawn="1"/>
            </p:nvSpPr>
            <p:spPr bwMode="auto">
              <a:xfrm>
                <a:off x="1914" y="418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6" name="Freeform 392"/>
              <p:cNvSpPr>
                <a:spLocks/>
              </p:cNvSpPr>
              <p:nvPr userDrawn="1"/>
            </p:nvSpPr>
            <p:spPr bwMode="auto">
              <a:xfrm>
                <a:off x="1914" y="420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3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3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7" name="Freeform 393"/>
              <p:cNvSpPr>
                <a:spLocks/>
              </p:cNvSpPr>
              <p:nvPr userDrawn="1"/>
            </p:nvSpPr>
            <p:spPr bwMode="auto">
              <a:xfrm>
                <a:off x="1890" y="408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2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2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8" name="Freeform 394"/>
              <p:cNvSpPr>
                <a:spLocks/>
              </p:cNvSpPr>
              <p:nvPr userDrawn="1"/>
            </p:nvSpPr>
            <p:spPr bwMode="auto">
              <a:xfrm>
                <a:off x="1890" y="411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9" name="Freeform 395"/>
              <p:cNvSpPr>
                <a:spLocks/>
              </p:cNvSpPr>
              <p:nvPr userDrawn="1"/>
            </p:nvSpPr>
            <p:spPr bwMode="auto">
              <a:xfrm>
                <a:off x="1890" y="4135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0" name="Freeform 396"/>
              <p:cNvSpPr>
                <a:spLocks/>
              </p:cNvSpPr>
              <p:nvPr userDrawn="1"/>
            </p:nvSpPr>
            <p:spPr bwMode="auto">
              <a:xfrm>
                <a:off x="1890" y="415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1" name="Freeform 397"/>
              <p:cNvSpPr>
                <a:spLocks/>
              </p:cNvSpPr>
              <p:nvPr userDrawn="1"/>
            </p:nvSpPr>
            <p:spPr bwMode="auto">
              <a:xfrm>
                <a:off x="1914" y="401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2" name="Freeform 398"/>
              <p:cNvSpPr>
                <a:spLocks/>
              </p:cNvSpPr>
              <p:nvPr userDrawn="1"/>
            </p:nvSpPr>
            <p:spPr bwMode="auto">
              <a:xfrm>
                <a:off x="1914" y="403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3" name="Freeform 399"/>
              <p:cNvSpPr>
                <a:spLocks/>
              </p:cNvSpPr>
              <p:nvPr userDrawn="1"/>
            </p:nvSpPr>
            <p:spPr bwMode="auto">
              <a:xfrm>
                <a:off x="1914" y="4063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0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4" name="Freeform 400"/>
              <p:cNvSpPr>
                <a:spLocks/>
              </p:cNvSpPr>
              <p:nvPr userDrawn="1"/>
            </p:nvSpPr>
            <p:spPr bwMode="auto">
              <a:xfrm>
                <a:off x="1890" y="401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5" name="Freeform 401"/>
              <p:cNvSpPr>
                <a:spLocks/>
              </p:cNvSpPr>
              <p:nvPr userDrawn="1"/>
            </p:nvSpPr>
            <p:spPr bwMode="auto">
              <a:xfrm>
                <a:off x="1890" y="403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6" name="Freeform 402"/>
              <p:cNvSpPr>
                <a:spLocks/>
              </p:cNvSpPr>
              <p:nvPr userDrawn="1"/>
            </p:nvSpPr>
            <p:spPr bwMode="auto">
              <a:xfrm>
                <a:off x="1890" y="4063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7" name="Freeform 403"/>
              <p:cNvSpPr>
                <a:spLocks/>
              </p:cNvSpPr>
              <p:nvPr userDrawn="1"/>
            </p:nvSpPr>
            <p:spPr bwMode="auto">
              <a:xfrm>
                <a:off x="1914" y="399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8" name="Freeform 404"/>
              <p:cNvSpPr>
                <a:spLocks/>
              </p:cNvSpPr>
              <p:nvPr userDrawn="1"/>
            </p:nvSpPr>
            <p:spPr bwMode="auto">
              <a:xfrm>
                <a:off x="1890" y="399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9" name="Freeform 405"/>
              <p:cNvSpPr>
                <a:spLocks/>
              </p:cNvSpPr>
              <p:nvPr userDrawn="1"/>
            </p:nvSpPr>
            <p:spPr bwMode="auto">
              <a:xfrm>
                <a:off x="1890" y="418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sp>
          <p:nvSpPr>
            <p:cNvPr id="8" name="Freeform 407"/>
            <p:cNvSpPr>
              <a:spLocks/>
            </p:cNvSpPr>
            <p:nvPr userDrawn="1"/>
          </p:nvSpPr>
          <p:spPr bwMode="auto">
            <a:xfrm>
              <a:off x="2931050" y="6677026"/>
              <a:ext cx="23813" cy="19050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3 w 6"/>
                <a:gd name="T7" fmla="*/ 5 h 5"/>
                <a:gd name="T8" fmla="*/ 4 w 6"/>
                <a:gd name="T9" fmla="*/ 5 h 5"/>
                <a:gd name="T10" fmla="*/ 6 w 6"/>
                <a:gd name="T11" fmla="*/ 3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" name="Freeform 408"/>
            <p:cNvSpPr>
              <a:spLocks noEditPoints="1"/>
            </p:cNvSpPr>
            <p:nvPr userDrawn="1"/>
          </p:nvSpPr>
          <p:spPr bwMode="auto">
            <a:xfrm>
              <a:off x="3180288" y="6291263"/>
              <a:ext cx="168275" cy="439738"/>
            </a:xfrm>
            <a:custGeom>
              <a:avLst/>
              <a:gdLst>
                <a:gd name="T0" fmla="*/ 37 w 44"/>
                <a:gd name="T1" fmla="*/ 30 h 113"/>
                <a:gd name="T2" fmla="*/ 28 w 44"/>
                <a:gd name="T3" fmla="*/ 0 h 113"/>
                <a:gd name="T4" fmla="*/ 27 w 44"/>
                <a:gd name="T5" fmla="*/ 4 h 113"/>
                <a:gd name="T6" fmla="*/ 32 w 44"/>
                <a:gd name="T7" fmla="*/ 32 h 113"/>
                <a:gd name="T8" fmla="*/ 37 w 44"/>
                <a:gd name="T9" fmla="*/ 35 h 113"/>
                <a:gd name="T10" fmla="*/ 33 w 44"/>
                <a:gd name="T11" fmla="*/ 52 h 113"/>
                <a:gd name="T12" fmla="*/ 28 w 44"/>
                <a:gd name="T13" fmla="*/ 62 h 113"/>
                <a:gd name="T14" fmla="*/ 30 w 44"/>
                <a:gd name="T15" fmla="*/ 67 h 113"/>
                <a:gd name="T16" fmla="*/ 24 w 44"/>
                <a:gd name="T17" fmla="*/ 75 h 113"/>
                <a:gd name="T18" fmla="*/ 22 w 44"/>
                <a:gd name="T19" fmla="*/ 20 h 113"/>
                <a:gd name="T20" fmla="*/ 20 w 44"/>
                <a:gd name="T21" fmla="*/ 75 h 113"/>
                <a:gd name="T22" fmla="*/ 15 w 44"/>
                <a:gd name="T23" fmla="*/ 67 h 113"/>
                <a:gd name="T24" fmla="*/ 16 w 44"/>
                <a:gd name="T25" fmla="*/ 62 h 113"/>
                <a:gd name="T26" fmla="*/ 11 w 44"/>
                <a:gd name="T27" fmla="*/ 52 h 113"/>
                <a:gd name="T28" fmla="*/ 7 w 44"/>
                <a:gd name="T29" fmla="*/ 35 h 113"/>
                <a:gd name="T30" fmla="*/ 13 w 44"/>
                <a:gd name="T31" fmla="*/ 32 h 113"/>
                <a:gd name="T32" fmla="*/ 18 w 44"/>
                <a:gd name="T33" fmla="*/ 4 h 113"/>
                <a:gd name="T34" fmla="*/ 16 w 44"/>
                <a:gd name="T35" fmla="*/ 0 h 113"/>
                <a:gd name="T36" fmla="*/ 7 w 44"/>
                <a:gd name="T37" fmla="*/ 30 h 113"/>
                <a:gd name="T38" fmla="*/ 2 w 44"/>
                <a:gd name="T39" fmla="*/ 35 h 113"/>
                <a:gd name="T40" fmla="*/ 8 w 44"/>
                <a:gd name="T41" fmla="*/ 47 h 113"/>
                <a:gd name="T42" fmla="*/ 11 w 44"/>
                <a:gd name="T43" fmla="*/ 63 h 113"/>
                <a:gd name="T44" fmla="*/ 18 w 44"/>
                <a:gd name="T45" fmla="*/ 79 h 113"/>
                <a:gd name="T46" fmla="*/ 20 w 44"/>
                <a:gd name="T47" fmla="*/ 85 h 113"/>
                <a:gd name="T48" fmla="*/ 20 w 44"/>
                <a:gd name="T49" fmla="*/ 89 h 113"/>
                <a:gd name="T50" fmla="*/ 18 w 44"/>
                <a:gd name="T51" fmla="*/ 91 h 113"/>
                <a:gd name="T52" fmla="*/ 17 w 44"/>
                <a:gd name="T53" fmla="*/ 102 h 113"/>
                <a:gd name="T54" fmla="*/ 18 w 44"/>
                <a:gd name="T55" fmla="*/ 109 h 113"/>
                <a:gd name="T56" fmla="*/ 22 w 44"/>
                <a:gd name="T57" fmla="*/ 113 h 113"/>
                <a:gd name="T58" fmla="*/ 27 w 44"/>
                <a:gd name="T59" fmla="*/ 109 h 113"/>
                <a:gd name="T60" fmla="*/ 27 w 44"/>
                <a:gd name="T61" fmla="*/ 102 h 113"/>
                <a:gd name="T62" fmla="*/ 26 w 44"/>
                <a:gd name="T63" fmla="*/ 91 h 113"/>
                <a:gd name="T64" fmla="*/ 24 w 44"/>
                <a:gd name="T65" fmla="*/ 89 h 113"/>
                <a:gd name="T66" fmla="*/ 24 w 44"/>
                <a:gd name="T67" fmla="*/ 85 h 113"/>
                <a:gd name="T68" fmla="*/ 27 w 44"/>
                <a:gd name="T69" fmla="*/ 79 h 113"/>
                <a:gd name="T70" fmla="*/ 33 w 44"/>
                <a:gd name="T71" fmla="*/ 63 h 113"/>
                <a:gd name="T72" fmla="*/ 40 w 44"/>
                <a:gd name="T73" fmla="*/ 49 h 113"/>
                <a:gd name="T74" fmla="*/ 36 w 44"/>
                <a:gd name="T75" fmla="*/ 48 h 113"/>
                <a:gd name="T76" fmla="*/ 38 w 44"/>
                <a:gd name="T77" fmla="*/ 30 h 113"/>
                <a:gd name="T78" fmla="*/ 22 w 44"/>
                <a:gd name="T79" fmla="*/ 108 h 113"/>
                <a:gd name="T80" fmla="*/ 21 w 44"/>
                <a:gd name="T81" fmla="*/ 102 h 113"/>
                <a:gd name="T82" fmla="*/ 23 w 44"/>
                <a:gd name="T83" fmla="*/ 107 h 113"/>
                <a:gd name="T84" fmla="*/ 27 w 44"/>
                <a:gd name="T85" fmla="*/ 97 h 113"/>
                <a:gd name="T86" fmla="*/ 18 w 44"/>
                <a:gd name="T87" fmla="*/ 97 h 113"/>
                <a:gd name="T88" fmla="*/ 18 w 44"/>
                <a:gd name="T89" fmla="*/ 9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113">
                  <a:moveTo>
                    <a:pt x="38" y="3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4" y="17"/>
                    <a:pt x="39" y="4"/>
                    <a:pt x="28" y="0"/>
                  </a:cubicBezTo>
                  <a:cubicBezTo>
                    <a:pt x="27" y="0"/>
                    <a:pt x="26" y="0"/>
                    <a:pt x="25" y="2"/>
                  </a:cubicBezTo>
                  <a:cubicBezTo>
                    <a:pt x="25" y="3"/>
                    <a:pt x="25" y="4"/>
                    <a:pt x="27" y="4"/>
                  </a:cubicBezTo>
                  <a:cubicBezTo>
                    <a:pt x="35" y="7"/>
                    <a:pt x="39" y="17"/>
                    <a:pt x="35" y="26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4"/>
                    <a:pt x="33" y="36"/>
                    <a:pt x="35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8"/>
                    <a:pt x="34" y="42"/>
                    <a:pt x="30" y="48"/>
                  </a:cubicBezTo>
                  <a:cubicBezTo>
                    <a:pt x="29" y="50"/>
                    <a:pt x="31" y="53"/>
                    <a:pt x="33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3" y="55"/>
                    <a:pt x="31" y="58"/>
                    <a:pt x="28" y="62"/>
                  </a:cubicBezTo>
                  <a:cubicBezTo>
                    <a:pt x="27" y="63"/>
                    <a:pt x="27" y="64"/>
                    <a:pt x="28" y="65"/>
                  </a:cubicBezTo>
                  <a:cubicBezTo>
                    <a:pt x="28" y="66"/>
                    <a:pt x="29" y="66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9" y="69"/>
                    <a:pt x="27" y="72"/>
                    <a:pt x="24" y="7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21" y="20"/>
                    <a:pt x="20" y="21"/>
                    <a:pt x="20" y="22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8" y="72"/>
                    <a:pt x="15" y="69"/>
                    <a:pt x="14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6"/>
                    <a:pt x="16" y="66"/>
                    <a:pt x="17" y="65"/>
                  </a:cubicBezTo>
                  <a:cubicBezTo>
                    <a:pt x="17" y="64"/>
                    <a:pt x="17" y="63"/>
                    <a:pt x="16" y="62"/>
                  </a:cubicBezTo>
                  <a:cubicBezTo>
                    <a:pt x="13" y="58"/>
                    <a:pt x="11" y="55"/>
                    <a:pt x="9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3"/>
                    <a:pt x="15" y="50"/>
                    <a:pt x="14" y="48"/>
                  </a:cubicBezTo>
                  <a:cubicBezTo>
                    <a:pt x="11" y="42"/>
                    <a:pt x="8" y="38"/>
                    <a:pt x="7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4" y="34"/>
                    <a:pt x="13" y="3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5" y="17"/>
                    <a:pt x="10" y="7"/>
                    <a:pt x="18" y="4"/>
                  </a:cubicBezTo>
                  <a:cubicBezTo>
                    <a:pt x="19" y="4"/>
                    <a:pt x="20" y="3"/>
                    <a:pt x="19" y="2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6" y="4"/>
                    <a:pt x="0" y="17"/>
                    <a:pt x="6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29"/>
                    <a:pt x="1" y="32"/>
                    <a:pt x="2" y="35"/>
                  </a:cubicBezTo>
                  <a:cubicBezTo>
                    <a:pt x="4" y="38"/>
                    <a:pt x="6" y="42"/>
                    <a:pt x="9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5" y="47"/>
                    <a:pt x="3" y="50"/>
                    <a:pt x="5" y="53"/>
                  </a:cubicBezTo>
                  <a:cubicBezTo>
                    <a:pt x="6" y="55"/>
                    <a:pt x="9" y="59"/>
                    <a:pt x="11" y="63"/>
                  </a:cubicBezTo>
                  <a:cubicBezTo>
                    <a:pt x="9" y="64"/>
                    <a:pt x="8" y="66"/>
                    <a:pt x="10" y="68"/>
                  </a:cubicBezTo>
                  <a:cubicBezTo>
                    <a:pt x="11" y="71"/>
                    <a:pt x="14" y="75"/>
                    <a:pt x="18" y="79"/>
                  </a:cubicBezTo>
                  <a:cubicBezTo>
                    <a:pt x="18" y="80"/>
                    <a:pt x="19" y="81"/>
                    <a:pt x="20" y="81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9" y="85"/>
                    <a:pt x="18" y="86"/>
                    <a:pt x="18" y="87"/>
                  </a:cubicBezTo>
                  <a:cubicBezTo>
                    <a:pt x="18" y="88"/>
                    <a:pt x="19" y="89"/>
                    <a:pt x="20" y="89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6" y="91"/>
                    <a:pt x="13" y="94"/>
                    <a:pt x="13" y="97"/>
                  </a:cubicBezTo>
                  <a:cubicBezTo>
                    <a:pt x="13" y="99"/>
                    <a:pt x="15" y="101"/>
                    <a:pt x="17" y="102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108"/>
                    <a:pt x="17" y="108"/>
                    <a:pt x="18" y="109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2"/>
                    <a:pt x="21" y="113"/>
                    <a:pt x="22" y="113"/>
                  </a:cubicBezTo>
                  <a:cubicBezTo>
                    <a:pt x="23" y="113"/>
                    <a:pt x="24" y="112"/>
                    <a:pt x="25" y="112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7" y="108"/>
                    <a:pt x="27" y="107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30" y="101"/>
                    <a:pt x="31" y="99"/>
                    <a:pt x="31" y="97"/>
                  </a:cubicBezTo>
                  <a:cubicBezTo>
                    <a:pt x="31" y="94"/>
                    <a:pt x="29" y="91"/>
                    <a:pt x="26" y="91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89"/>
                    <a:pt x="26" y="88"/>
                    <a:pt x="26" y="87"/>
                  </a:cubicBezTo>
                  <a:cubicBezTo>
                    <a:pt x="26" y="86"/>
                    <a:pt x="25" y="85"/>
                    <a:pt x="24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81"/>
                    <a:pt x="26" y="80"/>
                    <a:pt x="27" y="79"/>
                  </a:cubicBezTo>
                  <a:cubicBezTo>
                    <a:pt x="30" y="75"/>
                    <a:pt x="33" y="70"/>
                    <a:pt x="35" y="68"/>
                  </a:cubicBezTo>
                  <a:cubicBezTo>
                    <a:pt x="36" y="66"/>
                    <a:pt x="35" y="64"/>
                    <a:pt x="33" y="63"/>
                  </a:cubicBezTo>
                  <a:cubicBezTo>
                    <a:pt x="36" y="59"/>
                    <a:pt x="38" y="55"/>
                    <a:pt x="40" y="53"/>
                  </a:cubicBezTo>
                  <a:cubicBezTo>
                    <a:pt x="40" y="52"/>
                    <a:pt x="40" y="50"/>
                    <a:pt x="40" y="49"/>
                  </a:cubicBezTo>
                  <a:cubicBezTo>
                    <a:pt x="39" y="48"/>
                    <a:pt x="37" y="47"/>
                    <a:pt x="36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2"/>
                    <a:pt x="41" y="38"/>
                    <a:pt x="42" y="35"/>
                  </a:cubicBezTo>
                  <a:cubicBezTo>
                    <a:pt x="43" y="32"/>
                    <a:pt x="41" y="29"/>
                    <a:pt x="38" y="30"/>
                  </a:cubicBezTo>
                  <a:close/>
                  <a:moveTo>
                    <a:pt x="23" y="107"/>
                  </a:moveTo>
                  <a:cubicBezTo>
                    <a:pt x="22" y="108"/>
                    <a:pt x="22" y="108"/>
                    <a:pt x="22" y="108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3" y="102"/>
                    <a:pt x="23" y="102"/>
                    <a:pt x="23" y="102"/>
                  </a:cubicBezTo>
                  <a:lnTo>
                    <a:pt x="23" y="107"/>
                  </a:lnTo>
                  <a:close/>
                  <a:moveTo>
                    <a:pt x="26" y="96"/>
                  </a:moveTo>
                  <a:cubicBezTo>
                    <a:pt x="26" y="96"/>
                    <a:pt x="27" y="96"/>
                    <a:pt x="27" y="97"/>
                  </a:cubicBezTo>
                  <a:cubicBezTo>
                    <a:pt x="27" y="97"/>
                    <a:pt x="26" y="97"/>
                    <a:pt x="26" y="97"/>
                  </a:cubicBezTo>
                  <a:cubicBezTo>
                    <a:pt x="23" y="97"/>
                    <a:pt x="21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96"/>
                    <a:pt x="18" y="96"/>
                    <a:pt x="18" y="96"/>
                  </a:cubicBezTo>
                  <a:lnTo>
                    <a:pt x="26" y="9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" name="Freeform 409"/>
            <p:cNvSpPr>
              <a:spLocks noEditPoints="1"/>
            </p:cNvSpPr>
            <p:nvPr userDrawn="1"/>
          </p:nvSpPr>
          <p:spPr bwMode="auto">
            <a:xfrm>
              <a:off x="10936813" y="6677026"/>
              <a:ext cx="49213" cy="53975"/>
            </a:xfrm>
            <a:custGeom>
              <a:avLst/>
              <a:gdLst>
                <a:gd name="T0" fmla="*/ 0 w 13"/>
                <a:gd name="T1" fmla="*/ 7 h 14"/>
                <a:gd name="T2" fmla="*/ 7 w 13"/>
                <a:gd name="T3" fmla="*/ 14 h 14"/>
                <a:gd name="T4" fmla="*/ 13 w 13"/>
                <a:gd name="T5" fmla="*/ 7 h 14"/>
                <a:gd name="T6" fmla="*/ 7 w 13"/>
                <a:gd name="T7" fmla="*/ 0 h 14"/>
                <a:gd name="T8" fmla="*/ 0 w 13"/>
                <a:gd name="T9" fmla="*/ 7 h 14"/>
                <a:gd name="T10" fmla="*/ 9 w 13"/>
                <a:gd name="T11" fmla="*/ 7 h 14"/>
                <a:gd name="T12" fmla="*/ 7 w 13"/>
                <a:gd name="T13" fmla="*/ 9 h 14"/>
                <a:gd name="T14" fmla="*/ 4 w 13"/>
                <a:gd name="T15" fmla="*/ 7 h 14"/>
                <a:gd name="T16" fmla="*/ 7 w 13"/>
                <a:gd name="T17" fmla="*/ 5 h 14"/>
                <a:gd name="T18" fmla="*/ 9 w 13"/>
                <a:gd name="T1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4">
                  <a:moveTo>
                    <a:pt x="0" y="7"/>
                  </a:moveTo>
                  <a:cubicBezTo>
                    <a:pt x="0" y="11"/>
                    <a:pt x="3" y="14"/>
                    <a:pt x="7" y="14"/>
                  </a:cubicBezTo>
                  <a:cubicBezTo>
                    <a:pt x="10" y="14"/>
                    <a:pt x="13" y="11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lose/>
                  <a:moveTo>
                    <a:pt x="9" y="7"/>
                  </a:moveTo>
                  <a:cubicBezTo>
                    <a:pt x="9" y="8"/>
                    <a:pt x="8" y="9"/>
                    <a:pt x="7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7" y="5"/>
                  </a:cubicBezTo>
                  <a:cubicBezTo>
                    <a:pt x="8" y="5"/>
                    <a:pt x="9" y="6"/>
                    <a:pt x="9" y="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Freeform 410"/>
            <p:cNvSpPr>
              <a:spLocks/>
            </p:cNvSpPr>
            <p:nvPr userDrawn="1"/>
          </p:nvSpPr>
          <p:spPr bwMode="auto">
            <a:xfrm>
              <a:off x="10825688" y="6473826"/>
              <a:ext cx="146050" cy="19050"/>
            </a:xfrm>
            <a:custGeom>
              <a:avLst/>
              <a:gdLst>
                <a:gd name="T0" fmla="*/ 38 w 38"/>
                <a:gd name="T1" fmla="*/ 2 h 5"/>
                <a:gd name="T2" fmla="*/ 36 w 38"/>
                <a:gd name="T3" fmla="*/ 0 h 5"/>
                <a:gd name="T4" fmla="*/ 2 w 38"/>
                <a:gd name="T5" fmla="*/ 0 h 5"/>
                <a:gd name="T6" fmla="*/ 0 w 38"/>
                <a:gd name="T7" fmla="*/ 2 h 5"/>
                <a:gd name="T8" fmla="*/ 2 w 38"/>
                <a:gd name="T9" fmla="*/ 5 h 5"/>
                <a:gd name="T10" fmla="*/ 36 w 38"/>
                <a:gd name="T11" fmla="*/ 5 h 5"/>
                <a:gd name="T12" fmla="*/ 38 w 38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">
                  <a:moveTo>
                    <a:pt x="38" y="2"/>
                  </a:moveTo>
                  <a:cubicBezTo>
                    <a:pt x="38" y="1"/>
                    <a:pt x="37" y="0"/>
                    <a:pt x="3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5"/>
                    <a:pt x="38" y="4"/>
                    <a:pt x="38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Freeform 411"/>
            <p:cNvSpPr>
              <a:spLocks/>
            </p:cNvSpPr>
            <p:nvPr userDrawn="1"/>
          </p:nvSpPr>
          <p:spPr bwMode="auto">
            <a:xfrm>
              <a:off x="10825688" y="6353176"/>
              <a:ext cx="271463" cy="15875"/>
            </a:xfrm>
            <a:custGeom>
              <a:avLst/>
              <a:gdLst>
                <a:gd name="T0" fmla="*/ 69 w 71"/>
                <a:gd name="T1" fmla="*/ 0 h 4"/>
                <a:gd name="T2" fmla="*/ 2 w 71"/>
                <a:gd name="T3" fmla="*/ 0 h 4"/>
                <a:gd name="T4" fmla="*/ 0 w 71"/>
                <a:gd name="T5" fmla="*/ 2 h 4"/>
                <a:gd name="T6" fmla="*/ 2 w 71"/>
                <a:gd name="T7" fmla="*/ 4 h 4"/>
                <a:gd name="T8" fmla="*/ 69 w 71"/>
                <a:gd name="T9" fmla="*/ 4 h 4"/>
                <a:gd name="T10" fmla="*/ 71 w 71"/>
                <a:gd name="T11" fmla="*/ 2 h 4"/>
                <a:gd name="T12" fmla="*/ 69 w 7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412"/>
            <p:cNvSpPr>
              <a:spLocks/>
            </p:cNvSpPr>
            <p:nvPr userDrawn="1"/>
          </p:nvSpPr>
          <p:spPr bwMode="auto">
            <a:xfrm>
              <a:off x="10825688" y="6392863"/>
              <a:ext cx="271463" cy="19050"/>
            </a:xfrm>
            <a:custGeom>
              <a:avLst/>
              <a:gdLst>
                <a:gd name="T0" fmla="*/ 69 w 71"/>
                <a:gd name="T1" fmla="*/ 0 h 5"/>
                <a:gd name="T2" fmla="*/ 2 w 71"/>
                <a:gd name="T3" fmla="*/ 0 h 5"/>
                <a:gd name="T4" fmla="*/ 0 w 71"/>
                <a:gd name="T5" fmla="*/ 3 h 5"/>
                <a:gd name="T6" fmla="*/ 2 w 71"/>
                <a:gd name="T7" fmla="*/ 5 h 5"/>
                <a:gd name="T8" fmla="*/ 69 w 71"/>
                <a:gd name="T9" fmla="*/ 5 h 5"/>
                <a:gd name="T10" fmla="*/ 71 w 71"/>
                <a:gd name="T11" fmla="*/ 3 h 5"/>
                <a:gd name="T12" fmla="*/ 69 w 7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0" y="5"/>
                    <a:pt x="71" y="4"/>
                    <a:pt x="71" y="3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413"/>
            <p:cNvSpPr>
              <a:spLocks/>
            </p:cNvSpPr>
            <p:nvPr userDrawn="1"/>
          </p:nvSpPr>
          <p:spPr bwMode="auto">
            <a:xfrm>
              <a:off x="10825688" y="6435726"/>
              <a:ext cx="271463" cy="14288"/>
            </a:xfrm>
            <a:custGeom>
              <a:avLst/>
              <a:gdLst>
                <a:gd name="T0" fmla="*/ 69 w 71"/>
                <a:gd name="T1" fmla="*/ 0 h 4"/>
                <a:gd name="T2" fmla="*/ 2 w 71"/>
                <a:gd name="T3" fmla="*/ 0 h 4"/>
                <a:gd name="T4" fmla="*/ 0 w 71"/>
                <a:gd name="T5" fmla="*/ 2 h 4"/>
                <a:gd name="T6" fmla="*/ 2 w 71"/>
                <a:gd name="T7" fmla="*/ 4 h 4"/>
                <a:gd name="T8" fmla="*/ 69 w 71"/>
                <a:gd name="T9" fmla="*/ 4 h 4"/>
                <a:gd name="T10" fmla="*/ 71 w 71"/>
                <a:gd name="T11" fmla="*/ 2 h 4"/>
                <a:gd name="T12" fmla="*/ 69 w 7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Freeform 414"/>
            <p:cNvSpPr>
              <a:spLocks/>
            </p:cNvSpPr>
            <p:nvPr userDrawn="1"/>
          </p:nvSpPr>
          <p:spPr bwMode="auto">
            <a:xfrm>
              <a:off x="10825688" y="6313488"/>
              <a:ext cx="271463" cy="15875"/>
            </a:xfrm>
            <a:custGeom>
              <a:avLst/>
              <a:gdLst>
                <a:gd name="T0" fmla="*/ 0 w 71"/>
                <a:gd name="T1" fmla="*/ 2 h 4"/>
                <a:gd name="T2" fmla="*/ 2 w 71"/>
                <a:gd name="T3" fmla="*/ 4 h 4"/>
                <a:gd name="T4" fmla="*/ 69 w 71"/>
                <a:gd name="T5" fmla="*/ 4 h 4"/>
                <a:gd name="T6" fmla="*/ 71 w 71"/>
                <a:gd name="T7" fmla="*/ 2 h 4"/>
                <a:gd name="T8" fmla="*/ 69 w 71"/>
                <a:gd name="T9" fmla="*/ 0 h 4"/>
                <a:gd name="T10" fmla="*/ 2 w 71"/>
                <a:gd name="T11" fmla="*/ 0 h 4"/>
                <a:gd name="T12" fmla="*/ 0 w 71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415"/>
            <p:cNvSpPr>
              <a:spLocks/>
            </p:cNvSpPr>
            <p:nvPr userDrawn="1"/>
          </p:nvSpPr>
          <p:spPr bwMode="auto">
            <a:xfrm>
              <a:off x="10833625" y="6591301"/>
              <a:ext cx="15875" cy="15875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2 h 4"/>
                <a:gd name="T12" fmla="*/ 2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416"/>
            <p:cNvSpPr>
              <a:spLocks/>
            </p:cNvSpPr>
            <p:nvPr userDrawn="1"/>
          </p:nvSpPr>
          <p:spPr bwMode="auto">
            <a:xfrm>
              <a:off x="10909825" y="6591301"/>
              <a:ext cx="23813" cy="15875"/>
            </a:xfrm>
            <a:custGeom>
              <a:avLst/>
              <a:gdLst>
                <a:gd name="T0" fmla="*/ 4 w 6"/>
                <a:gd name="T1" fmla="*/ 0 h 4"/>
                <a:gd name="T2" fmla="*/ 3 w 6"/>
                <a:gd name="T3" fmla="*/ 0 h 4"/>
                <a:gd name="T4" fmla="*/ 0 w 6"/>
                <a:gd name="T5" fmla="*/ 2 h 4"/>
                <a:gd name="T6" fmla="*/ 3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4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417"/>
            <p:cNvSpPr>
              <a:spLocks/>
            </p:cNvSpPr>
            <p:nvPr userDrawn="1"/>
          </p:nvSpPr>
          <p:spPr bwMode="auto">
            <a:xfrm>
              <a:off x="10871725" y="6591301"/>
              <a:ext cx="19050" cy="15875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2 h 4"/>
                <a:gd name="T6" fmla="*/ 2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418"/>
            <p:cNvSpPr>
              <a:spLocks/>
            </p:cNvSpPr>
            <p:nvPr userDrawn="1"/>
          </p:nvSpPr>
          <p:spPr bwMode="auto">
            <a:xfrm>
              <a:off x="11036825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419"/>
            <p:cNvSpPr>
              <a:spLocks/>
            </p:cNvSpPr>
            <p:nvPr userDrawn="1"/>
          </p:nvSpPr>
          <p:spPr bwMode="auto">
            <a:xfrm>
              <a:off x="10952688" y="6591301"/>
              <a:ext cx="22225" cy="15875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2 w 6"/>
                <a:gd name="T7" fmla="*/ 4 h 4"/>
                <a:gd name="T8" fmla="*/ 3 w 6"/>
                <a:gd name="T9" fmla="*/ 4 h 4"/>
                <a:gd name="T10" fmla="*/ 6 w 6"/>
                <a:gd name="T11" fmla="*/ 2 h 4"/>
                <a:gd name="T12" fmla="*/ 3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420"/>
            <p:cNvSpPr>
              <a:spLocks/>
            </p:cNvSpPr>
            <p:nvPr userDrawn="1"/>
          </p:nvSpPr>
          <p:spPr bwMode="auto">
            <a:xfrm>
              <a:off x="10993963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421"/>
            <p:cNvSpPr>
              <a:spLocks/>
            </p:cNvSpPr>
            <p:nvPr userDrawn="1"/>
          </p:nvSpPr>
          <p:spPr bwMode="auto">
            <a:xfrm>
              <a:off x="11074925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422"/>
            <p:cNvSpPr>
              <a:spLocks/>
            </p:cNvSpPr>
            <p:nvPr userDrawn="1"/>
          </p:nvSpPr>
          <p:spPr bwMode="auto">
            <a:xfrm>
              <a:off x="10833625" y="6623051"/>
              <a:ext cx="15875" cy="1428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2 h 4"/>
                <a:gd name="T12" fmla="*/ 2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423"/>
            <p:cNvSpPr>
              <a:spLocks/>
            </p:cNvSpPr>
            <p:nvPr userDrawn="1"/>
          </p:nvSpPr>
          <p:spPr bwMode="auto">
            <a:xfrm>
              <a:off x="10952688" y="6623051"/>
              <a:ext cx="22225" cy="14288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2 w 6"/>
                <a:gd name="T7" fmla="*/ 4 h 4"/>
                <a:gd name="T8" fmla="*/ 3 w 6"/>
                <a:gd name="T9" fmla="*/ 4 h 4"/>
                <a:gd name="T10" fmla="*/ 6 w 6"/>
                <a:gd name="T11" fmla="*/ 2 h 4"/>
                <a:gd name="T12" fmla="*/ 3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424"/>
            <p:cNvSpPr>
              <a:spLocks/>
            </p:cNvSpPr>
            <p:nvPr userDrawn="1"/>
          </p:nvSpPr>
          <p:spPr bwMode="auto">
            <a:xfrm>
              <a:off x="10909825" y="6623051"/>
              <a:ext cx="23813" cy="14288"/>
            </a:xfrm>
            <a:custGeom>
              <a:avLst/>
              <a:gdLst>
                <a:gd name="T0" fmla="*/ 4 w 6"/>
                <a:gd name="T1" fmla="*/ 0 h 4"/>
                <a:gd name="T2" fmla="*/ 3 w 6"/>
                <a:gd name="T3" fmla="*/ 0 h 4"/>
                <a:gd name="T4" fmla="*/ 0 w 6"/>
                <a:gd name="T5" fmla="*/ 2 h 4"/>
                <a:gd name="T6" fmla="*/ 3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4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425"/>
            <p:cNvSpPr>
              <a:spLocks/>
            </p:cNvSpPr>
            <p:nvPr userDrawn="1"/>
          </p:nvSpPr>
          <p:spPr bwMode="auto">
            <a:xfrm>
              <a:off x="11036825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426"/>
            <p:cNvSpPr>
              <a:spLocks/>
            </p:cNvSpPr>
            <p:nvPr userDrawn="1"/>
          </p:nvSpPr>
          <p:spPr bwMode="auto">
            <a:xfrm>
              <a:off x="10871725" y="6623051"/>
              <a:ext cx="19050" cy="14288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2 h 4"/>
                <a:gd name="T6" fmla="*/ 2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427"/>
            <p:cNvSpPr>
              <a:spLocks/>
            </p:cNvSpPr>
            <p:nvPr userDrawn="1"/>
          </p:nvSpPr>
          <p:spPr bwMode="auto">
            <a:xfrm>
              <a:off x="10993963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Freeform 428"/>
            <p:cNvSpPr>
              <a:spLocks/>
            </p:cNvSpPr>
            <p:nvPr userDrawn="1"/>
          </p:nvSpPr>
          <p:spPr bwMode="auto">
            <a:xfrm>
              <a:off x="11074925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429"/>
            <p:cNvSpPr>
              <a:spLocks/>
            </p:cNvSpPr>
            <p:nvPr userDrawn="1"/>
          </p:nvSpPr>
          <p:spPr bwMode="auto">
            <a:xfrm>
              <a:off x="10833625" y="6556376"/>
              <a:ext cx="15875" cy="19050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  <a:gd name="T4" fmla="*/ 0 w 4"/>
                <a:gd name="T5" fmla="*/ 3 h 5"/>
                <a:gd name="T6" fmla="*/ 2 w 4"/>
                <a:gd name="T7" fmla="*/ 5 h 5"/>
                <a:gd name="T8" fmla="*/ 2 w 4"/>
                <a:gd name="T9" fmla="*/ 5 h 5"/>
                <a:gd name="T10" fmla="*/ 4 w 4"/>
                <a:gd name="T11" fmla="*/ 3 h 5"/>
                <a:gd name="T12" fmla="*/ 2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Freeform 430"/>
            <p:cNvSpPr>
              <a:spLocks/>
            </p:cNvSpPr>
            <p:nvPr userDrawn="1"/>
          </p:nvSpPr>
          <p:spPr bwMode="auto">
            <a:xfrm>
              <a:off x="10952688" y="6556376"/>
              <a:ext cx="22225" cy="19050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0 h 5"/>
                <a:gd name="T4" fmla="*/ 0 w 6"/>
                <a:gd name="T5" fmla="*/ 3 h 5"/>
                <a:gd name="T6" fmla="*/ 2 w 6"/>
                <a:gd name="T7" fmla="*/ 5 h 5"/>
                <a:gd name="T8" fmla="*/ 3 w 6"/>
                <a:gd name="T9" fmla="*/ 5 h 5"/>
                <a:gd name="T10" fmla="*/ 6 w 6"/>
                <a:gd name="T11" fmla="*/ 3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2" name="Freeform 431"/>
            <p:cNvSpPr>
              <a:spLocks/>
            </p:cNvSpPr>
            <p:nvPr userDrawn="1"/>
          </p:nvSpPr>
          <p:spPr bwMode="auto">
            <a:xfrm>
              <a:off x="10871725" y="6556376"/>
              <a:ext cx="19050" cy="19050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5 w 5"/>
                <a:gd name="T11" fmla="*/ 3 h 5"/>
                <a:gd name="T12" fmla="*/ 3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3" name="Freeform 432"/>
            <p:cNvSpPr>
              <a:spLocks/>
            </p:cNvSpPr>
            <p:nvPr userDrawn="1"/>
          </p:nvSpPr>
          <p:spPr bwMode="auto">
            <a:xfrm>
              <a:off x="10909825" y="6556376"/>
              <a:ext cx="23813" cy="19050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3 w 6"/>
                <a:gd name="T7" fmla="*/ 5 h 5"/>
                <a:gd name="T8" fmla="*/ 4 w 6"/>
                <a:gd name="T9" fmla="*/ 5 h 5"/>
                <a:gd name="T10" fmla="*/ 6 w 6"/>
                <a:gd name="T11" fmla="*/ 3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4" name="Freeform 433"/>
            <p:cNvSpPr>
              <a:spLocks/>
            </p:cNvSpPr>
            <p:nvPr userDrawn="1"/>
          </p:nvSpPr>
          <p:spPr bwMode="auto">
            <a:xfrm>
              <a:off x="10993963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5" name="Freeform 434"/>
            <p:cNvSpPr>
              <a:spLocks/>
            </p:cNvSpPr>
            <p:nvPr userDrawn="1"/>
          </p:nvSpPr>
          <p:spPr bwMode="auto">
            <a:xfrm>
              <a:off x="11036825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4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6" name="Freeform 435"/>
            <p:cNvSpPr>
              <a:spLocks/>
            </p:cNvSpPr>
            <p:nvPr userDrawn="1"/>
          </p:nvSpPr>
          <p:spPr bwMode="auto">
            <a:xfrm>
              <a:off x="11074925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436"/>
            <p:cNvSpPr>
              <a:spLocks noEditPoints="1"/>
            </p:cNvSpPr>
            <p:nvPr userDrawn="1"/>
          </p:nvSpPr>
          <p:spPr bwMode="auto">
            <a:xfrm>
              <a:off x="10784413" y="6219826"/>
              <a:ext cx="358775" cy="454025"/>
            </a:xfrm>
            <a:custGeom>
              <a:avLst/>
              <a:gdLst>
                <a:gd name="T0" fmla="*/ 94 w 94"/>
                <a:gd name="T1" fmla="*/ 112 h 116"/>
                <a:gd name="T2" fmla="*/ 94 w 94"/>
                <a:gd name="T3" fmla="*/ 112 h 116"/>
                <a:gd name="T4" fmla="*/ 94 w 94"/>
                <a:gd name="T5" fmla="*/ 4 h 116"/>
                <a:gd name="T6" fmla="*/ 90 w 94"/>
                <a:gd name="T7" fmla="*/ 0 h 116"/>
                <a:gd name="T8" fmla="*/ 3 w 94"/>
                <a:gd name="T9" fmla="*/ 0 h 116"/>
                <a:gd name="T10" fmla="*/ 0 w 94"/>
                <a:gd name="T11" fmla="*/ 4 h 116"/>
                <a:gd name="T12" fmla="*/ 0 w 94"/>
                <a:gd name="T13" fmla="*/ 112 h 116"/>
                <a:gd name="T14" fmla="*/ 3 w 94"/>
                <a:gd name="T15" fmla="*/ 116 h 116"/>
                <a:gd name="T16" fmla="*/ 90 w 94"/>
                <a:gd name="T17" fmla="*/ 116 h 116"/>
                <a:gd name="T18" fmla="*/ 94 w 94"/>
                <a:gd name="T19" fmla="*/ 112 h 116"/>
                <a:gd name="T20" fmla="*/ 4 w 94"/>
                <a:gd name="T21" fmla="*/ 4 h 116"/>
                <a:gd name="T22" fmla="*/ 12 w 94"/>
                <a:gd name="T23" fmla="*/ 4 h 116"/>
                <a:gd name="T24" fmla="*/ 12 w 94"/>
                <a:gd name="T25" fmla="*/ 11 h 116"/>
                <a:gd name="T26" fmla="*/ 4 w 94"/>
                <a:gd name="T27" fmla="*/ 11 h 116"/>
                <a:gd name="T28" fmla="*/ 4 w 94"/>
                <a:gd name="T29" fmla="*/ 4 h 116"/>
                <a:gd name="T30" fmla="*/ 89 w 94"/>
                <a:gd name="T31" fmla="*/ 78 h 116"/>
                <a:gd name="T32" fmla="*/ 52 w 94"/>
                <a:gd name="T33" fmla="*/ 78 h 116"/>
                <a:gd name="T34" fmla="*/ 50 w 94"/>
                <a:gd name="T35" fmla="*/ 80 h 116"/>
                <a:gd name="T36" fmla="*/ 52 w 94"/>
                <a:gd name="T37" fmla="*/ 83 h 116"/>
                <a:gd name="T38" fmla="*/ 89 w 94"/>
                <a:gd name="T39" fmla="*/ 83 h 116"/>
                <a:gd name="T40" fmla="*/ 89 w 94"/>
                <a:gd name="T41" fmla="*/ 112 h 116"/>
                <a:gd name="T42" fmla="*/ 4 w 94"/>
                <a:gd name="T43" fmla="*/ 112 h 116"/>
                <a:gd name="T44" fmla="*/ 4 w 94"/>
                <a:gd name="T45" fmla="*/ 83 h 116"/>
                <a:gd name="T46" fmla="*/ 42 w 94"/>
                <a:gd name="T47" fmla="*/ 83 h 116"/>
                <a:gd name="T48" fmla="*/ 44 w 94"/>
                <a:gd name="T49" fmla="*/ 80 h 116"/>
                <a:gd name="T50" fmla="*/ 42 w 94"/>
                <a:gd name="T51" fmla="*/ 78 h 116"/>
                <a:gd name="T52" fmla="*/ 4 w 94"/>
                <a:gd name="T53" fmla="*/ 78 h 116"/>
                <a:gd name="T54" fmla="*/ 4 w 94"/>
                <a:gd name="T55" fmla="*/ 16 h 116"/>
                <a:gd name="T56" fmla="*/ 89 w 94"/>
                <a:gd name="T57" fmla="*/ 16 h 116"/>
                <a:gd name="T58" fmla="*/ 89 w 94"/>
                <a:gd name="T59" fmla="*/ 78 h 116"/>
                <a:gd name="T60" fmla="*/ 89 w 94"/>
                <a:gd name="T61" fmla="*/ 11 h 116"/>
                <a:gd name="T62" fmla="*/ 17 w 94"/>
                <a:gd name="T63" fmla="*/ 11 h 116"/>
                <a:gd name="T64" fmla="*/ 17 w 94"/>
                <a:gd name="T65" fmla="*/ 4 h 116"/>
                <a:gd name="T66" fmla="*/ 89 w 94"/>
                <a:gd name="T67" fmla="*/ 4 h 116"/>
                <a:gd name="T68" fmla="*/ 89 w 94"/>
                <a:gd name="T69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16">
                  <a:moveTo>
                    <a:pt x="94" y="112"/>
                  </a:moveTo>
                  <a:cubicBezTo>
                    <a:pt x="94" y="112"/>
                    <a:pt x="94" y="112"/>
                    <a:pt x="94" y="112"/>
                  </a:cubicBezTo>
                  <a:cubicBezTo>
                    <a:pt x="94" y="110"/>
                    <a:pt x="94" y="7"/>
                    <a:pt x="94" y="4"/>
                  </a:cubicBezTo>
                  <a:cubicBezTo>
                    <a:pt x="94" y="2"/>
                    <a:pt x="92" y="0"/>
                    <a:pt x="90" y="0"/>
                  </a:cubicBezTo>
                  <a:cubicBezTo>
                    <a:pt x="87" y="0"/>
                    <a:pt x="7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0" y="109"/>
                    <a:pt x="0" y="112"/>
                  </a:cubicBezTo>
                  <a:cubicBezTo>
                    <a:pt x="0" y="114"/>
                    <a:pt x="1" y="116"/>
                    <a:pt x="3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2" y="116"/>
                    <a:pt x="94" y="114"/>
                    <a:pt x="94" y="112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4" y="4"/>
                  </a:lnTo>
                  <a:close/>
                  <a:moveTo>
                    <a:pt x="89" y="78"/>
                  </a:moveTo>
                  <a:cubicBezTo>
                    <a:pt x="52" y="78"/>
                    <a:pt x="52" y="78"/>
                    <a:pt x="52" y="78"/>
                  </a:cubicBezTo>
                  <a:cubicBezTo>
                    <a:pt x="51" y="78"/>
                    <a:pt x="50" y="79"/>
                    <a:pt x="50" y="80"/>
                  </a:cubicBezTo>
                  <a:cubicBezTo>
                    <a:pt x="50" y="82"/>
                    <a:pt x="51" y="83"/>
                    <a:pt x="52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3" y="83"/>
                    <a:pt x="44" y="82"/>
                    <a:pt x="44" y="80"/>
                  </a:cubicBezTo>
                  <a:cubicBezTo>
                    <a:pt x="44" y="79"/>
                    <a:pt x="43" y="78"/>
                    <a:pt x="42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7" y="16"/>
                    <a:pt x="85" y="16"/>
                    <a:pt x="89" y="16"/>
                  </a:cubicBezTo>
                  <a:lnTo>
                    <a:pt x="89" y="78"/>
                  </a:lnTo>
                  <a:close/>
                  <a:moveTo>
                    <a:pt x="89" y="11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89" y="4"/>
                    <a:pt x="89" y="4"/>
                    <a:pt x="89" y="4"/>
                  </a:cubicBezTo>
                  <a:lnTo>
                    <a:pt x="89" y="1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437"/>
            <p:cNvSpPr>
              <a:spLocks/>
            </p:cNvSpPr>
            <p:nvPr userDrawn="1"/>
          </p:nvSpPr>
          <p:spPr bwMode="auto">
            <a:xfrm>
              <a:off x="10746313" y="6181726"/>
              <a:ext cx="434975" cy="577850"/>
            </a:xfrm>
            <a:custGeom>
              <a:avLst/>
              <a:gdLst>
                <a:gd name="T0" fmla="*/ 111 w 114"/>
                <a:gd name="T1" fmla="*/ 71 h 148"/>
                <a:gd name="T2" fmla="*/ 114 w 114"/>
                <a:gd name="T3" fmla="*/ 69 h 148"/>
                <a:gd name="T4" fmla="*/ 114 w 114"/>
                <a:gd name="T5" fmla="*/ 14 h 148"/>
                <a:gd name="T6" fmla="*/ 100 w 114"/>
                <a:gd name="T7" fmla="*/ 0 h 148"/>
                <a:gd name="T8" fmla="*/ 13 w 114"/>
                <a:gd name="T9" fmla="*/ 0 h 148"/>
                <a:gd name="T10" fmla="*/ 0 w 114"/>
                <a:gd name="T11" fmla="*/ 14 h 148"/>
                <a:gd name="T12" fmla="*/ 0 w 114"/>
                <a:gd name="T13" fmla="*/ 135 h 148"/>
                <a:gd name="T14" fmla="*/ 13 w 114"/>
                <a:gd name="T15" fmla="*/ 148 h 148"/>
                <a:gd name="T16" fmla="*/ 100 w 114"/>
                <a:gd name="T17" fmla="*/ 148 h 148"/>
                <a:gd name="T18" fmla="*/ 114 w 114"/>
                <a:gd name="T19" fmla="*/ 135 h 148"/>
                <a:gd name="T20" fmla="*/ 114 w 114"/>
                <a:gd name="T21" fmla="*/ 79 h 148"/>
                <a:gd name="T22" fmla="*/ 111 w 114"/>
                <a:gd name="T23" fmla="*/ 77 h 148"/>
                <a:gd name="T24" fmla="*/ 109 w 114"/>
                <a:gd name="T25" fmla="*/ 79 h 148"/>
                <a:gd name="T26" fmla="*/ 109 w 114"/>
                <a:gd name="T27" fmla="*/ 135 h 148"/>
                <a:gd name="T28" fmla="*/ 100 w 114"/>
                <a:gd name="T29" fmla="*/ 144 h 148"/>
                <a:gd name="T30" fmla="*/ 13 w 114"/>
                <a:gd name="T31" fmla="*/ 144 h 148"/>
                <a:gd name="T32" fmla="*/ 4 w 114"/>
                <a:gd name="T33" fmla="*/ 135 h 148"/>
                <a:gd name="T34" fmla="*/ 4 w 114"/>
                <a:gd name="T35" fmla="*/ 14 h 148"/>
                <a:gd name="T36" fmla="*/ 13 w 114"/>
                <a:gd name="T37" fmla="*/ 5 h 148"/>
                <a:gd name="T38" fmla="*/ 100 w 114"/>
                <a:gd name="T39" fmla="*/ 5 h 148"/>
                <a:gd name="T40" fmla="*/ 109 w 114"/>
                <a:gd name="T41" fmla="*/ 14 h 148"/>
                <a:gd name="T42" fmla="*/ 109 w 114"/>
                <a:gd name="T43" fmla="*/ 69 h 148"/>
                <a:gd name="T44" fmla="*/ 111 w 114"/>
                <a:gd name="T45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" h="148">
                  <a:moveTo>
                    <a:pt x="111" y="71"/>
                  </a:moveTo>
                  <a:cubicBezTo>
                    <a:pt x="113" y="71"/>
                    <a:pt x="114" y="70"/>
                    <a:pt x="114" y="69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6"/>
                    <a:pt x="108" y="0"/>
                    <a:pt x="10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2"/>
                    <a:pt x="6" y="148"/>
                    <a:pt x="13" y="148"/>
                  </a:cubicBezTo>
                  <a:cubicBezTo>
                    <a:pt x="100" y="148"/>
                    <a:pt x="100" y="148"/>
                    <a:pt x="100" y="148"/>
                  </a:cubicBezTo>
                  <a:cubicBezTo>
                    <a:pt x="108" y="148"/>
                    <a:pt x="114" y="142"/>
                    <a:pt x="114" y="135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8"/>
                    <a:pt x="113" y="77"/>
                    <a:pt x="111" y="77"/>
                  </a:cubicBezTo>
                  <a:cubicBezTo>
                    <a:pt x="110" y="77"/>
                    <a:pt x="109" y="78"/>
                    <a:pt x="109" y="79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09" y="140"/>
                    <a:pt x="105" y="144"/>
                    <a:pt x="100" y="144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8" y="144"/>
                    <a:pt x="4" y="140"/>
                    <a:pt x="4" y="13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9"/>
                    <a:pt x="8" y="5"/>
                    <a:pt x="13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5" y="5"/>
                    <a:pt x="109" y="9"/>
                    <a:pt x="109" y="14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70"/>
                    <a:pt x="110" y="71"/>
                    <a:pt x="111" y="7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438"/>
            <p:cNvSpPr>
              <a:spLocks noEditPoints="1"/>
            </p:cNvSpPr>
            <p:nvPr userDrawn="1"/>
          </p:nvSpPr>
          <p:spPr bwMode="auto">
            <a:xfrm>
              <a:off x="9544575" y="6192838"/>
              <a:ext cx="561975" cy="250825"/>
            </a:xfrm>
            <a:custGeom>
              <a:avLst/>
              <a:gdLst>
                <a:gd name="T0" fmla="*/ 145 w 147"/>
                <a:gd name="T1" fmla="*/ 64 h 64"/>
                <a:gd name="T2" fmla="*/ 3 w 147"/>
                <a:gd name="T3" fmla="*/ 64 h 64"/>
                <a:gd name="T4" fmla="*/ 0 w 147"/>
                <a:gd name="T5" fmla="*/ 61 h 64"/>
                <a:gd name="T6" fmla="*/ 0 w 147"/>
                <a:gd name="T7" fmla="*/ 2 h 64"/>
                <a:gd name="T8" fmla="*/ 3 w 147"/>
                <a:gd name="T9" fmla="*/ 0 h 64"/>
                <a:gd name="T10" fmla="*/ 145 w 147"/>
                <a:gd name="T11" fmla="*/ 0 h 64"/>
                <a:gd name="T12" fmla="*/ 147 w 147"/>
                <a:gd name="T13" fmla="*/ 2 h 64"/>
                <a:gd name="T14" fmla="*/ 147 w 147"/>
                <a:gd name="T15" fmla="*/ 61 h 64"/>
                <a:gd name="T16" fmla="*/ 145 w 147"/>
                <a:gd name="T17" fmla="*/ 64 h 64"/>
                <a:gd name="T18" fmla="*/ 5 w 147"/>
                <a:gd name="T19" fmla="*/ 59 h 64"/>
                <a:gd name="T20" fmla="*/ 143 w 147"/>
                <a:gd name="T21" fmla="*/ 59 h 64"/>
                <a:gd name="T22" fmla="*/ 143 w 147"/>
                <a:gd name="T23" fmla="*/ 5 h 64"/>
                <a:gd name="T24" fmla="*/ 5 w 147"/>
                <a:gd name="T25" fmla="*/ 5 h 64"/>
                <a:gd name="T26" fmla="*/ 5 w 147"/>
                <a:gd name="T27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64">
                  <a:moveTo>
                    <a:pt x="145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3"/>
                    <a:pt x="0" y="6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3"/>
                    <a:pt x="146" y="64"/>
                    <a:pt x="145" y="64"/>
                  </a:cubicBezTo>
                  <a:close/>
                  <a:moveTo>
                    <a:pt x="5" y="59"/>
                  </a:moveTo>
                  <a:cubicBezTo>
                    <a:pt x="143" y="59"/>
                    <a:pt x="143" y="59"/>
                    <a:pt x="143" y="59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5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" name="Freeform 439"/>
            <p:cNvSpPr>
              <a:spLocks noEditPoints="1"/>
            </p:cNvSpPr>
            <p:nvPr userDrawn="1"/>
          </p:nvSpPr>
          <p:spPr bwMode="auto">
            <a:xfrm>
              <a:off x="9584263" y="6270626"/>
              <a:ext cx="76200" cy="173038"/>
            </a:xfrm>
            <a:custGeom>
              <a:avLst/>
              <a:gdLst>
                <a:gd name="T0" fmla="*/ 17 w 20"/>
                <a:gd name="T1" fmla="*/ 44 h 44"/>
                <a:gd name="T2" fmla="*/ 2 w 20"/>
                <a:gd name="T3" fmla="*/ 44 h 44"/>
                <a:gd name="T4" fmla="*/ 0 w 20"/>
                <a:gd name="T5" fmla="*/ 41 h 44"/>
                <a:gd name="T6" fmla="*/ 0 w 20"/>
                <a:gd name="T7" fmla="*/ 2 h 44"/>
                <a:gd name="T8" fmla="*/ 2 w 20"/>
                <a:gd name="T9" fmla="*/ 0 h 44"/>
                <a:gd name="T10" fmla="*/ 17 w 20"/>
                <a:gd name="T11" fmla="*/ 0 h 44"/>
                <a:gd name="T12" fmla="*/ 20 w 20"/>
                <a:gd name="T13" fmla="*/ 2 h 44"/>
                <a:gd name="T14" fmla="*/ 20 w 20"/>
                <a:gd name="T15" fmla="*/ 41 h 44"/>
                <a:gd name="T16" fmla="*/ 17 w 20"/>
                <a:gd name="T17" fmla="*/ 44 h 44"/>
                <a:gd name="T18" fmla="*/ 5 w 20"/>
                <a:gd name="T19" fmla="*/ 39 h 44"/>
                <a:gd name="T20" fmla="*/ 15 w 20"/>
                <a:gd name="T21" fmla="*/ 39 h 44"/>
                <a:gd name="T22" fmla="*/ 15 w 20"/>
                <a:gd name="T23" fmla="*/ 4 h 44"/>
                <a:gd name="T24" fmla="*/ 5 w 20"/>
                <a:gd name="T25" fmla="*/ 4 h 44"/>
                <a:gd name="T26" fmla="*/ 5 w 20"/>
                <a:gd name="T2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44">
                  <a:moveTo>
                    <a:pt x="17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3"/>
                    <a:pt x="19" y="44"/>
                    <a:pt x="17" y="44"/>
                  </a:cubicBezTo>
                  <a:close/>
                  <a:moveTo>
                    <a:pt x="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" name="Freeform 440"/>
            <p:cNvSpPr>
              <a:spLocks noEditPoints="1"/>
            </p:cNvSpPr>
            <p:nvPr userDrawn="1"/>
          </p:nvSpPr>
          <p:spPr bwMode="auto">
            <a:xfrm>
              <a:off x="9750950" y="6232526"/>
              <a:ext cx="77788" cy="211138"/>
            </a:xfrm>
            <a:custGeom>
              <a:avLst/>
              <a:gdLst>
                <a:gd name="T0" fmla="*/ 17 w 20"/>
                <a:gd name="T1" fmla="*/ 54 h 54"/>
                <a:gd name="T2" fmla="*/ 3 w 20"/>
                <a:gd name="T3" fmla="*/ 54 h 54"/>
                <a:gd name="T4" fmla="*/ 0 w 20"/>
                <a:gd name="T5" fmla="*/ 51 h 54"/>
                <a:gd name="T6" fmla="*/ 0 w 20"/>
                <a:gd name="T7" fmla="*/ 2 h 54"/>
                <a:gd name="T8" fmla="*/ 3 w 20"/>
                <a:gd name="T9" fmla="*/ 0 h 54"/>
                <a:gd name="T10" fmla="*/ 17 w 20"/>
                <a:gd name="T11" fmla="*/ 0 h 54"/>
                <a:gd name="T12" fmla="*/ 20 w 20"/>
                <a:gd name="T13" fmla="*/ 2 h 54"/>
                <a:gd name="T14" fmla="*/ 20 w 20"/>
                <a:gd name="T15" fmla="*/ 51 h 54"/>
                <a:gd name="T16" fmla="*/ 17 w 20"/>
                <a:gd name="T17" fmla="*/ 54 h 54"/>
                <a:gd name="T18" fmla="*/ 5 w 20"/>
                <a:gd name="T19" fmla="*/ 49 h 54"/>
                <a:gd name="T20" fmla="*/ 15 w 20"/>
                <a:gd name="T21" fmla="*/ 49 h 54"/>
                <a:gd name="T22" fmla="*/ 15 w 20"/>
                <a:gd name="T23" fmla="*/ 5 h 54"/>
                <a:gd name="T24" fmla="*/ 5 w 20"/>
                <a:gd name="T25" fmla="*/ 5 h 54"/>
                <a:gd name="T26" fmla="*/ 5 w 20"/>
                <a:gd name="T27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7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4"/>
                    <a:pt x="0" y="53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3"/>
                    <a:pt x="19" y="54"/>
                    <a:pt x="17" y="54"/>
                  </a:cubicBezTo>
                  <a:close/>
                  <a:moveTo>
                    <a:pt x="5" y="4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4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441"/>
            <p:cNvSpPr>
              <a:spLocks noEditPoints="1"/>
            </p:cNvSpPr>
            <p:nvPr userDrawn="1"/>
          </p:nvSpPr>
          <p:spPr bwMode="auto">
            <a:xfrm>
              <a:off x="9641413" y="6286501"/>
              <a:ext cx="71438" cy="157163"/>
            </a:xfrm>
            <a:custGeom>
              <a:avLst/>
              <a:gdLst>
                <a:gd name="T0" fmla="*/ 17 w 19"/>
                <a:gd name="T1" fmla="*/ 40 h 40"/>
                <a:gd name="T2" fmla="*/ 2 w 19"/>
                <a:gd name="T3" fmla="*/ 40 h 40"/>
                <a:gd name="T4" fmla="*/ 0 w 19"/>
                <a:gd name="T5" fmla="*/ 37 h 40"/>
                <a:gd name="T6" fmla="*/ 0 w 19"/>
                <a:gd name="T7" fmla="*/ 3 h 40"/>
                <a:gd name="T8" fmla="*/ 2 w 19"/>
                <a:gd name="T9" fmla="*/ 0 h 40"/>
                <a:gd name="T10" fmla="*/ 17 w 19"/>
                <a:gd name="T11" fmla="*/ 0 h 40"/>
                <a:gd name="T12" fmla="*/ 19 w 19"/>
                <a:gd name="T13" fmla="*/ 3 h 40"/>
                <a:gd name="T14" fmla="*/ 19 w 19"/>
                <a:gd name="T15" fmla="*/ 37 h 40"/>
                <a:gd name="T16" fmla="*/ 17 w 19"/>
                <a:gd name="T17" fmla="*/ 40 h 40"/>
                <a:gd name="T18" fmla="*/ 5 w 19"/>
                <a:gd name="T19" fmla="*/ 35 h 40"/>
                <a:gd name="T20" fmla="*/ 14 w 19"/>
                <a:gd name="T21" fmla="*/ 35 h 40"/>
                <a:gd name="T22" fmla="*/ 14 w 19"/>
                <a:gd name="T23" fmla="*/ 5 h 40"/>
                <a:gd name="T24" fmla="*/ 5 w 19"/>
                <a:gd name="T25" fmla="*/ 5 h 40"/>
                <a:gd name="T26" fmla="*/ 5 w 19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0">
                  <a:moveTo>
                    <a:pt x="17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8" y="40"/>
                    <a:pt x="17" y="40"/>
                  </a:cubicBezTo>
                  <a:close/>
                  <a:moveTo>
                    <a:pt x="5" y="35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442"/>
            <p:cNvSpPr>
              <a:spLocks noEditPoints="1"/>
            </p:cNvSpPr>
            <p:nvPr userDrawn="1"/>
          </p:nvSpPr>
          <p:spPr bwMode="auto">
            <a:xfrm>
              <a:off x="9693800" y="6270626"/>
              <a:ext cx="77788" cy="173038"/>
            </a:xfrm>
            <a:custGeom>
              <a:avLst/>
              <a:gdLst>
                <a:gd name="T0" fmla="*/ 18 w 20"/>
                <a:gd name="T1" fmla="*/ 44 h 44"/>
                <a:gd name="T2" fmla="*/ 3 w 20"/>
                <a:gd name="T3" fmla="*/ 44 h 44"/>
                <a:gd name="T4" fmla="*/ 0 w 20"/>
                <a:gd name="T5" fmla="*/ 41 h 44"/>
                <a:gd name="T6" fmla="*/ 0 w 20"/>
                <a:gd name="T7" fmla="*/ 2 h 44"/>
                <a:gd name="T8" fmla="*/ 3 w 20"/>
                <a:gd name="T9" fmla="*/ 0 h 44"/>
                <a:gd name="T10" fmla="*/ 18 w 20"/>
                <a:gd name="T11" fmla="*/ 0 h 44"/>
                <a:gd name="T12" fmla="*/ 20 w 20"/>
                <a:gd name="T13" fmla="*/ 2 h 44"/>
                <a:gd name="T14" fmla="*/ 20 w 20"/>
                <a:gd name="T15" fmla="*/ 41 h 44"/>
                <a:gd name="T16" fmla="*/ 18 w 20"/>
                <a:gd name="T17" fmla="*/ 44 h 44"/>
                <a:gd name="T18" fmla="*/ 5 w 20"/>
                <a:gd name="T19" fmla="*/ 39 h 44"/>
                <a:gd name="T20" fmla="*/ 15 w 20"/>
                <a:gd name="T21" fmla="*/ 39 h 44"/>
                <a:gd name="T22" fmla="*/ 15 w 20"/>
                <a:gd name="T23" fmla="*/ 4 h 44"/>
                <a:gd name="T24" fmla="*/ 5 w 20"/>
                <a:gd name="T25" fmla="*/ 4 h 44"/>
                <a:gd name="T26" fmla="*/ 5 w 20"/>
                <a:gd name="T2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44">
                  <a:moveTo>
                    <a:pt x="18" y="44"/>
                  </a:moveTo>
                  <a:cubicBezTo>
                    <a:pt x="3" y="44"/>
                    <a:pt x="3" y="44"/>
                    <a:pt x="3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3"/>
                    <a:pt x="19" y="44"/>
                    <a:pt x="18" y="44"/>
                  </a:cubicBezTo>
                  <a:close/>
                  <a:moveTo>
                    <a:pt x="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443"/>
            <p:cNvSpPr>
              <a:spLocks noEditPoints="1"/>
            </p:cNvSpPr>
            <p:nvPr userDrawn="1"/>
          </p:nvSpPr>
          <p:spPr bwMode="auto">
            <a:xfrm>
              <a:off x="9544575" y="6423026"/>
              <a:ext cx="561975" cy="250825"/>
            </a:xfrm>
            <a:custGeom>
              <a:avLst/>
              <a:gdLst>
                <a:gd name="T0" fmla="*/ 145 w 147"/>
                <a:gd name="T1" fmla="*/ 64 h 64"/>
                <a:gd name="T2" fmla="*/ 3 w 147"/>
                <a:gd name="T3" fmla="*/ 64 h 64"/>
                <a:gd name="T4" fmla="*/ 0 w 147"/>
                <a:gd name="T5" fmla="*/ 61 h 64"/>
                <a:gd name="T6" fmla="*/ 0 w 147"/>
                <a:gd name="T7" fmla="*/ 2 h 64"/>
                <a:gd name="T8" fmla="*/ 3 w 147"/>
                <a:gd name="T9" fmla="*/ 0 h 64"/>
                <a:gd name="T10" fmla="*/ 145 w 147"/>
                <a:gd name="T11" fmla="*/ 0 h 64"/>
                <a:gd name="T12" fmla="*/ 147 w 147"/>
                <a:gd name="T13" fmla="*/ 2 h 64"/>
                <a:gd name="T14" fmla="*/ 147 w 147"/>
                <a:gd name="T15" fmla="*/ 61 h 64"/>
                <a:gd name="T16" fmla="*/ 145 w 147"/>
                <a:gd name="T17" fmla="*/ 64 h 64"/>
                <a:gd name="T18" fmla="*/ 5 w 147"/>
                <a:gd name="T19" fmla="*/ 59 h 64"/>
                <a:gd name="T20" fmla="*/ 143 w 147"/>
                <a:gd name="T21" fmla="*/ 59 h 64"/>
                <a:gd name="T22" fmla="*/ 143 w 147"/>
                <a:gd name="T23" fmla="*/ 5 h 64"/>
                <a:gd name="T24" fmla="*/ 5 w 147"/>
                <a:gd name="T25" fmla="*/ 5 h 64"/>
                <a:gd name="T26" fmla="*/ 5 w 147"/>
                <a:gd name="T27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64">
                  <a:moveTo>
                    <a:pt x="145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3"/>
                    <a:pt x="0" y="6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3"/>
                    <a:pt x="146" y="64"/>
                    <a:pt x="145" y="64"/>
                  </a:cubicBezTo>
                  <a:close/>
                  <a:moveTo>
                    <a:pt x="5" y="59"/>
                  </a:moveTo>
                  <a:cubicBezTo>
                    <a:pt x="143" y="59"/>
                    <a:pt x="143" y="59"/>
                    <a:pt x="143" y="59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5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444"/>
            <p:cNvSpPr>
              <a:spLocks noEditPoints="1"/>
            </p:cNvSpPr>
            <p:nvPr userDrawn="1"/>
          </p:nvSpPr>
          <p:spPr bwMode="auto">
            <a:xfrm>
              <a:off x="9544575" y="6653213"/>
              <a:ext cx="246063" cy="112713"/>
            </a:xfrm>
            <a:custGeom>
              <a:avLst/>
              <a:gdLst>
                <a:gd name="T0" fmla="*/ 62 w 64"/>
                <a:gd name="T1" fmla="*/ 29 h 29"/>
                <a:gd name="T2" fmla="*/ 3 w 64"/>
                <a:gd name="T3" fmla="*/ 29 h 29"/>
                <a:gd name="T4" fmla="*/ 0 w 64"/>
                <a:gd name="T5" fmla="*/ 27 h 29"/>
                <a:gd name="T6" fmla="*/ 0 w 64"/>
                <a:gd name="T7" fmla="*/ 2 h 29"/>
                <a:gd name="T8" fmla="*/ 3 w 64"/>
                <a:gd name="T9" fmla="*/ 0 h 29"/>
                <a:gd name="T10" fmla="*/ 62 w 64"/>
                <a:gd name="T11" fmla="*/ 0 h 29"/>
                <a:gd name="T12" fmla="*/ 64 w 64"/>
                <a:gd name="T13" fmla="*/ 2 h 29"/>
                <a:gd name="T14" fmla="*/ 64 w 64"/>
                <a:gd name="T15" fmla="*/ 27 h 29"/>
                <a:gd name="T16" fmla="*/ 62 w 64"/>
                <a:gd name="T17" fmla="*/ 29 h 29"/>
                <a:gd name="T18" fmla="*/ 5 w 64"/>
                <a:gd name="T19" fmla="*/ 24 h 29"/>
                <a:gd name="T20" fmla="*/ 59 w 64"/>
                <a:gd name="T21" fmla="*/ 24 h 29"/>
                <a:gd name="T22" fmla="*/ 59 w 64"/>
                <a:gd name="T23" fmla="*/ 5 h 29"/>
                <a:gd name="T24" fmla="*/ 5 w 64"/>
                <a:gd name="T25" fmla="*/ 5 h 29"/>
                <a:gd name="T26" fmla="*/ 5 w 64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29">
                  <a:moveTo>
                    <a:pt x="62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8"/>
                    <a:pt x="63" y="29"/>
                    <a:pt x="62" y="29"/>
                  </a:cubicBezTo>
                  <a:close/>
                  <a:moveTo>
                    <a:pt x="5" y="24"/>
                  </a:moveTo>
                  <a:cubicBezTo>
                    <a:pt x="59" y="24"/>
                    <a:pt x="59" y="24"/>
                    <a:pt x="59" y="2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445"/>
            <p:cNvSpPr>
              <a:spLocks noEditPoints="1"/>
            </p:cNvSpPr>
            <p:nvPr userDrawn="1"/>
          </p:nvSpPr>
          <p:spPr bwMode="auto">
            <a:xfrm>
              <a:off x="9866838" y="6653213"/>
              <a:ext cx="239713" cy="112713"/>
            </a:xfrm>
            <a:custGeom>
              <a:avLst/>
              <a:gdLst>
                <a:gd name="T0" fmla="*/ 61 w 63"/>
                <a:gd name="T1" fmla="*/ 29 h 29"/>
                <a:gd name="T2" fmla="*/ 2 w 63"/>
                <a:gd name="T3" fmla="*/ 29 h 29"/>
                <a:gd name="T4" fmla="*/ 0 w 63"/>
                <a:gd name="T5" fmla="*/ 27 h 29"/>
                <a:gd name="T6" fmla="*/ 0 w 63"/>
                <a:gd name="T7" fmla="*/ 2 h 29"/>
                <a:gd name="T8" fmla="*/ 2 w 63"/>
                <a:gd name="T9" fmla="*/ 0 h 29"/>
                <a:gd name="T10" fmla="*/ 61 w 63"/>
                <a:gd name="T11" fmla="*/ 0 h 29"/>
                <a:gd name="T12" fmla="*/ 63 w 63"/>
                <a:gd name="T13" fmla="*/ 2 h 29"/>
                <a:gd name="T14" fmla="*/ 63 w 63"/>
                <a:gd name="T15" fmla="*/ 27 h 29"/>
                <a:gd name="T16" fmla="*/ 61 w 63"/>
                <a:gd name="T17" fmla="*/ 29 h 29"/>
                <a:gd name="T18" fmla="*/ 5 w 63"/>
                <a:gd name="T19" fmla="*/ 24 h 29"/>
                <a:gd name="T20" fmla="*/ 59 w 63"/>
                <a:gd name="T21" fmla="*/ 24 h 29"/>
                <a:gd name="T22" fmla="*/ 59 w 63"/>
                <a:gd name="T23" fmla="*/ 5 h 29"/>
                <a:gd name="T24" fmla="*/ 5 w 63"/>
                <a:gd name="T25" fmla="*/ 5 h 29"/>
                <a:gd name="T26" fmla="*/ 5 w 63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9">
                  <a:moveTo>
                    <a:pt x="61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2" y="0"/>
                    <a:pt x="63" y="1"/>
                    <a:pt x="63" y="2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8"/>
                    <a:pt x="62" y="29"/>
                    <a:pt x="61" y="29"/>
                  </a:cubicBezTo>
                  <a:close/>
                  <a:moveTo>
                    <a:pt x="5" y="24"/>
                  </a:moveTo>
                  <a:cubicBezTo>
                    <a:pt x="59" y="24"/>
                    <a:pt x="59" y="24"/>
                    <a:pt x="59" y="2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Oval 446"/>
            <p:cNvSpPr>
              <a:spLocks noChangeArrowheads="1"/>
            </p:cNvSpPr>
            <p:nvPr userDrawn="1"/>
          </p:nvSpPr>
          <p:spPr bwMode="auto">
            <a:xfrm>
              <a:off x="9660463" y="6700838"/>
              <a:ext cx="19050" cy="19050"/>
            </a:xfrm>
            <a:prstGeom prst="ellipse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Oval 447"/>
            <p:cNvSpPr>
              <a:spLocks noChangeArrowheads="1"/>
            </p:cNvSpPr>
            <p:nvPr userDrawn="1"/>
          </p:nvSpPr>
          <p:spPr bwMode="auto">
            <a:xfrm>
              <a:off x="9977963" y="6700838"/>
              <a:ext cx="19050" cy="19050"/>
            </a:xfrm>
            <a:prstGeom prst="ellipse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Freeform 448"/>
            <p:cNvSpPr>
              <a:spLocks noEditPoints="1"/>
            </p:cNvSpPr>
            <p:nvPr userDrawn="1"/>
          </p:nvSpPr>
          <p:spPr bwMode="auto">
            <a:xfrm>
              <a:off x="9771588" y="6653213"/>
              <a:ext cx="114300" cy="112713"/>
            </a:xfrm>
            <a:custGeom>
              <a:avLst/>
              <a:gdLst>
                <a:gd name="T0" fmla="*/ 27 w 30"/>
                <a:gd name="T1" fmla="*/ 29 h 29"/>
                <a:gd name="T2" fmla="*/ 3 w 30"/>
                <a:gd name="T3" fmla="*/ 29 h 29"/>
                <a:gd name="T4" fmla="*/ 0 w 30"/>
                <a:gd name="T5" fmla="*/ 27 h 29"/>
                <a:gd name="T6" fmla="*/ 0 w 30"/>
                <a:gd name="T7" fmla="*/ 2 h 29"/>
                <a:gd name="T8" fmla="*/ 3 w 30"/>
                <a:gd name="T9" fmla="*/ 0 h 29"/>
                <a:gd name="T10" fmla="*/ 27 w 30"/>
                <a:gd name="T11" fmla="*/ 0 h 29"/>
                <a:gd name="T12" fmla="*/ 30 w 30"/>
                <a:gd name="T13" fmla="*/ 2 h 29"/>
                <a:gd name="T14" fmla="*/ 30 w 30"/>
                <a:gd name="T15" fmla="*/ 27 h 29"/>
                <a:gd name="T16" fmla="*/ 27 w 30"/>
                <a:gd name="T17" fmla="*/ 29 h 29"/>
                <a:gd name="T18" fmla="*/ 5 w 30"/>
                <a:gd name="T19" fmla="*/ 24 h 29"/>
                <a:gd name="T20" fmla="*/ 25 w 30"/>
                <a:gd name="T21" fmla="*/ 24 h 29"/>
                <a:gd name="T22" fmla="*/ 25 w 30"/>
                <a:gd name="T23" fmla="*/ 5 h 29"/>
                <a:gd name="T24" fmla="*/ 5 w 30"/>
                <a:gd name="T25" fmla="*/ 5 h 29"/>
                <a:gd name="T26" fmla="*/ 5 w 30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9">
                  <a:moveTo>
                    <a:pt x="27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7" y="29"/>
                  </a:cubicBezTo>
                  <a:close/>
                  <a:moveTo>
                    <a:pt x="5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" name="Freeform 449"/>
            <p:cNvSpPr>
              <a:spLocks noEditPoints="1"/>
            </p:cNvSpPr>
            <p:nvPr userDrawn="1"/>
          </p:nvSpPr>
          <p:spPr bwMode="auto">
            <a:xfrm>
              <a:off x="9584263" y="6270626"/>
              <a:ext cx="76200" cy="55563"/>
            </a:xfrm>
            <a:custGeom>
              <a:avLst/>
              <a:gdLst>
                <a:gd name="T0" fmla="*/ 17 w 20"/>
                <a:gd name="T1" fmla="*/ 14 h 14"/>
                <a:gd name="T2" fmla="*/ 2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2 w 20"/>
                <a:gd name="T9" fmla="*/ 0 h 14"/>
                <a:gd name="T10" fmla="*/ 17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7 w 20"/>
                <a:gd name="T17" fmla="*/ 14 h 14"/>
                <a:gd name="T18" fmla="*/ 5 w 20"/>
                <a:gd name="T19" fmla="*/ 9 h 14"/>
                <a:gd name="T20" fmla="*/ 15 w 20"/>
                <a:gd name="T21" fmla="*/ 9 h 14"/>
                <a:gd name="T22" fmla="*/ 15 w 20"/>
                <a:gd name="T23" fmla="*/ 4 h 14"/>
                <a:gd name="T24" fmla="*/ 5 w 20"/>
                <a:gd name="T25" fmla="*/ 4 h 14"/>
                <a:gd name="T26" fmla="*/ 5 w 20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7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19" y="14"/>
                    <a:pt x="17" y="14"/>
                  </a:cubicBezTo>
                  <a:close/>
                  <a:moveTo>
                    <a:pt x="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450"/>
            <p:cNvSpPr>
              <a:spLocks noEditPoints="1"/>
            </p:cNvSpPr>
            <p:nvPr userDrawn="1"/>
          </p:nvSpPr>
          <p:spPr bwMode="auto">
            <a:xfrm>
              <a:off x="9641413" y="6286501"/>
              <a:ext cx="71438" cy="58738"/>
            </a:xfrm>
            <a:custGeom>
              <a:avLst/>
              <a:gdLst>
                <a:gd name="T0" fmla="*/ 17 w 19"/>
                <a:gd name="T1" fmla="*/ 15 h 15"/>
                <a:gd name="T2" fmla="*/ 2 w 19"/>
                <a:gd name="T3" fmla="*/ 15 h 15"/>
                <a:gd name="T4" fmla="*/ 0 w 19"/>
                <a:gd name="T5" fmla="*/ 13 h 15"/>
                <a:gd name="T6" fmla="*/ 0 w 19"/>
                <a:gd name="T7" fmla="*/ 3 h 15"/>
                <a:gd name="T8" fmla="*/ 2 w 19"/>
                <a:gd name="T9" fmla="*/ 0 h 15"/>
                <a:gd name="T10" fmla="*/ 17 w 19"/>
                <a:gd name="T11" fmla="*/ 0 h 15"/>
                <a:gd name="T12" fmla="*/ 19 w 19"/>
                <a:gd name="T13" fmla="*/ 3 h 15"/>
                <a:gd name="T14" fmla="*/ 19 w 19"/>
                <a:gd name="T15" fmla="*/ 13 h 15"/>
                <a:gd name="T16" fmla="*/ 17 w 19"/>
                <a:gd name="T17" fmla="*/ 15 h 15"/>
                <a:gd name="T18" fmla="*/ 5 w 19"/>
                <a:gd name="T19" fmla="*/ 10 h 15"/>
                <a:gd name="T20" fmla="*/ 14 w 19"/>
                <a:gd name="T21" fmla="*/ 10 h 15"/>
                <a:gd name="T22" fmla="*/ 14 w 19"/>
                <a:gd name="T23" fmla="*/ 5 h 15"/>
                <a:gd name="T24" fmla="*/ 5 w 19"/>
                <a:gd name="T25" fmla="*/ 5 h 15"/>
                <a:gd name="T26" fmla="*/ 5 w 19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5">
                  <a:moveTo>
                    <a:pt x="17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8" y="15"/>
                    <a:pt x="17" y="15"/>
                  </a:cubicBezTo>
                  <a:close/>
                  <a:moveTo>
                    <a:pt x="5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451"/>
            <p:cNvSpPr>
              <a:spLocks noEditPoints="1"/>
            </p:cNvSpPr>
            <p:nvPr userDrawn="1"/>
          </p:nvSpPr>
          <p:spPr bwMode="auto">
            <a:xfrm>
              <a:off x="9693800" y="6270626"/>
              <a:ext cx="77788" cy="55563"/>
            </a:xfrm>
            <a:custGeom>
              <a:avLst/>
              <a:gdLst>
                <a:gd name="T0" fmla="*/ 18 w 20"/>
                <a:gd name="T1" fmla="*/ 14 h 14"/>
                <a:gd name="T2" fmla="*/ 3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3 w 20"/>
                <a:gd name="T9" fmla="*/ 0 h 14"/>
                <a:gd name="T10" fmla="*/ 18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8 w 20"/>
                <a:gd name="T17" fmla="*/ 14 h 14"/>
                <a:gd name="T18" fmla="*/ 5 w 20"/>
                <a:gd name="T19" fmla="*/ 9 h 14"/>
                <a:gd name="T20" fmla="*/ 15 w 20"/>
                <a:gd name="T21" fmla="*/ 9 h 14"/>
                <a:gd name="T22" fmla="*/ 15 w 20"/>
                <a:gd name="T23" fmla="*/ 4 h 14"/>
                <a:gd name="T24" fmla="*/ 5 w 20"/>
                <a:gd name="T25" fmla="*/ 4 h 14"/>
                <a:gd name="T26" fmla="*/ 5 w 20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8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19" y="14"/>
                    <a:pt x="18" y="14"/>
                  </a:cubicBezTo>
                  <a:close/>
                  <a:moveTo>
                    <a:pt x="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452"/>
            <p:cNvSpPr>
              <a:spLocks noEditPoints="1"/>
            </p:cNvSpPr>
            <p:nvPr userDrawn="1"/>
          </p:nvSpPr>
          <p:spPr bwMode="auto">
            <a:xfrm>
              <a:off x="9750950" y="6232526"/>
              <a:ext cx="77788" cy="53975"/>
            </a:xfrm>
            <a:custGeom>
              <a:avLst/>
              <a:gdLst>
                <a:gd name="T0" fmla="*/ 17 w 20"/>
                <a:gd name="T1" fmla="*/ 14 h 14"/>
                <a:gd name="T2" fmla="*/ 3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3 w 20"/>
                <a:gd name="T9" fmla="*/ 0 h 14"/>
                <a:gd name="T10" fmla="*/ 17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7 w 20"/>
                <a:gd name="T17" fmla="*/ 14 h 14"/>
                <a:gd name="T18" fmla="*/ 5 w 20"/>
                <a:gd name="T19" fmla="*/ 10 h 14"/>
                <a:gd name="T20" fmla="*/ 15 w 20"/>
                <a:gd name="T21" fmla="*/ 10 h 14"/>
                <a:gd name="T22" fmla="*/ 15 w 20"/>
                <a:gd name="T23" fmla="*/ 5 h 14"/>
                <a:gd name="T24" fmla="*/ 5 w 20"/>
                <a:gd name="T25" fmla="*/ 5 h 14"/>
                <a:gd name="T26" fmla="*/ 5 w 20"/>
                <a:gd name="T2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7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4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19" y="14"/>
                    <a:pt x="17" y="14"/>
                  </a:cubicBezTo>
                  <a:close/>
                  <a:moveTo>
                    <a:pt x="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453"/>
            <p:cNvSpPr>
              <a:spLocks noEditPoints="1"/>
            </p:cNvSpPr>
            <p:nvPr userDrawn="1"/>
          </p:nvSpPr>
          <p:spPr bwMode="auto">
            <a:xfrm>
              <a:off x="9823975" y="6259513"/>
              <a:ext cx="134938" cy="184150"/>
            </a:xfrm>
            <a:custGeom>
              <a:avLst/>
              <a:gdLst>
                <a:gd name="T0" fmla="*/ 20 w 35"/>
                <a:gd name="T1" fmla="*/ 47 h 47"/>
                <a:gd name="T2" fmla="*/ 18 w 35"/>
                <a:gd name="T3" fmla="*/ 46 h 47"/>
                <a:gd name="T4" fmla="*/ 0 w 35"/>
                <a:gd name="T5" fmla="*/ 10 h 47"/>
                <a:gd name="T6" fmla="*/ 0 w 35"/>
                <a:gd name="T7" fmla="*/ 8 h 47"/>
                <a:gd name="T8" fmla="*/ 1 w 35"/>
                <a:gd name="T9" fmla="*/ 7 h 47"/>
                <a:gd name="T10" fmla="*/ 15 w 35"/>
                <a:gd name="T11" fmla="*/ 0 h 47"/>
                <a:gd name="T12" fmla="*/ 17 w 35"/>
                <a:gd name="T13" fmla="*/ 0 h 47"/>
                <a:gd name="T14" fmla="*/ 18 w 35"/>
                <a:gd name="T15" fmla="*/ 2 h 47"/>
                <a:gd name="T16" fmla="*/ 35 w 35"/>
                <a:gd name="T17" fmla="*/ 37 h 47"/>
                <a:gd name="T18" fmla="*/ 34 w 35"/>
                <a:gd name="T19" fmla="*/ 40 h 47"/>
                <a:gd name="T20" fmla="*/ 21 w 35"/>
                <a:gd name="T21" fmla="*/ 46 h 47"/>
                <a:gd name="T22" fmla="*/ 20 w 35"/>
                <a:gd name="T23" fmla="*/ 47 h 47"/>
                <a:gd name="T24" fmla="*/ 6 w 35"/>
                <a:gd name="T25" fmla="*/ 10 h 47"/>
                <a:gd name="T26" fmla="*/ 22 w 35"/>
                <a:gd name="T27" fmla="*/ 41 h 47"/>
                <a:gd name="T28" fmla="*/ 30 w 35"/>
                <a:gd name="T29" fmla="*/ 37 h 47"/>
                <a:gd name="T30" fmla="*/ 15 w 35"/>
                <a:gd name="T31" fmla="*/ 6 h 47"/>
                <a:gd name="T32" fmla="*/ 6 w 35"/>
                <a:gd name="T33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7">
                  <a:moveTo>
                    <a:pt x="20" y="47"/>
                  </a:moveTo>
                  <a:cubicBezTo>
                    <a:pt x="19" y="47"/>
                    <a:pt x="19" y="46"/>
                    <a:pt x="18" y="4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40"/>
                    <a:pt x="34" y="40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7"/>
                    <a:pt x="21" y="47"/>
                    <a:pt x="20" y="47"/>
                  </a:cubicBezTo>
                  <a:close/>
                  <a:moveTo>
                    <a:pt x="6" y="10"/>
                  </a:moveTo>
                  <a:cubicBezTo>
                    <a:pt x="22" y="41"/>
                    <a:pt x="22" y="41"/>
                    <a:pt x="22" y="41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454"/>
            <p:cNvSpPr>
              <a:spLocks noEditPoints="1"/>
            </p:cNvSpPr>
            <p:nvPr userDrawn="1"/>
          </p:nvSpPr>
          <p:spPr bwMode="auto">
            <a:xfrm>
              <a:off x="9809688" y="6224588"/>
              <a:ext cx="84138" cy="77788"/>
            </a:xfrm>
            <a:custGeom>
              <a:avLst/>
              <a:gdLst>
                <a:gd name="T0" fmla="*/ 7 w 22"/>
                <a:gd name="T1" fmla="*/ 20 h 20"/>
                <a:gd name="T2" fmla="*/ 4 w 22"/>
                <a:gd name="T3" fmla="*/ 19 h 20"/>
                <a:gd name="T4" fmla="*/ 0 w 22"/>
                <a:gd name="T5" fmla="*/ 10 h 20"/>
                <a:gd name="T6" fmla="*/ 1 w 22"/>
                <a:gd name="T7" fmla="*/ 7 h 20"/>
                <a:gd name="T8" fmla="*/ 15 w 22"/>
                <a:gd name="T9" fmla="*/ 1 h 20"/>
                <a:gd name="T10" fmla="*/ 17 w 22"/>
                <a:gd name="T11" fmla="*/ 1 h 20"/>
                <a:gd name="T12" fmla="*/ 18 w 22"/>
                <a:gd name="T13" fmla="*/ 2 h 20"/>
                <a:gd name="T14" fmla="*/ 22 w 22"/>
                <a:gd name="T15" fmla="*/ 11 h 20"/>
                <a:gd name="T16" fmla="*/ 21 w 22"/>
                <a:gd name="T17" fmla="*/ 14 h 20"/>
                <a:gd name="T18" fmla="*/ 8 w 22"/>
                <a:gd name="T19" fmla="*/ 20 h 20"/>
                <a:gd name="T20" fmla="*/ 7 w 22"/>
                <a:gd name="T21" fmla="*/ 20 h 20"/>
                <a:gd name="T22" fmla="*/ 6 w 22"/>
                <a:gd name="T23" fmla="*/ 10 h 20"/>
                <a:gd name="T24" fmla="*/ 8 w 22"/>
                <a:gd name="T25" fmla="*/ 15 h 20"/>
                <a:gd name="T26" fmla="*/ 17 w 22"/>
                <a:gd name="T27" fmla="*/ 11 h 20"/>
                <a:gd name="T28" fmla="*/ 14 w 22"/>
                <a:gd name="T29" fmla="*/ 6 h 20"/>
                <a:gd name="T30" fmla="*/ 6 w 22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0">
                  <a:moveTo>
                    <a:pt x="7" y="20"/>
                  </a:moveTo>
                  <a:cubicBezTo>
                    <a:pt x="6" y="20"/>
                    <a:pt x="5" y="20"/>
                    <a:pt x="4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2"/>
                    <a:pt x="22" y="13"/>
                    <a:pt x="2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lose/>
                  <a:moveTo>
                    <a:pt x="6" y="10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6"/>
                    <a:pt x="14" y="6"/>
                    <a:pt x="14" y="6"/>
                  </a:cubicBezTo>
                  <a:lnTo>
                    <a:pt x="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" name="Freeform 455"/>
            <p:cNvSpPr>
              <a:spLocks noEditPoints="1"/>
            </p:cNvSpPr>
            <p:nvPr userDrawn="1"/>
          </p:nvSpPr>
          <p:spPr bwMode="auto">
            <a:xfrm>
              <a:off x="9603313" y="6481763"/>
              <a:ext cx="90488" cy="192088"/>
            </a:xfrm>
            <a:custGeom>
              <a:avLst/>
              <a:gdLst>
                <a:gd name="T0" fmla="*/ 22 w 24"/>
                <a:gd name="T1" fmla="*/ 49 h 49"/>
                <a:gd name="T2" fmla="*/ 2 w 24"/>
                <a:gd name="T3" fmla="*/ 49 h 49"/>
                <a:gd name="T4" fmla="*/ 0 w 24"/>
                <a:gd name="T5" fmla="*/ 46 h 49"/>
                <a:gd name="T6" fmla="*/ 0 w 24"/>
                <a:gd name="T7" fmla="*/ 2 h 49"/>
                <a:gd name="T8" fmla="*/ 2 w 24"/>
                <a:gd name="T9" fmla="*/ 0 h 49"/>
                <a:gd name="T10" fmla="*/ 22 w 24"/>
                <a:gd name="T11" fmla="*/ 0 h 49"/>
                <a:gd name="T12" fmla="*/ 24 w 24"/>
                <a:gd name="T13" fmla="*/ 2 h 49"/>
                <a:gd name="T14" fmla="*/ 24 w 24"/>
                <a:gd name="T15" fmla="*/ 46 h 49"/>
                <a:gd name="T16" fmla="*/ 22 w 24"/>
                <a:gd name="T17" fmla="*/ 49 h 49"/>
                <a:gd name="T18" fmla="*/ 5 w 24"/>
                <a:gd name="T19" fmla="*/ 44 h 49"/>
                <a:gd name="T20" fmla="*/ 20 w 24"/>
                <a:gd name="T21" fmla="*/ 44 h 49"/>
                <a:gd name="T22" fmla="*/ 20 w 24"/>
                <a:gd name="T23" fmla="*/ 4 h 49"/>
                <a:gd name="T24" fmla="*/ 5 w 24"/>
                <a:gd name="T25" fmla="*/ 4 h 49"/>
                <a:gd name="T26" fmla="*/ 5 w 24"/>
                <a:gd name="T27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9">
                  <a:moveTo>
                    <a:pt x="2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8"/>
                    <a:pt x="23" y="49"/>
                    <a:pt x="22" y="49"/>
                  </a:cubicBezTo>
                  <a:close/>
                  <a:moveTo>
                    <a:pt x="5" y="44"/>
                  </a:moveTo>
                  <a:cubicBezTo>
                    <a:pt x="20" y="44"/>
                    <a:pt x="20" y="44"/>
                    <a:pt x="20" y="4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Freeform 456"/>
            <p:cNvSpPr>
              <a:spLocks noEditPoints="1"/>
            </p:cNvSpPr>
            <p:nvPr userDrawn="1"/>
          </p:nvSpPr>
          <p:spPr bwMode="auto">
            <a:xfrm>
              <a:off x="9603313" y="6481763"/>
              <a:ext cx="90488" cy="55563"/>
            </a:xfrm>
            <a:custGeom>
              <a:avLst/>
              <a:gdLst>
                <a:gd name="T0" fmla="*/ 22 w 24"/>
                <a:gd name="T1" fmla="*/ 14 h 14"/>
                <a:gd name="T2" fmla="*/ 2 w 24"/>
                <a:gd name="T3" fmla="*/ 14 h 14"/>
                <a:gd name="T4" fmla="*/ 0 w 24"/>
                <a:gd name="T5" fmla="*/ 12 h 14"/>
                <a:gd name="T6" fmla="*/ 0 w 24"/>
                <a:gd name="T7" fmla="*/ 2 h 14"/>
                <a:gd name="T8" fmla="*/ 2 w 24"/>
                <a:gd name="T9" fmla="*/ 0 h 14"/>
                <a:gd name="T10" fmla="*/ 22 w 24"/>
                <a:gd name="T11" fmla="*/ 0 h 14"/>
                <a:gd name="T12" fmla="*/ 24 w 24"/>
                <a:gd name="T13" fmla="*/ 2 h 14"/>
                <a:gd name="T14" fmla="*/ 24 w 24"/>
                <a:gd name="T15" fmla="*/ 12 h 14"/>
                <a:gd name="T16" fmla="*/ 22 w 24"/>
                <a:gd name="T17" fmla="*/ 14 h 14"/>
                <a:gd name="T18" fmla="*/ 5 w 24"/>
                <a:gd name="T19" fmla="*/ 9 h 14"/>
                <a:gd name="T20" fmla="*/ 20 w 24"/>
                <a:gd name="T21" fmla="*/ 9 h 14"/>
                <a:gd name="T22" fmla="*/ 20 w 24"/>
                <a:gd name="T23" fmla="*/ 4 h 14"/>
                <a:gd name="T24" fmla="*/ 5 w 24"/>
                <a:gd name="T25" fmla="*/ 4 h 14"/>
                <a:gd name="T26" fmla="*/ 5 w 24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14">
                  <a:moveTo>
                    <a:pt x="22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3"/>
                    <a:pt x="23" y="14"/>
                    <a:pt x="22" y="14"/>
                  </a:cubicBezTo>
                  <a:close/>
                  <a:moveTo>
                    <a:pt x="5" y="9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457"/>
            <p:cNvSpPr>
              <a:spLocks noEditPoints="1"/>
            </p:cNvSpPr>
            <p:nvPr userDrawn="1"/>
          </p:nvSpPr>
          <p:spPr bwMode="auto">
            <a:xfrm>
              <a:off x="9679513" y="6462713"/>
              <a:ext cx="92075" cy="211138"/>
            </a:xfrm>
            <a:custGeom>
              <a:avLst/>
              <a:gdLst>
                <a:gd name="T0" fmla="*/ 22 w 24"/>
                <a:gd name="T1" fmla="*/ 54 h 54"/>
                <a:gd name="T2" fmla="*/ 2 w 24"/>
                <a:gd name="T3" fmla="*/ 54 h 54"/>
                <a:gd name="T4" fmla="*/ 0 w 24"/>
                <a:gd name="T5" fmla="*/ 51 h 54"/>
                <a:gd name="T6" fmla="*/ 0 w 24"/>
                <a:gd name="T7" fmla="*/ 2 h 54"/>
                <a:gd name="T8" fmla="*/ 2 w 24"/>
                <a:gd name="T9" fmla="*/ 0 h 54"/>
                <a:gd name="T10" fmla="*/ 22 w 24"/>
                <a:gd name="T11" fmla="*/ 0 h 54"/>
                <a:gd name="T12" fmla="*/ 24 w 24"/>
                <a:gd name="T13" fmla="*/ 2 h 54"/>
                <a:gd name="T14" fmla="*/ 24 w 24"/>
                <a:gd name="T15" fmla="*/ 51 h 54"/>
                <a:gd name="T16" fmla="*/ 22 w 24"/>
                <a:gd name="T17" fmla="*/ 54 h 54"/>
                <a:gd name="T18" fmla="*/ 4 w 24"/>
                <a:gd name="T19" fmla="*/ 49 h 54"/>
                <a:gd name="T20" fmla="*/ 19 w 24"/>
                <a:gd name="T21" fmla="*/ 49 h 54"/>
                <a:gd name="T22" fmla="*/ 19 w 24"/>
                <a:gd name="T23" fmla="*/ 5 h 54"/>
                <a:gd name="T24" fmla="*/ 4 w 24"/>
                <a:gd name="T25" fmla="*/ 5 h 54"/>
                <a:gd name="T26" fmla="*/ 4 w 24"/>
                <a:gd name="T27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54">
                  <a:moveTo>
                    <a:pt x="2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4"/>
                    <a:pt x="0" y="53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3"/>
                    <a:pt x="23" y="54"/>
                    <a:pt x="22" y="54"/>
                  </a:cubicBezTo>
                  <a:close/>
                  <a:moveTo>
                    <a:pt x="4" y="49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4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458"/>
            <p:cNvSpPr>
              <a:spLocks noEditPoints="1"/>
            </p:cNvSpPr>
            <p:nvPr userDrawn="1"/>
          </p:nvSpPr>
          <p:spPr bwMode="auto">
            <a:xfrm>
              <a:off x="9679513" y="6462713"/>
              <a:ext cx="92075" cy="53975"/>
            </a:xfrm>
            <a:custGeom>
              <a:avLst/>
              <a:gdLst>
                <a:gd name="T0" fmla="*/ 22 w 24"/>
                <a:gd name="T1" fmla="*/ 14 h 14"/>
                <a:gd name="T2" fmla="*/ 2 w 24"/>
                <a:gd name="T3" fmla="*/ 14 h 14"/>
                <a:gd name="T4" fmla="*/ 0 w 24"/>
                <a:gd name="T5" fmla="*/ 12 h 14"/>
                <a:gd name="T6" fmla="*/ 0 w 24"/>
                <a:gd name="T7" fmla="*/ 2 h 14"/>
                <a:gd name="T8" fmla="*/ 2 w 24"/>
                <a:gd name="T9" fmla="*/ 0 h 14"/>
                <a:gd name="T10" fmla="*/ 22 w 24"/>
                <a:gd name="T11" fmla="*/ 0 h 14"/>
                <a:gd name="T12" fmla="*/ 24 w 24"/>
                <a:gd name="T13" fmla="*/ 2 h 14"/>
                <a:gd name="T14" fmla="*/ 24 w 24"/>
                <a:gd name="T15" fmla="*/ 12 h 14"/>
                <a:gd name="T16" fmla="*/ 22 w 24"/>
                <a:gd name="T17" fmla="*/ 14 h 14"/>
                <a:gd name="T18" fmla="*/ 4 w 24"/>
                <a:gd name="T19" fmla="*/ 9 h 14"/>
                <a:gd name="T20" fmla="*/ 19 w 24"/>
                <a:gd name="T21" fmla="*/ 9 h 14"/>
                <a:gd name="T22" fmla="*/ 19 w 24"/>
                <a:gd name="T23" fmla="*/ 5 h 14"/>
                <a:gd name="T24" fmla="*/ 4 w 24"/>
                <a:gd name="T25" fmla="*/ 5 h 14"/>
                <a:gd name="T26" fmla="*/ 4 w 24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14">
                  <a:moveTo>
                    <a:pt x="22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3"/>
                    <a:pt x="23" y="14"/>
                    <a:pt x="22" y="14"/>
                  </a:cubicBezTo>
                  <a:close/>
                  <a:moveTo>
                    <a:pt x="4" y="9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459"/>
            <p:cNvSpPr>
              <a:spLocks/>
            </p:cNvSpPr>
            <p:nvPr userDrawn="1"/>
          </p:nvSpPr>
          <p:spPr bwMode="auto">
            <a:xfrm>
              <a:off x="9641413" y="6556376"/>
              <a:ext cx="19050" cy="77788"/>
            </a:xfrm>
            <a:custGeom>
              <a:avLst/>
              <a:gdLst>
                <a:gd name="T0" fmla="*/ 2 w 5"/>
                <a:gd name="T1" fmla="*/ 20 h 20"/>
                <a:gd name="T2" fmla="*/ 0 w 5"/>
                <a:gd name="T3" fmla="*/ 17 h 20"/>
                <a:gd name="T4" fmla="*/ 0 w 5"/>
                <a:gd name="T5" fmla="*/ 3 h 20"/>
                <a:gd name="T6" fmla="*/ 2 w 5"/>
                <a:gd name="T7" fmla="*/ 0 h 20"/>
                <a:gd name="T8" fmla="*/ 5 w 5"/>
                <a:gd name="T9" fmla="*/ 3 h 20"/>
                <a:gd name="T10" fmla="*/ 5 w 5"/>
                <a:gd name="T11" fmla="*/ 17 h 20"/>
                <a:gd name="T12" fmla="*/ 2 w 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0">
                  <a:moveTo>
                    <a:pt x="2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9"/>
                    <a:pt x="4" y="20"/>
                    <a:pt x="2" y="2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460"/>
            <p:cNvSpPr>
              <a:spLocks/>
            </p:cNvSpPr>
            <p:nvPr userDrawn="1"/>
          </p:nvSpPr>
          <p:spPr bwMode="auto">
            <a:xfrm>
              <a:off x="9712850" y="6537326"/>
              <a:ext cx="19050" cy="96838"/>
            </a:xfrm>
            <a:custGeom>
              <a:avLst/>
              <a:gdLst>
                <a:gd name="T0" fmla="*/ 3 w 5"/>
                <a:gd name="T1" fmla="*/ 25 h 25"/>
                <a:gd name="T2" fmla="*/ 0 w 5"/>
                <a:gd name="T3" fmla="*/ 22 h 25"/>
                <a:gd name="T4" fmla="*/ 0 w 5"/>
                <a:gd name="T5" fmla="*/ 3 h 25"/>
                <a:gd name="T6" fmla="*/ 3 w 5"/>
                <a:gd name="T7" fmla="*/ 0 h 25"/>
                <a:gd name="T8" fmla="*/ 5 w 5"/>
                <a:gd name="T9" fmla="*/ 3 h 25"/>
                <a:gd name="T10" fmla="*/ 5 w 5"/>
                <a:gd name="T11" fmla="*/ 22 h 25"/>
                <a:gd name="T12" fmla="*/ 3 w 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5">
                  <a:moveTo>
                    <a:pt x="3" y="25"/>
                  </a:moveTo>
                  <a:cubicBezTo>
                    <a:pt x="1" y="25"/>
                    <a:pt x="0" y="24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4"/>
                    <a:pt x="4" y="25"/>
                    <a:pt x="3" y="2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461"/>
            <p:cNvSpPr>
              <a:spLocks noEditPoints="1"/>
            </p:cNvSpPr>
            <p:nvPr userDrawn="1"/>
          </p:nvSpPr>
          <p:spPr bwMode="auto">
            <a:xfrm>
              <a:off x="9796988" y="6594476"/>
              <a:ext cx="244475" cy="79375"/>
            </a:xfrm>
            <a:custGeom>
              <a:avLst/>
              <a:gdLst>
                <a:gd name="T0" fmla="*/ 54 w 64"/>
                <a:gd name="T1" fmla="*/ 20 h 20"/>
                <a:gd name="T2" fmla="*/ 3 w 64"/>
                <a:gd name="T3" fmla="*/ 20 h 20"/>
                <a:gd name="T4" fmla="*/ 1 w 64"/>
                <a:gd name="T5" fmla="*/ 18 h 20"/>
                <a:gd name="T6" fmla="*/ 1 w 64"/>
                <a:gd name="T7" fmla="*/ 16 h 20"/>
                <a:gd name="T8" fmla="*/ 1 w 64"/>
                <a:gd name="T9" fmla="*/ 4 h 20"/>
                <a:gd name="T10" fmla="*/ 1 w 64"/>
                <a:gd name="T11" fmla="*/ 2 h 20"/>
                <a:gd name="T12" fmla="*/ 3 w 64"/>
                <a:gd name="T13" fmla="*/ 0 h 20"/>
                <a:gd name="T14" fmla="*/ 54 w 64"/>
                <a:gd name="T15" fmla="*/ 0 h 20"/>
                <a:gd name="T16" fmla="*/ 64 w 64"/>
                <a:gd name="T17" fmla="*/ 10 h 20"/>
                <a:gd name="T18" fmla="*/ 54 w 64"/>
                <a:gd name="T19" fmla="*/ 20 h 20"/>
                <a:gd name="T20" fmla="*/ 7 w 64"/>
                <a:gd name="T21" fmla="*/ 15 h 20"/>
                <a:gd name="T22" fmla="*/ 54 w 64"/>
                <a:gd name="T23" fmla="*/ 15 h 20"/>
                <a:gd name="T24" fmla="*/ 59 w 64"/>
                <a:gd name="T25" fmla="*/ 10 h 20"/>
                <a:gd name="T26" fmla="*/ 54 w 64"/>
                <a:gd name="T27" fmla="*/ 5 h 20"/>
                <a:gd name="T28" fmla="*/ 7 w 64"/>
                <a:gd name="T29" fmla="*/ 5 h 20"/>
                <a:gd name="T30" fmla="*/ 7 w 64"/>
                <a:gd name="T31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20">
                  <a:moveTo>
                    <a:pt x="5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3" y="12"/>
                    <a:pt x="3" y="8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0" y="0"/>
                    <a:pt x="64" y="5"/>
                    <a:pt x="64" y="10"/>
                  </a:cubicBezTo>
                  <a:cubicBezTo>
                    <a:pt x="64" y="15"/>
                    <a:pt x="60" y="20"/>
                    <a:pt x="54" y="20"/>
                  </a:cubicBezTo>
                  <a:close/>
                  <a:moveTo>
                    <a:pt x="7" y="15"/>
                  </a:moveTo>
                  <a:cubicBezTo>
                    <a:pt x="54" y="15"/>
                    <a:pt x="54" y="15"/>
                    <a:pt x="54" y="15"/>
                  </a:cubicBezTo>
                  <a:cubicBezTo>
                    <a:pt x="57" y="15"/>
                    <a:pt x="59" y="13"/>
                    <a:pt x="59" y="10"/>
                  </a:cubicBezTo>
                  <a:cubicBezTo>
                    <a:pt x="59" y="7"/>
                    <a:pt x="57" y="5"/>
                    <a:pt x="54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8"/>
                    <a:pt x="8" y="12"/>
                    <a:pt x="7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462"/>
            <p:cNvSpPr>
              <a:spLocks noEditPoints="1"/>
            </p:cNvSpPr>
            <p:nvPr userDrawn="1"/>
          </p:nvSpPr>
          <p:spPr bwMode="auto">
            <a:xfrm>
              <a:off x="9828738" y="6540501"/>
              <a:ext cx="244475" cy="74613"/>
            </a:xfrm>
            <a:custGeom>
              <a:avLst/>
              <a:gdLst>
                <a:gd name="T0" fmla="*/ 54 w 64"/>
                <a:gd name="T1" fmla="*/ 19 h 19"/>
                <a:gd name="T2" fmla="*/ 2 w 64"/>
                <a:gd name="T3" fmla="*/ 19 h 19"/>
                <a:gd name="T4" fmla="*/ 0 w 64"/>
                <a:gd name="T5" fmla="*/ 18 h 19"/>
                <a:gd name="T6" fmla="*/ 0 w 64"/>
                <a:gd name="T7" fmla="*/ 15 h 19"/>
                <a:gd name="T8" fmla="*/ 0 w 64"/>
                <a:gd name="T9" fmla="*/ 3 h 19"/>
                <a:gd name="T10" fmla="*/ 0 w 64"/>
                <a:gd name="T11" fmla="*/ 1 h 19"/>
                <a:gd name="T12" fmla="*/ 2 w 64"/>
                <a:gd name="T13" fmla="*/ 0 h 19"/>
                <a:gd name="T14" fmla="*/ 54 w 64"/>
                <a:gd name="T15" fmla="*/ 0 h 19"/>
                <a:gd name="T16" fmla="*/ 64 w 64"/>
                <a:gd name="T17" fmla="*/ 9 h 19"/>
                <a:gd name="T18" fmla="*/ 54 w 64"/>
                <a:gd name="T19" fmla="*/ 19 h 19"/>
                <a:gd name="T20" fmla="*/ 6 w 64"/>
                <a:gd name="T21" fmla="*/ 14 h 19"/>
                <a:gd name="T22" fmla="*/ 54 w 64"/>
                <a:gd name="T23" fmla="*/ 14 h 19"/>
                <a:gd name="T24" fmla="*/ 59 w 64"/>
                <a:gd name="T25" fmla="*/ 9 h 19"/>
                <a:gd name="T26" fmla="*/ 54 w 64"/>
                <a:gd name="T27" fmla="*/ 4 h 19"/>
                <a:gd name="T28" fmla="*/ 6 w 64"/>
                <a:gd name="T29" fmla="*/ 4 h 19"/>
                <a:gd name="T30" fmla="*/ 6 w 64"/>
                <a:gd name="T3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9">
                  <a:moveTo>
                    <a:pt x="54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0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3" y="12"/>
                    <a:pt x="3" y="7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4" y="4"/>
                    <a:pt x="64" y="9"/>
                  </a:cubicBezTo>
                  <a:cubicBezTo>
                    <a:pt x="64" y="15"/>
                    <a:pt x="59" y="19"/>
                    <a:pt x="54" y="19"/>
                  </a:cubicBezTo>
                  <a:close/>
                  <a:moveTo>
                    <a:pt x="6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7" y="14"/>
                    <a:pt x="59" y="12"/>
                    <a:pt x="59" y="9"/>
                  </a:cubicBezTo>
                  <a:cubicBezTo>
                    <a:pt x="59" y="6"/>
                    <a:pt x="57" y="4"/>
                    <a:pt x="5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7"/>
                    <a:pt x="7" y="11"/>
                    <a:pt x="6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463"/>
            <p:cNvSpPr>
              <a:spLocks noEditPoints="1"/>
            </p:cNvSpPr>
            <p:nvPr userDrawn="1"/>
          </p:nvSpPr>
          <p:spPr bwMode="auto">
            <a:xfrm>
              <a:off x="9796988" y="6481763"/>
              <a:ext cx="244475" cy="74613"/>
            </a:xfrm>
            <a:custGeom>
              <a:avLst/>
              <a:gdLst>
                <a:gd name="T0" fmla="*/ 54 w 64"/>
                <a:gd name="T1" fmla="*/ 19 h 19"/>
                <a:gd name="T2" fmla="*/ 3 w 64"/>
                <a:gd name="T3" fmla="*/ 19 h 19"/>
                <a:gd name="T4" fmla="*/ 1 w 64"/>
                <a:gd name="T5" fmla="*/ 18 h 19"/>
                <a:gd name="T6" fmla="*/ 1 w 64"/>
                <a:gd name="T7" fmla="*/ 16 h 19"/>
                <a:gd name="T8" fmla="*/ 1 w 64"/>
                <a:gd name="T9" fmla="*/ 4 h 19"/>
                <a:gd name="T10" fmla="*/ 1 w 64"/>
                <a:gd name="T11" fmla="*/ 1 h 19"/>
                <a:gd name="T12" fmla="*/ 3 w 64"/>
                <a:gd name="T13" fmla="*/ 0 h 19"/>
                <a:gd name="T14" fmla="*/ 54 w 64"/>
                <a:gd name="T15" fmla="*/ 0 h 19"/>
                <a:gd name="T16" fmla="*/ 64 w 64"/>
                <a:gd name="T17" fmla="*/ 10 h 19"/>
                <a:gd name="T18" fmla="*/ 54 w 64"/>
                <a:gd name="T19" fmla="*/ 19 h 19"/>
                <a:gd name="T20" fmla="*/ 7 w 64"/>
                <a:gd name="T21" fmla="*/ 14 h 19"/>
                <a:gd name="T22" fmla="*/ 54 w 64"/>
                <a:gd name="T23" fmla="*/ 14 h 19"/>
                <a:gd name="T24" fmla="*/ 59 w 64"/>
                <a:gd name="T25" fmla="*/ 9 h 19"/>
                <a:gd name="T26" fmla="*/ 54 w 64"/>
                <a:gd name="T27" fmla="*/ 4 h 19"/>
                <a:gd name="T28" fmla="*/ 7 w 64"/>
                <a:gd name="T29" fmla="*/ 4 h 19"/>
                <a:gd name="T30" fmla="*/ 7 w 64"/>
                <a:gd name="T3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9">
                  <a:moveTo>
                    <a:pt x="54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1" y="19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3" y="12"/>
                    <a:pt x="3" y="7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0" y="0"/>
                    <a:pt x="64" y="4"/>
                    <a:pt x="64" y="10"/>
                  </a:cubicBezTo>
                  <a:cubicBezTo>
                    <a:pt x="64" y="15"/>
                    <a:pt x="60" y="19"/>
                    <a:pt x="54" y="19"/>
                  </a:cubicBezTo>
                  <a:close/>
                  <a:moveTo>
                    <a:pt x="7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7" y="14"/>
                    <a:pt x="59" y="12"/>
                    <a:pt x="59" y="9"/>
                  </a:cubicBezTo>
                  <a:cubicBezTo>
                    <a:pt x="59" y="7"/>
                    <a:pt x="57" y="4"/>
                    <a:pt x="5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8"/>
                    <a:pt x="8" y="11"/>
                    <a:pt x="7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464"/>
            <p:cNvSpPr>
              <a:spLocks noEditPoints="1"/>
            </p:cNvSpPr>
            <p:nvPr userDrawn="1"/>
          </p:nvSpPr>
          <p:spPr bwMode="auto">
            <a:xfrm>
              <a:off x="7649100" y="6256338"/>
              <a:ext cx="623888" cy="506413"/>
            </a:xfrm>
            <a:custGeom>
              <a:avLst/>
              <a:gdLst>
                <a:gd name="T0" fmla="*/ 147 w 163"/>
                <a:gd name="T1" fmla="*/ 114 h 130"/>
                <a:gd name="T2" fmla="*/ 144 w 163"/>
                <a:gd name="T3" fmla="*/ 5 h 130"/>
                <a:gd name="T4" fmla="*/ 117 w 163"/>
                <a:gd name="T5" fmla="*/ 8 h 130"/>
                <a:gd name="T6" fmla="*/ 101 w 163"/>
                <a:gd name="T7" fmla="*/ 27 h 130"/>
                <a:gd name="T8" fmla="*/ 98 w 163"/>
                <a:gd name="T9" fmla="*/ 5 h 130"/>
                <a:gd name="T10" fmla="*/ 76 w 163"/>
                <a:gd name="T11" fmla="*/ 8 h 130"/>
                <a:gd name="T12" fmla="*/ 60 w 163"/>
                <a:gd name="T13" fmla="*/ 21 h 130"/>
                <a:gd name="T14" fmla="*/ 57 w 163"/>
                <a:gd name="T15" fmla="*/ 32 h 130"/>
                <a:gd name="T16" fmla="*/ 41 w 163"/>
                <a:gd name="T17" fmla="*/ 2 h 130"/>
                <a:gd name="T18" fmla="*/ 17 w 163"/>
                <a:gd name="T19" fmla="*/ 0 h 130"/>
                <a:gd name="T20" fmla="*/ 14 w 163"/>
                <a:gd name="T21" fmla="*/ 114 h 130"/>
                <a:gd name="T22" fmla="*/ 0 w 163"/>
                <a:gd name="T23" fmla="*/ 130 h 130"/>
                <a:gd name="T24" fmla="*/ 163 w 163"/>
                <a:gd name="T25" fmla="*/ 114 h 130"/>
                <a:gd name="T26" fmla="*/ 122 w 163"/>
                <a:gd name="T27" fmla="*/ 105 h 130"/>
                <a:gd name="T28" fmla="*/ 141 w 163"/>
                <a:gd name="T29" fmla="*/ 114 h 130"/>
                <a:gd name="T30" fmla="*/ 141 w 163"/>
                <a:gd name="T31" fmla="*/ 100 h 130"/>
                <a:gd name="T32" fmla="*/ 122 w 163"/>
                <a:gd name="T33" fmla="*/ 95 h 130"/>
                <a:gd name="T34" fmla="*/ 141 w 163"/>
                <a:gd name="T35" fmla="*/ 100 h 130"/>
                <a:gd name="T36" fmla="*/ 122 w 163"/>
                <a:gd name="T37" fmla="*/ 89 h 130"/>
                <a:gd name="T38" fmla="*/ 141 w 163"/>
                <a:gd name="T39" fmla="*/ 35 h 130"/>
                <a:gd name="T40" fmla="*/ 141 w 163"/>
                <a:gd name="T41" fmla="*/ 30 h 130"/>
                <a:gd name="T42" fmla="*/ 122 w 163"/>
                <a:gd name="T43" fmla="*/ 24 h 130"/>
                <a:gd name="T44" fmla="*/ 141 w 163"/>
                <a:gd name="T45" fmla="*/ 30 h 130"/>
                <a:gd name="T46" fmla="*/ 141 w 163"/>
                <a:gd name="T47" fmla="*/ 19 h 130"/>
                <a:gd name="T48" fmla="*/ 122 w 163"/>
                <a:gd name="T49" fmla="*/ 11 h 130"/>
                <a:gd name="T50" fmla="*/ 117 w 163"/>
                <a:gd name="T51" fmla="*/ 32 h 130"/>
                <a:gd name="T52" fmla="*/ 101 w 163"/>
                <a:gd name="T53" fmla="*/ 114 h 130"/>
                <a:gd name="T54" fmla="*/ 117 w 163"/>
                <a:gd name="T55" fmla="*/ 32 h 130"/>
                <a:gd name="T56" fmla="*/ 82 w 163"/>
                <a:gd name="T57" fmla="*/ 21 h 130"/>
                <a:gd name="T58" fmla="*/ 95 w 163"/>
                <a:gd name="T59" fmla="*/ 76 h 130"/>
                <a:gd name="T60" fmla="*/ 82 w 163"/>
                <a:gd name="T61" fmla="*/ 24 h 130"/>
                <a:gd name="T62" fmla="*/ 95 w 163"/>
                <a:gd name="T63" fmla="*/ 81 h 130"/>
                <a:gd name="T64" fmla="*/ 82 w 163"/>
                <a:gd name="T65" fmla="*/ 103 h 130"/>
                <a:gd name="T66" fmla="*/ 82 w 163"/>
                <a:gd name="T67" fmla="*/ 108 h 130"/>
                <a:gd name="T68" fmla="*/ 95 w 163"/>
                <a:gd name="T69" fmla="*/ 114 h 130"/>
                <a:gd name="T70" fmla="*/ 82 w 163"/>
                <a:gd name="T71" fmla="*/ 108 h 130"/>
                <a:gd name="T72" fmla="*/ 95 w 163"/>
                <a:gd name="T73" fmla="*/ 16 h 130"/>
                <a:gd name="T74" fmla="*/ 82 w 163"/>
                <a:gd name="T75" fmla="*/ 11 h 130"/>
                <a:gd name="T76" fmla="*/ 63 w 163"/>
                <a:gd name="T77" fmla="*/ 27 h 130"/>
                <a:gd name="T78" fmla="*/ 76 w 163"/>
                <a:gd name="T79" fmla="*/ 114 h 130"/>
                <a:gd name="T80" fmla="*/ 63 w 163"/>
                <a:gd name="T81" fmla="*/ 27 h 130"/>
                <a:gd name="T82" fmla="*/ 19 w 163"/>
                <a:gd name="T83" fmla="*/ 24 h 130"/>
                <a:gd name="T84" fmla="*/ 36 w 163"/>
                <a:gd name="T85" fmla="*/ 19 h 130"/>
                <a:gd name="T86" fmla="*/ 57 w 163"/>
                <a:gd name="T87" fmla="*/ 103 h 130"/>
                <a:gd name="T88" fmla="*/ 41 w 163"/>
                <a:gd name="T89" fmla="*/ 49 h 130"/>
                <a:gd name="T90" fmla="*/ 57 w 163"/>
                <a:gd name="T91" fmla="*/ 103 h 130"/>
                <a:gd name="T92" fmla="*/ 57 w 163"/>
                <a:gd name="T93" fmla="*/ 108 h 130"/>
                <a:gd name="T94" fmla="*/ 41 w 163"/>
                <a:gd name="T95" fmla="*/ 114 h 130"/>
                <a:gd name="T96" fmla="*/ 57 w 163"/>
                <a:gd name="T97" fmla="*/ 38 h 130"/>
                <a:gd name="T98" fmla="*/ 41 w 163"/>
                <a:gd name="T99" fmla="*/ 43 h 130"/>
                <a:gd name="T100" fmla="*/ 57 w 163"/>
                <a:gd name="T101" fmla="*/ 38 h 130"/>
                <a:gd name="T102" fmla="*/ 36 w 163"/>
                <a:gd name="T103" fmla="*/ 13 h 130"/>
                <a:gd name="T104" fmla="*/ 19 w 163"/>
                <a:gd name="T105" fmla="*/ 5 h 130"/>
                <a:gd name="T106" fmla="*/ 19 w 163"/>
                <a:gd name="T107" fmla="*/ 30 h 130"/>
                <a:gd name="T108" fmla="*/ 36 w 163"/>
                <a:gd name="T109" fmla="*/ 114 h 130"/>
                <a:gd name="T110" fmla="*/ 19 w 163"/>
                <a:gd name="T111" fmla="*/ 30 h 130"/>
                <a:gd name="T112" fmla="*/ 6 w 163"/>
                <a:gd name="T113" fmla="*/ 124 h 130"/>
                <a:gd name="T114" fmla="*/ 158 w 163"/>
                <a:gd name="T115" fmla="*/ 11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30">
                  <a:moveTo>
                    <a:pt x="163" y="114"/>
                  </a:moveTo>
                  <a:cubicBezTo>
                    <a:pt x="147" y="114"/>
                    <a:pt x="147" y="114"/>
                    <a:pt x="147" y="114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6"/>
                    <a:pt x="146" y="5"/>
                    <a:pt x="144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8" y="5"/>
                    <a:pt x="117" y="6"/>
                    <a:pt x="117" y="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6"/>
                    <a:pt x="100" y="5"/>
                    <a:pt x="9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8" y="5"/>
                    <a:pt x="76" y="6"/>
                    <a:pt x="76" y="8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7" y="23"/>
                    <a:pt x="57" y="24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0" y="0"/>
                    <a:pt x="3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63" y="130"/>
                    <a:pt x="163" y="130"/>
                    <a:pt x="163" y="130"/>
                  </a:cubicBezTo>
                  <a:lnTo>
                    <a:pt x="163" y="114"/>
                  </a:lnTo>
                  <a:close/>
                  <a:moveTo>
                    <a:pt x="122" y="114"/>
                  </a:moveTo>
                  <a:cubicBezTo>
                    <a:pt x="122" y="105"/>
                    <a:pt x="122" y="105"/>
                    <a:pt x="122" y="105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14"/>
                    <a:pt x="141" y="114"/>
                    <a:pt x="141" y="114"/>
                  </a:cubicBezTo>
                  <a:lnTo>
                    <a:pt x="122" y="114"/>
                  </a:lnTo>
                  <a:close/>
                  <a:moveTo>
                    <a:pt x="141" y="100"/>
                  </a:moveTo>
                  <a:cubicBezTo>
                    <a:pt x="122" y="100"/>
                    <a:pt x="122" y="100"/>
                    <a:pt x="122" y="100"/>
                  </a:cubicBezTo>
                  <a:cubicBezTo>
                    <a:pt x="122" y="95"/>
                    <a:pt x="122" y="95"/>
                    <a:pt x="122" y="95"/>
                  </a:cubicBezTo>
                  <a:cubicBezTo>
                    <a:pt x="141" y="95"/>
                    <a:pt x="141" y="95"/>
                    <a:pt x="141" y="95"/>
                  </a:cubicBezTo>
                  <a:lnTo>
                    <a:pt x="141" y="100"/>
                  </a:lnTo>
                  <a:close/>
                  <a:moveTo>
                    <a:pt x="141" y="89"/>
                  </a:moveTo>
                  <a:cubicBezTo>
                    <a:pt x="122" y="89"/>
                    <a:pt x="122" y="89"/>
                    <a:pt x="122" y="89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41" y="35"/>
                    <a:pt x="141" y="35"/>
                    <a:pt x="141" y="35"/>
                  </a:cubicBezTo>
                  <a:lnTo>
                    <a:pt x="141" y="89"/>
                  </a:lnTo>
                  <a:close/>
                  <a:moveTo>
                    <a:pt x="141" y="30"/>
                  </a:moveTo>
                  <a:cubicBezTo>
                    <a:pt x="122" y="30"/>
                    <a:pt x="122" y="30"/>
                    <a:pt x="122" y="30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41" y="24"/>
                    <a:pt x="141" y="24"/>
                    <a:pt x="141" y="24"/>
                  </a:cubicBezTo>
                  <a:lnTo>
                    <a:pt x="141" y="30"/>
                  </a:lnTo>
                  <a:close/>
                  <a:moveTo>
                    <a:pt x="141" y="11"/>
                  </a:moveTo>
                  <a:cubicBezTo>
                    <a:pt x="141" y="19"/>
                    <a:pt x="141" y="19"/>
                    <a:pt x="141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1"/>
                    <a:pt x="122" y="11"/>
                    <a:pt x="122" y="11"/>
                  </a:cubicBezTo>
                  <a:lnTo>
                    <a:pt x="141" y="11"/>
                  </a:lnTo>
                  <a:close/>
                  <a:moveTo>
                    <a:pt x="117" y="32"/>
                  </a:moveTo>
                  <a:cubicBezTo>
                    <a:pt x="117" y="114"/>
                    <a:pt x="117" y="114"/>
                    <a:pt x="117" y="114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32"/>
                    <a:pt x="101" y="32"/>
                    <a:pt x="101" y="32"/>
                  </a:cubicBezTo>
                  <a:lnTo>
                    <a:pt x="117" y="32"/>
                  </a:lnTo>
                  <a:close/>
                  <a:moveTo>
                    <a:pt x="82" y="24"/>
                  </a:moveTo>
                  <a:cubicBezTo>
                    <a:pt x="82" y="21"/>
                    <a:pt x="82" y="21"/>
                    <a:pt x="82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76"/>
                    <a:pt x="95" y="76"/>
                    <a:pt x="95" y="76"/>
                  </a:cubicBezTo>
                  <a:cubicBezTo>
                    <a:pt x="82" y="76"/>
                    <a:pt x="82" y="76"/>
                    <a:pt x="82" y="76"/>
                  </a:cubicBezTo>
                  <a:lnTo>
                    <a:pt x="82" y="24"/>
                  </a:lnTo>
                  <a:close/>
                  <a:moveTo>
                    <a:pt x="82" y="81"/>
                  </a:moveTo>
                  <a:cubicBezTo>
                    <a:pt x="95" y="81"/>
                    <a:pt x="95" y="81"/>
                    <a:pt x="95" y="81"/>
                  </a:cubicBezTo>
                  <a:cubicBezTo>
                    <a:pt x="95" y="103"/>
                    <a:pt x="95" y="103"/>
                    <a:pt x="95" y="103"/>
                  </a:cubicBezTo>
                  <a:cubicBezTo>
                    <a:pt x="82" y="103"/>
                    <a:pt x="82" y="103"/>
                    <a:pt x="82" y="103"/>
                  </a:cubicBezTo>
                  <a:lnTo>
                    <a:pt x="82" y="81"/>
                  </a:lnTo>
                  <a:close/>
                  <a:moveTo>
                    <a:pt x="82" y="108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82" y="114"/>
                    <a:pt x="82" y="114"/>
                    <a:pt x="82" y="114"/>
                  </a:cubicBezTo>
                  <a:lnTo>
                    <a:pt x="82" y="108"/>
                  </a:lnTo>
                  <a:close/>
                  <a:moveTo>
                    <a:pt x="95" y="11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1"/>
                    <a:pt x="82" y="11"/>
                    <a:pt x="82" y="11"/>
                  </a:cubicBezTo>
                  <a:lnTo>
                    <a:pt x="95" y="11"/>
                  </a:lnTo>
                  <a:close/>
                  <a:moveTo>
                    <a:pt x="6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63" y="114"/>
                    <a:pt x="63" y="114"/>
                    <a:pt x="63" y="114"/>
                  </a:cubicBezTo>
                  <a:lnTo>
                    <a:pt x="63" y="27"/>
                  </a:lnTo>
                  <a:close/>
                  <a:moveTo>
                    <a:pt x="36" y="24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36" y="19"/>
                    <a:pt x="36" y="19"/>
                    <a:pt x="36" y="19"/>
                  </a:cubicBezTo>
                  <a:lnTo>
                    <a:pt x="36" y="24"/>
                  </a:lnTo>
                  <a:close/>
                  <a:moveTo>
                    <a:pt x="57" y="103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57" y="49"/>
                    <a:pt x="57" y="49"/>
                    <a:pt x="57" y="49"/>
                  </a:cubicBezTo>
                  <a:lnTo>
                    <a:pt x="57" y="103"/>
                  </a:lnTo>
                  <a:close/>
                  <a:moveTo>
                    <a:pt x="41" y="108"/>
                  </a:moveTo>
                  <a:cubicBezTo>
                    <a:pt x="57" y="108"/>
                    <a:pt x="57" y="108"/>
                    <a:pt x="57" y="108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41" y="114"/>
                    <a:pt x="41" y="114"/>
                  </a:cubicBezTo>
                  <a:lnTo>
                    <a:pt x="41" y="108"/>
                  </a:lnTo>
                  <a:close/>
                  <a:moveTo>
                    <a:pt x="57" y="38"/>
                  </a:moveTo>
                  <a:cubicBezTo>
                    <a:pt x="57" y="43"/>
                    <a:pt x="57" y="43"/>
                    <a:pt x="57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38"/>
                    <a:pt x="41" y="38"/>
                    <a:pt x="41" y="38"/>
                  </a:cubicBezTo>
                  <a:lnTo>
                    <a:pt x="57" y="38"/>
                  </a:lnTo>
                  <a:close/>
                  <a:moveTo>
                    <a:pt x="36" y="5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5"/>
                    <a:pt x="19" y="5"/>
                    <a:pt x="19" y="5"/>
                  </a:cubicBezTo>
                  <a:lnTo>
                    <a:pt x="36" y="5"/>
                  </a:lnTo>
                  <a:close/>
                  <a:moveTo>
                    <a:pt x="19" y="30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19" y="114"/>
                    <a:pt x="19" y="114"/>
                    <a:pt x="19" y="114"/>
                  </a:cubicBezTo>
                  <a:lnTo>
                    <a:pt x="19" y="30"/>
                  </a:lnTo>
                  <a:close/>
                  <a:moveTo>
                    <a:pt x="158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58" y="1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Rectangle 465"/>
            <p:cNvSpPr>
              <a:spLocks noChangeArrowheads="1"/>
            </p:cNvSpPr>
            <p:nvPr userDrawn="1"/>
          </p:nvSpPr>
          <p:spPr bwMode="auto">
            <a:xfrm>
              <a:off x="8053913" y="6423026"/>
              <a:ext cx="23813" cy="234950"/>
            </a:xfrm>
            <a:prstGeom prst="rect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Rectangle 466"/>
            <p:cNvSpPr>
              <a:spLocks noChangeArrowheads="1"/>
            </p:cNvSpPr>
            <p:nvPr userDrawn="1"/>
          </p:nvSpPr>
          <p:spPr bwMode="auto">
            <a:xfrm>
              <a:off x="7828488" y="6486526"/>
              <a:ext cx="19050" cy="128588"/>
            </a:xfrm>
            <a:prstGeom prst="rect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467"/>
            <p:cNvSpPr>
              <a:spLocks noEditPoints="1"/>
            </p:cNvSpPr>
            <p:nvPr userDrawn="1"/>
          </p:nvSpPr>
          <p:spPr bwMode="auto">
            <a:xfrm>
              <a:off x="4467750" y="6278563"/>
              <a:ext cx="134938" cy="441325"/>
            </a:xfrm>
            <a:custGeom>
              <a:avLst/>
              <a:gdLst>
                <a:gd name="T0" fmla="*/ 33 w 35"/>
                <a:gd name="T1" fmla="*/ 113 h 113"/>
                <a:gd name="T2" fmla="*/ 7 w 35"/>
                <a:gd name="T3" fmla="*/ 113 h 113"/>
                <a:gd name="T4" fmla="*/ 0 w 35"/>
                <a:gd name="T5" fmla="*/ 107 h 113"/>
                <a:gd name="T6" fmla="*/ 0 w 35"/>
                <a:gd name="T7" fmla="*/ 6 h 113"/>
                <a:gd name="T8" fmla="*/ 7 w 35"/>
                <a:gd name="T9" fmla="*/ 0 h 113"/>
                <a:gd name="T10" fmla="*/ 33 w 35"/>
                <a:gd name="T11" fmla="*/ 0 h 113"/>
                <a:gd name="T12" fmla="*/ 35 w 35"/>
                <a:gd name="T13" fmla="*/ 2 h 113"/>
                <a:gd name="T14" fmla="*/ 35 w 35"/>
                <a:gd name="T15" fmla="*/ 111 h 113"/>
                <a:gd name="T16" fmla="*/ 33 w 35"/>
                <a:gd name="T17" fmla="*/ 113 h 113"/>
                <a:gd name="T18" fmla="*/ 7 w 35"/>
                <a:gd name="T19" fmla="*/ 4 h 113"/>
                <a:gd name="T20" fmla="*/ 5 w 35"/>
                <a:gd name="T21" fmla="*/ 6 h 113"/>
                <a:gd name="T22" fmla="*/ 5 w 35"/>
                <a:gd name="T23" fmla="*/ 107 h 113"/>
                <a:gd name="T24" fmla="*/ 7 w 35"/>
                <a:gd name="T25" fmla="*/ 109 h 113"/>
                <a:gd name="T26" fmla="*/ 31 w 35"/>
                <a:gd name="T27" fmla="*/ 109 h 113"/>
                <a:gd name="T28" fmla="*/ 31 w 35"/>
                <a:gd name="T29" fmla="*/ 4 h 113"/>
                <a:gd name="T30" fmla="*/ 7 w 35"/>
                <a:gd name="T31" fmla="*/ 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13">
                  <a:moveTo>
                    <a:pt x="33" y="113"/>
                  </a:moveTo>
                  <a:cubicBezTo>
                    <a:pt x="7" y="113"/>
                    <a:pt x="7" y="113"/>
                    <a:pt x="7" y="113"/>
                  </a:cubicBezTo>
                  <a:cubicBezTo>
                    <a:pt x="3" y="113"/>
                    <a:pt x="0" y="110"/>
                    <a:pt x="0" y="10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2"/>
                    <a:pt x="34" y="113"/>
                    <a:pt x="33" y="113"/>
                  </a:cubicBez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5" y="108"/>
                    <a:pt x="6" y="109"/>
                    <a:pt x="7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468"/>
            <p:cNvSpPr>
              <a:spLocks noEditPoints="1"/>
            </p:cNvSpPr>
            <p:nvPr userDrawn="1"/>
          </p:nvSpPr>
          <p:spPr bwMode="auto">
            <a:xfrm>
              <a:off x="4701113" y="6278563"/>
              <a:ext cx="134938" cy="441325"/>
            </a:xfrm>
            <a:custGeom>
              <a:avLst/>
              <a:gdLst>
                <a:gd name="T0" fmla="*/ 33 w 35"/>
                <a:gd name="T1" fmla="*/ 113 h 113"/>
                <a:gd name="T2" fmla="*/ 3 w 35"/>
                <a:gd name="T3" fmla="*/ 113 h 113"/>
                <a:gd name="T4" fmla="*/ 0 w 35"/>
                <a:gd name="T5" fmla="*/ 111 h 113"/>
                <a:gd name="T6" fmla="*/ 0 w 35"/>
                <a:gd name="T7" fmla="*/ 2 h 113"/>
                <a:gd name="T8" fmla="*/ 3 w 35"/>
                <a:gd name="T9" fmla="*/ 0 h 113"/>
                <a:gd name="T10" fmla="*/ 33 w 35"/>
                <a:gd name="T11" fmla="*/ 0 h 113"/>
                <a:gd name="T12" fmla="*/ 35 w 35"/>
                <a:gd name="T13" fmla="*/ 2 h 113"/>
                <a:gd name="T14" fmla="*/ 35 w 35"/>
                <a:gd name="T15" fmla="*/ 111 h 113"/>
                <a:gd name="T16" fmla="*/ 33 w 35"/>
                <a:gd name="T17" fmla="*/ 113 h 113"/>
                <a:gd name="T18" fmla="*/ 5 w 35"/>
                <a:gd name="T19" fmla="*/ 109 h 113"/>
                <a:gd name="T20" fmla="*/ 31 w 35"/>
                <a:gd name="T21" fmla="*/ 109 h 113"/>
                <a:gd name="T22" fmla="*/ 31 w 35"/>
                <a:gd name="T23" fmla="*/ 4 h 113"/>
                <a:gd name="T24" fmla="*/ 5 w 35"/>
                <a:gd name="T25" fmla="*/ 4 h 113"/>
                <a:gd name="T26" fmla="*/ 5 w 35"/>
                <a:gd name="T27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13">
                  <a:moveTo>
                    <a:pt x="33" y="113"/>
                  </a:moveTo>
                  <a:cubicBezTo>
                    <a:pt x="3" y="113"/>
                    <a:pt x="3" y="113"/>
                    <a:pt x="3" y="113"/>
                  </a:cubicBezTo>
                  <a:cubicBezTo>
                    <a:pt x="1" y="113"/>
                    <a:pt x="0" y="112"/>
                    <a:pt x="0" y="1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2"/>
                    <a:pt x="34" y="113"/>
                    <a:pt x="33" y="113"/>
                  </a:cubicBezTo>
                  <a:close/>
                  <a:moveTo>
                    <a:pt x="5" y="109"/>
                  </a:moveTo>
                  <a:cubicBezTo>
                    <a:pt x="31" y="109"/>
                    <a:pt x="31" y="109"/>
                    <a:pt x="31" y="10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10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469"/>
            <p:cNvSpPr>
              <a:spLocks noEditPoints="1"/>
            </p:cNvSpPr>
            <p:nvPr userDrawn="1"/>
          </p:nvSpPr>
          <p:spPr bwMode="auto">
            <a:xfrm>
              <a:off x="4586813" y="6208713"/>
              <a:ext cx="133350" cy="511175"/>
            </a:xfrm>
            <a:custGeom>
              <a:avLst/>
              <a:gdLst>
                <a:gd name="T0" fmla="*/ 33 w 35"/>
                <a:gd name="T1" fmla="*/ 131 h 131"/>
                <a:gd name="T2" fmla="*/ 2 w 35"/>
                <a:gd name="T3" fmla="*/ 131 h 131"/>
                <a:gd name="T4" fmla="*/ 0 w 35"/>
                <a:gd name="T5" fmla="*/ 129 h 131"/>
                <a:gd name="T6" fmla="*/ 0 w 35"/>
                <a:gd name="T7" fmla="*/ 7 h 131"/>
                <a:gd name="T8" fmla="*/ 6 w 35"/>
                <a:gd name="T9" fmla="*/ 0 h 131"/>
                <a:gd name="T10" fmla="*/ 28 w 35"/>
                <a:gd name="T11" fmla="*/ 0 h 131"/>
                <a:gd name="T12" fmla="*/ 35 w 35"/>
                <a:gd name="T13" fmla="*/ 7 h 131"/>
                <a:gd name="T14" fmla="*/ 35 w 35"/>
                <a:gd name="T15" fmla="*/ 129 h 131"/>
                <a:gd name="T16" fmla="*/ 33 w 35"/>
                <a:gd name="T17" fmla="*/ 131 h 131"/>
                <a:gd name="T18" fmla="*/ 4 w 35"/>
                <a:gd name="T19" fmla="*/ 127 h 131"/>
                <a:gd name="T20" fmla="*/ 30 w 35"/>
                <a:gd name="T21" fmla="*/ 127 h 131"/>
                <a:gd name="T22" fmla="*/ 30 w 35"/>
                <a:gd name="T23" fmla="*/ 7 h 131"/>
                <a:gd name="T24" fmla="*/ 28 w 35"/>
                <a:gd name="T25" fmla="*/ 5 h 131"/>
                <a:gd name="T26" fmla="*/ 6 w 35"/>
                <a:gd name="T27" fmla="*/ 5 h 131"/>
                <a:gd name="T28" fmla="*/ 4 w 35"/>
                <a:gd name="T29" fmla="*/ 7 h 131"/>
                <a:gd name="T30" fmla="*/ 4 w 35"/>
                <a:gd name="T31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31">
                  <a:moveTo>
                    <a:pt x="33" y="131"/>
                  </a:move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0" y="130"/>
                    <a:pt x="0" y="12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5" y="3"/>
                    <a:pt x="35" y="7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30"/>
                    <a:pt x="34" y="131"/>
                    <a:pt x="33" y="131"/>
                  </a:cubicBezTo>
                  <a:close/>
                  <a:moveTo>
                    <a:pt x="4" y="127"/>
                  </a:moveTo>
                  <a:cubicBezTo>
                    <a:pt x="30" y="127"/>
                    <a:pt x="30" y="127"/>
                    <a:pt x="30" y="12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29" y="5"/>
                    <a:pt x="2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4" y="6"/>
                    <a:pt x="4" y="7"/>
                  </a:cubicBezTo>
                  <a:lnTo>
                    <a:pt x="4" y="1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" name="Freeform 470"/>
            <p:cNvSpPr>
              <a:spLocks noEditPoints="1"/>
            </p:cNvSpPr>
            <p:nvPr userDrawn="1"/>
          </p:nvSpPr>
          <p:spPr bwMode="auto">
            <a:xfrm>
              <a:off x="4820175" y="6208713"/>
              <a:ext cx="133350" cy="511175"/>
            </a:xfrm>
            <a:custGeom>
              <a:avLst/>
              <a:gdLst>
                <a:gd name="T0" fmla="*/ 28 w 35"/>
                <a:gd name="T1" fmla="*/ 131 h 131"/>
                <a:gd name="T2" fmla="*/ 2 w 35"/>
                <a:gd name="T3" fmla="*/ 131 h 131"/>
                <a:gd name="T4" fmla="*/ 0 w 35"/>
                <a:gd name="T5" fmla="*/ 129 h 131"/>
                <a:gd name="T6" fmla="*/ 0 w 35"/>
                <a:gd name="T7" fmla="*/ 7 h 131"/>
                <a:gd name="T8" fmla="*/ 6 w 35"/>
                <a:gd name="T9" fmla="*/ 0 h 131"/>
                <a:gd name="T10" fmla="*/ 28 w 35"/>
                <a:gd name="T11" fmla="*/ 0 h 131"/>
                <a:gd name="T12" fmla="*/ 35 w 35"/>
                <a:gd name="T13" fmla="*/ 7 h 131"/>
                <a:gd name="T14" fmla="*/ 35 w 35"/>
                <a:gd name="T15" fmla="*/ 125 h 131"/>
                <a:gd name="T16" fmla="*/ 28 w 35"/>
                <a:gd name="T17" fmla="*/ 131 h 131"/>
                <a:gd name="T18" fmla="*/ 4 w 35"/>
                <a:gd name="T19" fmla="*/ 127 h 131"/>
                <a:gd name="T20" fmla="*/ 28 w 35"/>
                <a:gd name="T21" fmla="*/ 127 h 131"/>
                <a:gd name="T22" fmla="*/ 31 w 35"/>
                <a:gd name="T23" fmla="*/ 125 h 131"/>
                <a:gd name="T24" fmla="*/ 31 w 35"/>
                <a:gd name="T25" fmla="*/ 7 h 131"/>
                <a:gd name="T26" fmla="*/ 28 w 35"/>
                <a:gd name="T27" fmla="*/ 5 h 131"/>
                <a:gd name="T28" fmla="*/ 6 w 35"/>
                <a:gd name="T29" fmla="*/ 5 h 131"/>
                <a:gd name="T30" fmla="*/ 4 w 35"/>
                <a:gd name="T31" fmla="*/ 7 h 131"/>
                <a:gd name="T32" fmla="*/ 4 w 35"/>
                <a:gd name="T33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31">
                  <a:moveTo>
                    <a:pt x="28" y="131"/>
                  </a:move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0" y="130"/>
                    <a:pt x="0" y="12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5" y="3"/>
                    <a:pt x="35" y="7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5" y="128"/>
                    <a:pt x="32" y="131"/>
                    <a:pt x="28" y="131"/>
                  </a:cubicBezTo>
                  <a:close/>
                  <a:moveTo>
                    <a:pt x="4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30" y="127"/>
                    <a:pt x="31" y="126"/>
                    <a:pt x="31" y="125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0" y="5"/>
                    <a:pt x="2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4" y="6"/>
                    <a:pt x="4" y="7"/>
                  </a:cubicBezTo>
                  <a:lnTo>
                    <a:pt x="4" y="1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Freeform 471"/>
            <p:cNvSpPr>
              <a:spLocks noEditPoints="1"/>
            </p:cNvSpPr>
            <p:nvPr userDrawn="1"/>
          </p:nvSpPr>
          <p:spPr bwMode="auto">
            <a:xfrm>
              <a:off x="4502675" y="6321426"/>
              <a:ext cx="65088" cy="66675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Freeform 472"/>
            <p:cNvSpPr>
              <a:spLocks noEditPoints="1"/>
            </p:cNvSpPr>
            <p:nvPr userDrawn="1"/>
          </p:nvSpPr>
          <p:spPr bwMode="auto">
            <a:xfrm>
              <a:off x="4855100" y="6618288"/>
              <a:ext cx="65088" cy="69850"/>
            </a:xfrm>
            <a:custGeom>
              <a:avLst/>
              <a:gdLst>
                <a:gd name="T0" fmla="*/ 8 w 17"/>
                <a:gd name="T1" fmla="*/ 18 h 18"/>
                <a:gd name="T2" fmla="*/ 0 w 17"/>
                <a:gd name="T3" fmla="*/ 9 h 18"/>
                <a:gd name="T4" fmla="*/ 8 w 17"/>
                <a:gd name="T5" fmla="*/ 0 h 18"/>
                <a:gd name="T6" fmla="*/ 17 w 17"/>
                <a:gd name="T7" fmla="*/ 9 h 18"/>
                <a:gd name="T8" fmla="*/ 8 w 17"/>
                <a:gd name="T9" fmla="*/ 18 h 18"/>
                <a:gd name="T10" fmla="*/ 8 w 17"/>
                <a:gd name="T11" fmla="*/ 5 h 18"/>
                <a:gd name="T12" fmla="*/ 4 w 17"/>
                <a:gd name="T13" fmla="*/ 9 h 18"/>
                <a:gd name="T14" fmla="*/ 8 w 17"/>
                <a:gd name="T15" fmla="*/ 13 h 18"/>
                <a:gd name="T16" fmla="*/ 13 w 17"/>
                <a:gd name="T17" fmla="*/ 9 h 18"/>
                <a:gd name="T18" fmla="*/ 8 w 17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8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8" y="18"/>
                  </a:cubicBezTo>
                  <a:close/>
                  <a:moveTo>
                    <a:pt x="8" y="5"/>
                  </a:moveTo>
                  <a:cubicBezTo>
                    <a:pt x="6" y="5"/>
                    <a:pt x="4" y="6"/>
                    <a:pt x="4" y="9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9"/>
                  </a:cubicBezTo>
                  <a:cubicBezTo>
                    <a:pt x="13" y="6"/>
                    <a:pt x="11" y="5"/>
                    <a:pt x="8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" name="Freeform 473"/>
            <p:cNvSpPr>
              <a:spLocks/>
            </p:cNvSpPr>
            <p:nvPr userDrawn="1"/>
          </p:nvSpPr>
          <p:spPr bwMode="auto">
            <a:xfrm>
              <a:off x="4502675" y="6669088"/>
              <a:ext cx="65088" cy="19050"/>
            </a:xfrm>
            <a:custGeom>
              <a:avLst/>
              <a:gdLst>
                <a:gd name="T0" fmla="*/ 15 w 17"/>
                <a:gd name="T1" fmla="*/ 5 h 5"/>
                <a:gd name="T2" fmla="*/ 2 w 17"/>
                <a:gd name="T3" fmla="*/ 5 h 5"/>
                <a:gd name="T4" fmla="*/ 0 w 17"/>
                <a:gd name="T5" fmla="*/ 2 h 5"/>
                <a:gd name="T6" fmla="*/ 2 w 17"/>
                <a:gd name="T7" fmla="*/ 0 h 5"/>
                <a:gd name="T8" fmla="*/ 15 w 17"/>
                <a:gd name="T9" fmla="*/ 0 h 5"/>
                <a:gd name="T10" fmla="*/ 17 w 17"/>
                <a:gd name="T11" fmla="*/ 2 h 5"/>
                <a:gd name="T12" fmla="*/ 15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4"/>
                    <a:pt x="16" y="5"/>
                    <a:pt x="15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Freeform 474"/>
            <p:cNvSpPr>
              <a:spLocks/>
            </p:cNvSpPr>
            <p:nvPr userDrawn="1"/>
          </p:nvSpPr>
          <p:spPr bwMode="auto">
            <a:xfrm>
              <a:off x="4502675" y="663733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Freeform 475"/>
            <p:cNvSpPr>
              <a:spLocks/>
            </p:cNvSpPr>
            <p:nvPr userDrawn="1"/>
          </p:nvSpPr>
          <p:spPr bwMode="auto">
            <a:xfrm>
              <a:off x="4502675" y="6602413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8" name="Freeform 476"/>
            <p:cNvSpPr>
              <a:spLocks/>
            </p:cNvSpPr>
            <p:nvPr userDrawn="1"/>
          </p:nvSpPr>
          <p:spPr bwMode="auto">
            <a:xfrm>
              <a:off x="4736038" y="6669088"/>
              <a:ext cx="68263" cy="19050"/>
            </a:xfrm>
            <a:custGeom>
              <a:avLst/>
              <a:gdLst>
                <a:gd name="T0" fmla="*/ 15 w 18"/>
                <a:gd name="T1" fmla="*/ 5 h 5"/>
                <a:gd name="T2" fmla="*/ 2 w 18"/>
                <a:gd name="T3" fmla="*/ 5 h 5"/>
                <a:gd name="T4" fmla="*/ 0 w 18"/>
                <a:gd name="T5" fmla="*/ 2 h 5"/>
                <a:gd name="T6" fmla="*/ 2 w 18"/>
                <a:gd name="T7" fmla="*/ 0 h 5"/>
                <a:gd name="T8" fmla="*/ 15 w 18"/>
                <a:gd name="T9" fmla="*/ 0 h 5"/>
                <a:gd name="T10" fmla="*/ 18 w 18"/>
                <a:gd name="T11" fmla="*/ 2 h 5"/>
                <a:gd name="T12" fmla="*/ 15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4"/>
                    <a:pt x="17" y="5"/>
                    <a:pt x="15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Freeform 477"/>
            <p:cNvSpPr>
              <a:spLocks/>
            </p:cNvSpPr>
            <p:nvPr userDrawn="1"/>
          </p:nvSpPr>
          <p:spPr bwMode="auto">
            <a:xfrm>
              <a:off x="4736038" y="6637338"/>
              <a:ext cx="68263" cy="15875"/>
            </a:xfrm>
            <a:custGeom>
              <a:avLst/>
              <a:gdLst>
                <a:gd name="T0" fmla="*/ 15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5 w 18"/>
                <a:gd name="T9" fmla="*/ 0 h 4"/>
                <a:gd name="T10" fmla="*/ 18 w 18"/>
                <a:gd name="T11" fmla="*/ 2 h 4"/>
                <a:gd name="T12" fmla="*/ 15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0"/>
                    <a:pt x="18" y="2"/>
                  </a:cubicBezTo>
                  <a:cubicBezTo>
                    <a:pt x="18" y="3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Freeform 478"/>
            <p:cNvSpPr>
              <a:spLocks/>
            </p:cNvSpPr>
            <p:nvPr userDrawn="1"/>
          </p:nvSpPr>
          <p:spPr bwMode="auto">
            <a:xfrm>
              <a:off x="4736038" y="6602413"/>
              <a:ext cx="68263" cy="15875"/>
            </a:xfrm>
            <a:custGeom>
              <a:avLst/>
              <a:gdLst>
                <a:gd name="T0" fmla="*/ 15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5 w 18"/>
                <a:gd name="T9" fmla="*/ 0 h 4"/>
                <a:gd name="T10" fmla="*/ 18 w 18"/>
                <a:gd name="T11" fmla="*/ 2 h 4"/>
                <a:gd name="T12" fmla="*/ 15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1" name="Freeform 479"/>
            <p:cNvSpPr>
              <a:spLocks/>
            </p:cNvSpPr>
            <p:nvPr userDrawn="1"/>
          </p:nvSpPr>
          <p:spPr bwMode="auto">
            <a:xfrm>
              <a:off x="4855100" y="631348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Freeform 480"/>
            <p:cNvSpPr>
              <a:spLocks/>
            </p:cNvSpPr>
            <p:nvPr userDrawn="1"/>
          </p:nvSpPr>
          <p:spPr bwMode="auto">
            <a:xfrm>
              <a:off x="4855100" y="6278563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Freeform 481"/>
            <p:cNvSpPr>
              <a:spLocks/>
            </p:cNvSpPr>
            <p:nvPr userDrawn="1"/>
          </p:nvSpPr>
          <p:spPr bwMode="auto">
            <a:xfrm>
              <a:off x="4855100" y="624363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4" name="Freeform 482"/>
            <p:cNvSpPr>
              <a:spLocks noEditPoints="1"/>
            </p:cNvSpPr>
            <p:nvPr userDrawn="1"/>
          </p:nvSpPr>
          <p:spPr bwMode="auto">
            <a:xfrm>
              <a:off x="4502675" y="6423026"/>
              <a:ext cx="65088" cy="136525"/>
            </a:xfrm>
            <a:custGeom>
              <a:avLst/>
              <a:gdLst>
                <a:gd name="T0" fmla="*/ 15 w 17"/>
                <a:gd name="T1" fmla="*/ 35 h 35"/>
                <a:gd name="T2" fmla="*/ 2 w 17"/>
                <a:gd name="T3" fmla="*/ 35 h 35"/>
                <a:gd name="T4" fmla="*/ 0 w 17"/>
                <a:gd name="T5" fmla="*/ 33 h 35"/>
                <a:gd name="T6" fmla="*/ 0 w 17"/>
                <a:gd name="T7" fmla="*/ 2 h 35"/>
                <a:gd name="T8" fmla="*/ 2 w 17"/>
                <a:gd name="T9" fmla="*/ 0 h 35"/>
                <a:gd name="T10" fmla="*/ 15 w 17"/>
                <a:gd name="T11" fmla="*/ 0 h 35"/>
                <a:gd name="T12" fmla="*/ 17 w 17"/>
                <a:gd name="T13" fmla="*/ 2 h 35"/>
                <a:gd name="T14" fmla="*/ 17 w 17"/>
                <a:gd name="T15" fmla="*/ 33 h 35"/>
                <a:gd name="T16" fmla="*/ 15 w 17"/>
                <a:gd name="T17" fmla="*/ 35 h 35"/>
                <a:gd name="T18" fmla="*/ 4 w 17"/>
                <a:gd name="T19" fmla="*/ 30 h 35"/>
                <a:gd name="T20" fmla="*/ 13 w 17"/>
                <a:gd name="T21" fmla="*/ 30 h 35"/>
                <a:gd name="T22" fmla="*/ 13 w 17"/>
                <a:gd name="T23" fmla="*/ 4 h 35"/>
                <a:gd name="T24" fmla="*/ 4 w 17"/>
                <a:gd name="T25" fmla="*/ 4 h 35"/>
                <a:gd name="T26" fmla="*/ 4 w 17"/>
                <a:gd name="T2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35">
                  <a:moveTo>
                    <a:pt x="15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6" y="35"/>
                    <a:pt x="15" y="35"/>
                  </a:cubicBezTo>
                  <a:close/>
                  <a:moveTo>
                    <a:pt x="4" y="30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Freeform 483"/>
            <p:cNvSpPr>
              <a:spLocks noEditPoints="1"/>
            </p:cNvSpPr>
            <p:nvPr userDrawn="1"/>
          </p:nvSpPr>
          <p:spPr bwMode="auto">
            <a:xfrm>
              <a:off x="4621738" y="6243638"/>
              <a:ext cx="65088" cy="230188"/>
            </a:xfrm>
            <a:custGeom>
              <a:avLst/>
              <a:gdLst>
                <a:gd name="T0" fmla="*/ 15 w 17"/>
                <a:gd name="T1" fmla="*/ 59 h 59"/>
                <a:gd name="T2" fmla="*/ 2 w 17"/>
                <a:gd name="T3" fmla="*/ 59 h 59"/>
                <a:gd name="T4" fmla="*/ 0 w 17"/>
                <a:gd name="T5" fmla="*/ 57 h 59"/>
                <a:gd name="T6" fmla="*/ 0 w 17"/>
                <a:gd name="T7" fmla="*/ 2 h 59"/>
                <a:gd name="T8" fmla="*/ 2 w 17"/>
                <a:gd name="T9" fmla="*/ 0 h 59"/>
                <a:gd name="T10" fmla="*/ 15 w 17"/>
                <a:gd name="T11" fmla="*/ 0 h 59"/>
                <a:gd name="T12" fmla="*/ 17 w 17"/>
                <a:gd name="T13" fmla="*/ 2 h 59"/>
                <a:gd name="T14" fmla="*/ 17 w 17"/>
                <a:gd name="T15" fmla="*/ 57 h 59"/>
                <a:gd name="T16" fmla="*/ 15 w 17"/>
                <a:gd name="T17" fmla="*/ 59 h 59"/>
                <a:gd name="T18" fmla="*/ 4 w 17"/>
                <a:gd name="T19" fmla="*/ 55 h 59"/>
                <a:gd name="T20" fmla="*/ 13 w 17"/>
                <a:gd name="T21" fmla="*/ 55 h 59"/>
                <a:gd name="T22" fmla="*/ 13 w 17"/>
                <a:gd name="T23" fmla="*/ 4 h 59"/>
                <a:gd name="T24" fmla="*/ 4 w 17"/>
                <a:gd name="T25" fmla="*/ 4 h 59"/>
                <a:gd name="T26" fmla="*/ 4 w 17"/>
                <a:gd name="T27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59">
                  <a:moveTo>
                    <a:pt x="15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8"/>
                    <a:pt x="0" y="5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6" y="59"/>
                    <a:pt x="15" y="59"/>
                  </a:cubicBezTo>
                  <a:close/>
                  <a:moveTo>
                    <a:pt x="4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Freeform 484"/>
            <p:cNvSpPr>
              <a:spLocks noEditPoints="1"/>
            </p:cNvSpPr>
            <p:nvPr userDrawn="1"/>
          </p:nvSpPr>
          <p:spPr bwMode="auto">
            <a:xfrm>
              <a:off x="4621738" y="6637338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0 h 13"/>
                <a:gd name="T6" fmla="*/ 0 w 17"/>
                <a:gd name="T7" fmla="*/ 2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2 h 13"/>
                <a:gd name="T14" fmla="*/ 17 w 17"/>
                <a:gd name="T15" fmla="*/ 10 h 13"/>
                <a:gd name="T16" fmla="*/ 15 w 17"/>
                <a:gd name="T17" fmla="*/ 13 h 13"/>
                <a:gd name="T18" fmla="*/ 4 w 17"/>
                <a:gd name="T19" fmla="*/ 8 h 13"/>
                <a:gd name="T20" fmla="*/ 13 w 17"/>
                <a:gd name="T21" fmla="*/ 8 h 13"/>
                <a:gd name="T22" fmla="*/ 13 w 17"/>
                <a:gd name="T23" fmla="*/ 4 h 13"/>
                <a:gd name="T24" fmla="*/ 4 w 17"/>
                <a:gd name="T25" fmla="*/ 4 h 13"/>
                <a:gd name="T26" fmla="*/ 4 w 17"/>
                <a:gd name="T2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2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5" y="13"/>
                  </a:cubicBezTo>
                  <a:close/>
                  <a:moveTo>
                    <a:pt x="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7" name="Freeform 485"/>
            <p:cNvSpPr>
              <a:spLocks noEditPoints="1"/>
            </p:cNvSpPr>
            <p:nvPr userDrawn="1"/>
          </p:nvSpPr>
          <p:spPr bwMode="auto">
            <a:xfrm>
              <a:off x="4621738" y="6489701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3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3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3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Freeform 486"/>
            <p:cNvSpPr>
              <a:spLocks/>
            </p:cNvSpPr>
            <p:nvPr userDrawn="1"/>
          </p:nvSpPr>
          <p:spPr bwMode="auto">
            <a:xfrm>
              <a:off x="4629675" y="6559551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Freeform 487"/>
            <p:cNvSpPr>
              <a:spLocks/>
            </p:cNvSpPr>
            <p:nvPr userDrawn="1"/>
          </p:nvSpPr>
          <p:spPr bwMode="auto">
            <a:xfrm>
              <a:off x="4659838" y="6559551"/>
              <a:ext cx="19050" cy="58738"/>
            </a:xfrm>
            <a:custGeom>
              <a:avLst/>
              <a:gdLst>
                <a:gd name="T0" fmla="*/ 3 w 5"/>
                <a:gd name="T1" fmla="*/ 15 h 15"/>
                <a:gd name="T2" fmla="*/ 0 w 5"/>
                <a:gd name="T3" fmla="*/ 13 h 15"/>
                <a:gd name="T4" fmla="*/ 0 w 5"/>
                <a:gd name="T5" fmla="*/ 2 h 15"/>
                <a:gd name="T6" fmla="*/ 3 w 5"/>
                <a:gd name="T7" fmla="*/ 0 h 15"/>
                <a:gd name="T8" fmla="*/ 5 w 5"/>
                <a:gd name="T9" fmla="*/ 2 h 15"/>
                <a:gd name="T10" fmla="*/ 5 w 5"/>
                <a:gd name="T11" fmla="*/ 13 h 15"/>
                <a:gd name="T12" fmla="*/ 3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3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0" name="Freeform 488"/>
            <p:cNvSpPr>
              <a:spLocks noEditPoints="1"/>
            </p:cNvSpPr>
            <p:nvPr userDrawn="1"/>
          </p:nvSpPr>
          <p:spPr bwMode="auto">
            <a:xfrm>
              <a:off x="4855100" y="6489701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3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3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3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Freeform 489"/>
            <p:cNvSpPr>
              <a:spLocks noEditPoints="1"/>
            </p:cNvSpPr>
            <p:nvPr userDrawn="1"/>
          </p:nvSpPr>
          <p:spPr bwMode="auto">
            <a:xfrm>
              <a:off x="4855100" y="6345238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2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2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Freeform 490"/>
            <p:cNvSpPr>
              <a:spLocks/>
            </p:cNvSpPr>
            <p:nvPr userDrawn="1"/>
          </p:nvSpPr>
          <p:spPr bwMode="auto">
            <a:xfrm>
              <a:off x="4863038" y="6415088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3" name="Freeform 491"/>
            <p:cNvSpPr>
              <a:spLocks/>
            </p:cNvSpPr>
            <p:nvPr userDrawn="1"/>
          </p:nvSpPr>
          <p:spPr bwMode="auto">
            <a:xfrm>
              <a:off x="4863038" y="6559551"/>
              <a:ext cx="14288" cy="42863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9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9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2" y="1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Freeform 492"/>
            <p:cNvSpPr>
              <a:spLocks/>
            </p:cNvSpPr>
            <p:nvPr userDrawn="1"/>
          </p:nvSpPr>
          <p:spPr bwMode="auto">
            <a:xfrm>
              <a:off x="4896375" y="6559551"/>
              <a:ext cx="15875" cy="42863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9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9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2" y="1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Freeform 493"/>
            <p:cNvSpPr>
              <a:spLocks/>
            </p:cNvSpPr>
            <p:nvPr userDrawn="1"/>
          </p:nvSpPr>
          <p:spPr bwMode="auto">
            <a:xfrm>
              <a:off x="4896375" y="6415088"/>
              <a:ext cx="15875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6" name="Freeform 494"/>
            <p:cNvSpPr>
              <a:spLocks noEditPoints="1"/>
            </p:cNvSpPr>
            <p:nvPr userDrawn="1"/>
          </p:nvSpPr>
          <p:spPr bwMode="auto">
            <a:xfrm>
              <a:off x="4736038" y="6457951"/>
              <a:ext cx="68263" cy="125413"/>
            </a:xfrm>
            <a:custGeom>
              <a:avLst/>
              <a:gdLst>
                <a:gd name="T0" fmla="*/ 15 w 18"/>
                <a:gd name="T1" fmla="*/ 32 h 32"/>
                <a:gd name="T2" fmla="*/ 2 w 18"/>
                <a:gd name="T3" fmla="*/ 32 h 32"/>
                <a:gd name="T4" fmla="*/ 0 w 18"/>
                <a:gd name="T5" fmla="*/ 30 h 32"/>
                <a:gd name="T6" fmla="*/ 0 w 18"/>
                <a:gd name="T7" fmla="*/ 2 h 32"/>
                <a:gd name="T8" fmla="*/ 2 w 18"/>
                <a:gd name="T9" fmla="*/ 0 h 32"/>
                <a:gd name="T10" fmla="*/ 15 w 18"/>
                <a:gd name="T11" fmla="*/ 0 h 32"/>
                <a:gd name="T12" fmla="*/ 18 w 18"/>
                <a:gd name="T13" fmla="*/ 2 h 32"/>
                <a:gd name="T14" fmla="*/ 18 w 18"/>
                <a:gd name="T15" fmla="*/ 30 h 32"/>
                <a:gd name="T16" fmla="*/ 15 w 18"/>
                <a:gd name="T17" fmla="*/ 32 h 32"/>
                <a:gd name="T18" fmla="*/ 4 w 18"/>
                <a:gd name="T19" fmla="*/ 28 h 32"/>
                <a:gd name="T20" fmla="*/ 13 w 18"/>
                <a:gd name="T21" fmla="*/ 28 h 32"/>
                <a:gd name="T22" fmla="*/ 13 w 18"/>
                <a:gd name="T23" fmla="*/ 4 h 32"/>
                <a:gd name="T24" fmla="*/ 4 w 18"/>
                <a:gd name="T25" fmla="*/ 4 h 32"/>
                <a:gd name="T26" fmla="*/ 4 w 18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2">
                  <a:moveTo>
                    <a:pt x="15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7" y="32"/>
                    <a:pt x="15" y="32"/>
                  </a:cubicBezTo>
                  <a:close/>
                  <a:moveTo>
                    <a:pt x="4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Freeform 495"/>
            <p:cNvSpPr>
              <a:spLocks noEditPoints="1"/>
            </p:cNvSpPr>
            <p:nvPr userDrawn="1"/>
          </p:nvSpPr>
          <p:spPr bwMode="auto">
            <a:xfrm>
              <a:off x="4736038" y="6313488"/>
              <a:ext cx="68263" cy="50800"/>
            </a:xfrm>
            <a:custGeom>
              <a:avLst/>
              <a:gdLst>
                <a:gd name="T0" fmla="*/ 15 w 18"/>
                <a:gd name="T1" fmla="*/ 13 h 13"/>
                <a:gd name="T2" fmla="*/ 2 w 18"/>
                <a:gd name="T3" fmla="*/ 13 h 13"/>
                <a:gd name="T4" fmla="*/ 0 w 18"/>
                <a:gd name="T5" fmla="*/ 10 h 13"/>
                <a:gd name="T6" fmla="*/ 0 w 18"/>
                <a:gd name="T7" fmla="*/ 2 h 13"/>
                <a:gd name="T8" fmla="*/ 2 w 18"/>
                <a:gd name="T9" fmla="*/ 0 h 13"/>
                <a:gd name="T10" fmla="*/ 15 w 18"/>
                <a:gd name="T11" fmla="*/ 0 h 13"/>
                <a:gd name="T12" fmla="*/ 18 w 18"/>
                <a:gd name="T13" fmla="*/ 2 h 13"/>
                <a:gd name="T14" fmla="*/ 18 w 18"/>
                <a:gd name="T15" fmla="*/ 10 h 13"/>
                <a:gd name="T16" fmla="*/ 15 w 18"/>
                <a:gd name="T17" fmla="*/ 13 h 13"/>
                <a:gd name="T18" fmla="*/ 4 w 18"/>
                <a:gd name="T19" fmla="*/ 8 h 13"/>
                <a:gd name="T20" fmla="*/ 13 w 18"/>
                <a:gd name="T21" fmla="*/ 8 h 13"/>
                <a:gd name="T22" fmla="*/ 13 w 18"/>
                <a:gd name="T23" fmla="*/ 4 h 13"/>
                <a:gd name="T24" fmla="*/ 4 w 18"/>
                <a:gd name="T25" fmla="*/ 4 h 13"/>
                <a:gd name="T26" fmla="*/ 4 w 18"/>
                <a:gd name="T2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0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2"/>
                    <a:pt x="17" y="13"/>
                    <a:pt x="15" y="13"/>
                  </a:cubicBezTo>
                  <a:close/>
                  <a:moveTo>
                    <a:pt x="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Freeform 496"/>
            <p:cNvSpPr>
              <a:spLocks/>
            </p:cNvSpPr>
            <p:nvPr userDrawn="1"/>
          </p:nvSpPr>
          <p:spPr bwMode="auto">
            <a:xfrm>
              <a:off x="4778900" y="6380163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9" name="Freeform 497"/>
            <p:cNvSpPr>
              <a:spLocks/>
            </p:cNvSpPr>
            <p:nvPr userDrawn="1"/>
          </p:nvSpPr>
          <p:spPr bwMode="auto">
            <a:xfrm>
              <a:off x="4743975" y="6380163"/>
              <a:ext cx="19050" cy="58738"/>
            </a:xfrm>
            <a:custGeom>
              <a:avLst/>
              <a:gdLst>
                <a:gd name="T0" fmla="*/ 2 w 5"/>
                <a:gd name="T1" fmla="*/ 15 h 15"/>
                <a:gd name="T2" fmla="*/ 0 w 5"/>
                <a:gd name="T3" fmla="*/ 13 h 15"/>
                <a:gd name="T4" fmla="*/ 0 w 5"/>
                <a:gd name="T5" fmla="*/ 2 h 15"/>
                <a:gd name="T6" fmla="*/ 2 w 5"/>
                <a:gd name="T7" fmla="*/ 0 h 15"/>
                <a:gd name="T8" fmla="*/ 5 w 5"/>
                <a:gd name="T9" fmla="*/ 2 h 15"/>
                <a:gd name="T10" fmla="*/ 5 w 5"/>
                <a:gd name="T11" fmla="*/ 13 h 15"/>
                <a:gd name="T12" fmla="*/ 2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Freeform 498"/>
            <p:cNvSpPr>
              <a:spLocks noEditPoints="1"/>
            </p:cNvSpPr>
            <p:nvPr userDrawn="1"/>
          </p:nvSpPr>
          <p:spPr bwMode="auto">
            <a:xfrm>
              <a:off x="1613425" y="6208713"/>
              <a:ext cx="523875" cy="534988"/>
            </a:xfrm>
            <a:custGeom>
              <a:avLst/>
              <a:gdLst>
                <a:gd name="T0" fmla="*/ 109 w 137"/>
                <a:gd name="T1" fmla="*/ 4 h 137"/>
                <a:gd name="T2" fmla="*/ 27 w 137"/>
                <a:gd name="T3" fmla="*/ 4 h 137"/>
                <a:gd name="T4" fmla="*/ 0 w 137"/>
                <a:gd name="T5" fmla="*/ 13 h 137"/>
                <a:gd name="T6" fmla="*/ 27 w 137"/>
                <a:gd name="T7" fmla="*/ 23 h 137"/>
                <a:gd name="T8" fmla="*/ 34 w 137"/>
                <a:gd name="T9" fmla="*/ 31 h 137"/>
                <a:gd name="T10" fmla="*/ 27 w 137"/>
                <a:gd name="T11" fmla="*/ 77 h 137"/>
                <a:gd name="T12" fmla="*/ 32 w 137"/>
                <a:gd name="T13" fmla="*/ 89 h 137"/>
                <a:gd name="T14" fmla="*/ 27 w 137"/>
                <a:gd name="T15" fmla="*/ 94 h 137"/>
                <a:gd name="T16" fmla="*/ 19 w 137"/>
                <a:gd name="T17" fmla="*/ 115 h 137"/>
                <a:gd name="T18" fmla="*/ 20 w 137"/>
                <a:gd name="T19" fmla="*/ 137 h 137"/>
                <a:gd name="T20" fmla="*/ 121 w 137"/>
                <a:gd name="T21" fmla="*/ 126 h 137"/>
                <a:gd name="T22" fmla="*/ 109 w 137"/>
                <a:gd name="T23" fmla="*/ 114 h 137"/>
                <a:gd name="T24" fmla="*/ 109 w 137"/>
                <a:gd name="T25" fmla="*/ 97 h 137"/>
                <a:gd name="T26" fmla="*/ 108 w 137"/>
                <a:gd name="T27" fmla="*/ 96 h 137"/>
                <a:gd name="T28" fmla="*/ 108 w 137"/>
                <a:gd name="T29" fmla="*/ 91 h 137"/>
                <a:gd name="T30" fmla="*/ 109 w 137"/>
                <a:gd name="T31" fmla="*/ 89 h 137"/>
                <a:gd name="T32" fmla="*/ 105 w 137"/>
                <a:gd name="T33" fmla="*/ 43 h 137"/>
                <a:gd name="T34" fmla="*/ 108 w 137"/>
                <a:gd name="T35" fmla="*/ 34 h 137"/>
                <a:gd name="T36" fmla="*/ 109 w 137"/>
                <a:gd name="T37" fmla="*/ 32 h 137"/>
                <a:gd name="T38" fmla="*/ 119 w 137"/>
                <a:gd name="T39" fmla="*/ 23 h 137"/>
                <a:gd name="T40" fmla="*/ 125 w 137"/>
                <a:gd name="T41" fmla="*/ 2 h 137"/>
                <a:gd name="T42" fmla="*/ 18 w 137"/>
                <a:gd name="T43" fmla="*/ 13 h 137"/>
                <a:gd name="T44" fmla="*/ 21 w 137"/>
                <a:gd name="T45" fmla="*/ 18 h 137"/>
                <a:gd name="T46" fmla="*/ 27 w 137"/>
                <a:gd name="T47" fmla="*/ 18 h 137"/>
                <a:gd name="T48" fmla="*/ 115 w 137"/>
                <a:gd name="T49" fmla="*/ 132 h 137"/>
                <a:gd name="T50" fmla="*/ 21 w 137"/>
                <a:gd name="T51" fmla="*/ 119 h 137"/>
                <a:gd name="T52" fmla="*/ 102 w 137"/>
                <a:gd name="T53" fmla="*/ 32 h 137"/>
                <a:gd name="T54" fmla="*/ 105 w 137"/>
                <a:gd name="T55" fmla="*/ 48 h 137"/>
                <a:gd name="T56" fmla="*/ 94 w 137"/>
                <a:gd name="T57" fmla="*/ 97 h 137"/>
                <a:gd name="T58" fmla="*/ 93 w 137"/>
                <a:gd name="T59" fmla="*/ 98 h 137"/>
                <a:gd name="T60" fmla="*/ 95 w 137"/>
                <a:gd name="T61" fmla="*/ 100 h 137"/>
                <a:gd name="T62" fmla="*/ 96 w 137"/>
                <a:gd name="T63" fmla="*/ 100 h 137"/>
                <a:gd name="T64" fmla="*/ 105 w 137"/>
                <a:gd name="T65" fmla="*/ 100 h 137"/>
                <a:gd name="T66" fmla="*/ 32 w 137"/>
                <a:gd name="T67" fmla="*/ 94 h 137"/>
                <a:gd name="T68" fmla="*/ 36 w 137"/>
                <a:gd name="T69" fmla="*/ 82 h 137"/>
                <a:gd name="T70" fmla="*/ 32 w 137"/>
                <a:gd name="T71" fmla="*/ 36 h 137"/>
                <a:gd name="T72" fmla="*/ 41 w 137"/>
                <a:gd name="T73" fmla="*/ 36 h 137"/>
                <a:gd name="T74" fmla="*/ 41 w 137"/>
                <a:gd name="T75" fmla="*/ 36 h 137"/>
                <a:gd name="T76" fmla="*/ 43 w 137"/>
                <a:gd name="T77" fmla="*/ 34 h 137"/>
                <a:gd name="T78" fmla="*/ 43 w 137"/>
                <a:gd name="T79" fmla="*/ 33 h 137"/>
                <a:gd name="T80" fmla="*/ 32 w 137"/>
                <a:gd name="T81" fmla="*/ 23 h 137"/>
                <a:gd name="T82" fmla="*/ 103 w 137"/>
                <a:gd name="T83" fmla="*/ 4 h 137"/>
                <a:gd name="T84" fmla="*/ 102 w 137"/>
                <a:gd name="T85" fmla="*/ 32 h 137"/>
                <a:gd name="T86" fmla="*/ 115 w 137"/>
                <a:gd name="T87" fmla="*/ 18 h 137"/>
                <a:gd name="T88" fmla="*/ 125 w 137"/>
                <a:gd name="T89" fmla="*/ 20 h 137"/>
                <a:gd name="T90" fmla="*/ 132 w 137"/>
                <a:gd name="T91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37">
                  <a:moveTo>
                    <a:pt x="125" y="2"/>
                  </a:moveTo>
                  <a:cubicBezTo>
                    <a:pt x="123" y="2"/>
                    <a:pt x="121" y="3"/>
                    <a:pt x="119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"/>
                    <a:pt x="105" y="0"/>
                    <a:pt x="10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1"/>
                    <a:pt x="2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3"/>
                    <a:pt x="13" y="2"/>
                    <a:pt x="11" y="2"/>
                  </a:cubicBezTo>
                  <a:cubicBezTo>
                    <a:pt x="5" y="2"/>
                    <a:pt x="0" y="7"/>
                    <a:pt x="0" y="13"/>
                  </a:cubicBezTo>
                  <a:cubicBezTo>
                    <a:pt x="0" y="20"/>
                    <a:pt x="5" y="25"/>
                    <a:pt x="11" y="25"/>
                  </a:cubicBezTo>
                  <a:cubicBezTo>
                    <a:pt x="13" y="25"/>
                    <a:pt x="16" y="24"/>
                    <a:pt x="18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8" y="26"/>
                    <a:pt x="28" y="27"/>
                  </a:cubicBezTo>
                  <a:cubicBezTo>
                    <a:pt x="30" y="28"/>
                    <a:pt x="33" y="29"/>
                    <a:pt x="34" y="31"/>
                  </a:cubicBezTo>
                  <a:cubicBezTo>
                    <a:pt x="32" y="31"/>
                    <a:pt x="30" y="31"/>
                    <a:pt x="29" y="32"/>
                  </a:cubicBezTo>
                  <a:cubicBezTo>
                    <a:pt x="28" y="32"/>
                    <a:pt x="27" y="33"/>
                    <a:pt x="27" y="3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8"/>
                    <a:pt x="27" y="79"/>
                    <a:pt x="28" y="79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0" y="89"/>
                    <a:pt x="29" y="89"/>
                    <a:pt x="28" y="90"/>
                  </a:cubicBezTo>
                  <a:cubicBezTo>
                    <a:pt x="27" y="91"/>
                    <a:pt x="27" y="92"/>
                    <a:pt x="27" y="9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19" y="114"/>
                    <a:pt x="19" y="115"/>
                  </a:cubicBezTo>
                  <a:cubicBezTo>
                    <a:pt x="18" y="115"/>
                    <a:pt x="16" y="118"/>
                    <a:pt x="16" y="126"/>
                  </a:cubicBezTo>
                  <a:cubicBezTo>
                    <a:pt x="16" y="133"/>
                    <a:pt x="18" y="136"/>
                    <a:pt x="19" y="136"/>
                  </a:cubicBezTo>
                  <a:cubicBezTo>
                    <a:pt x="19" y="137"/>
                    <a:pt x="20" y="137"/>
                    <a:pt x="20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7" y="137"/>
                    <a:pt x="117" y="137"/>
                    <a:pt x="118" y="136"/>
                  </a:cubicBezTo>
                  <a:cubicBezTo>
                    <a:pt x="118" y="136"/>
                    <a:pt x="121" y="133"/>
                    <a:pt x="121" y="126"/>
                  </a:cubicBezTo>
                  <a:cubicBezTo>
                    <a:pt x="121" y="118"/>
                    <a:pt x="118" y="115"/>
                    <a:pt x="118" y="115"/>
                  </a:cubicBezTo>
                  <a:cubicBezTo>
                    <a:pt x="117" y="114"/>
                    <a:pt x="117" y="114"/>
                    <a:pt x="116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6" y="95"/>
                    <a:pt x="104" y="95"/>
                    <a:pt x="102" y="95"/>
                  </a:cubicBezTo>
                  <a:cubicBezTo>
                    <a:pt x="104" y="93"/>
                    <a:pt x="106" y="92"/>
                    <a:pt x="108" y="91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109" y="89"/>
                    <a:pt x="109" y="89"/>
                    <a:pt x="109" y="89"/>
                  </a:cubicBezTo>
                  <a:cubicBezTo>
                    <a:pt x="109" y="89"/>
                    <a:pt x="109" y="89"/>
                    <a:pt x="109" y="8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09" y="45"/>
                    <a:pt x="107" y="43"/>
                    <a:pt x="105" y="43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1" y="24"/>
                    <a:pt x="123" y="25"/>
                    <a:pt x="125" y="25"/>
                  </a:cubicBezTo>
                  <a:cubicBezTo>
                    <a:pt x="132" y="25"/>
                    <a:pt x="137" y="20"/>
                    <a:pt x="137" y="13"/>
                  </a:cubicBezTo>
                  <a:cubicBezTo>
                    <a:pt x="137" y="7"/>
                    <a:pt x="132" y="2"/>
                    <a:pt x="125" y="2"/>
                  </a:cubicBezTo>
                  <a:close/>
                  <a:moveTo>
                    <a:pt x="4" y="13"/>
                  </a:moveTo>
                  <a:cubicBezTo>
                    <a:pt x="4" y="10"/>
                    <a:pt x="7" y="7"/>
                    <a:pt x="11" y="7"/>
                  </a:cubicBezTo>
                  <a:cubicBezTo>
                    <a:pt x="15" y="7"/>
                    <a:pt x="18" y="10"/>
                    <a:pt x="18" y="13"/>
                  </a:cubicBezTo>
                  <a:cubicBezTo>
                    <a:pt x="18" y="17"/>
                    <a:pt x="15" y="20"/>
                    <a:pt x="11" y="20"/>
                  </a:cubicBezTo>
                  <a:cubicBezTo>
                    <a:pt x="7" y="20"/>
                    <a:pt x="4" y="17"/>
                    <a:pt x="4" y="13"/>
                  </a:cubicBezTo>
                  <a:close/>
                  <a:moveTo>
                    <a:pt x="21" y="18"/>
                  </a:moveTo>
                  <a:cubicBezTo>
                    <a:pt x="23" y="15"/>
                    <a:pt x="23" y="12"/>
                    <a:pt x="21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18"/>
                    <a:pt x="27" y="18"/>
                    <a:pt x="27" y="18"/>
                  </a:cubicBezTo>
                  <a:lnTo>
                    <a:pt x="21" y="18"/>
                  </a:lnTo>
                  <a:close/>
                  <a:moveTo>
                    <a:pt x="116" y="126"/>
                  </a:moveTo>
                  <a:cubicBezTo>
                    <a:pt x="116" y="128"/>
                    <a:pt x="116" y="130"/>
                    <a:pt x="115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0" y="130"/>
                    <a:pt x="20" y="128"/>
                    <a:pt x="20" y="126"/>
                  </a:cubicBezTo>
                  <a:cubicBezTo>
                    <a:pt x="20" y="123"/>
                    <a:pt x="20" y="121"/>
                    <a:pt x="21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6" y="121"/>
                    <a:pt x="116" y="123"/>
                    <a:pt x="116" y="126"/>
                  </a:cubicBezTo>
                  <a:close/>
                  <a:moveTo>
                    <a:pt x="102" y="32"/>
                  </a:moveTo>
                  <a:cubicBezTo>
                    <a:pt x="101" y="32"/>
                    <a:pt x="100" y="33"/>
                    <a:pt x="100" y="34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46"/>
                    <a:pt x="102" y="48"/>
                    <a:pt x="105" y="48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102" y="89"/>
                    <a:pt x="96" y="93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94" y="99"/>
                    <a:pt x="94" y="100"/>
                    <a:pt x="95" y="100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102" y="99"/>
                    <a:pt x="105" y="100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4" y="94"/>
                    <a:pt x="36" y="91"/>
                    <a:pt x="36" y="89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1"/>
                    <a:pt x="36" y="81"/>
                    <a:pt x="36" y="80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5"/>
                    <a:pt x="37" y="35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3" y="35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1" y="29"/>
                    <a:pt x="34" y="25"/>
                    <a:pt x="32" y="2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5"/>
                    <a:pt x="33" y="4"/>
                    <a:pt x="34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4"/>
                    <a:pt x="105" y="5"/>
                    <a:pt x="105" y="7"/>
                  </a:cubicBezTo>
                  <a:cubicBezTo>
                    <a:pt x="105" y="30"/>
                    <a:pt x="105" y="30"/>
                    <a:pt x="105" y="30"/>
                  </a:cubicBezTo>
                  <a:lnTo>
                    <a:pt x="102" y="32"/>
                  </a:lnTo>
                  <a:close/>
                  <a:moveTo>
                    <a:pt x="109" y="9"/>
                  </a:moveTo>
                  <a:cubicBezTo>
                    <a:pt x="115" y="9"/>
                    <a:pt x="115" y="9"/>
                    <a:pt x="115" y="9"/>
                  </a:cubicBezTo>
                  <a:cubicBezTo>
                    <a:pt x="114" y="12"/>
                    <a:pt x="114" y="15"/>
                    <a:pt x="115" y="18"/>
                  </a:cubicBezTo>
                  <a:cubicBezTo>
                    <a:pt x="109" y="18"/>
                    <a:pt x="109" y="18"/>
                    <a:pt x="109" y="18"/>
                  </a:cubicBezTo>
                  <a:lnTo>
                    <a:pt x="109" y="9"/>
                  </a:lnTo>
                  <a:close/>
                  <a:moveTo>
                    <a:pt x="125" y="20"/>
                  </a:moveTo>
                  <a:cubicBezTo>
                    <a:pt x="122" y="20"/>
                    <a:pt x="119" y="17"/>
                    <a:pt x="119" y="13"/>
                  </a:cubicBezTo>
                  <a:cubicBezTo>
                    <a:pt x="119" y="10"/>
                    <a:pt x="122" y="7"/>
                    <a:pt x="125" y="7"/>
                  </a:cubicBezTo>
                  <a:cubicBezTo>
                    <a:pt x="129" y="7"/>
                    <a:pt x="132" y="10"/>
                    <a:pt x="132" y="13"/>
                  </a:cubicBezTo>
                  <a:cubicBezTo>
                    <a:pt x="132" y="15"/>
                    <a:pt x="132" y="17"/>
                    <a:pt x="130" y="18"/>
                  </a:cubicBezTo>
                  <a:cubicBezTo>
                    <a:pt x="129" y="20"/>
                    <a:pt x="127" y="20"/>
                    <a:pt x="125" y="2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Freeform 499"/>
            <p:cNvSpPr>
              <a:spLocks/>
            </p:cNvSpPr>
            <p:nvPr userDrawn="1"/>
          </p:nvSpPr>
          <p:spPr bwMode="auto">
            <a:xfrm>
              <a:off x="1795988" y="6286501"/>
              <a:ext cx="165100" cy="47625"/>
            </a:xfrm>
            <a:custGeom>
              <a:avLst/>
              <a:gdLst>
                <a:gd name="T0" fmla="*/ 41 w 43"/>
                <a:gd name="T1" fmla="*/ 5 h 12"/>
                <a:gd name="T2" fmla="*/ 38 w 43"/>
                <a:gd name="T3" fmla="*/ 5 h 12"/>
                <a:gd name="T4" fmla="*/ 34 w 43"/>
                <a:gd name="T5" fmla="*/ 1 h 12"/>
                <a:gd name="T6" fmla="*/ 31 w 43"/>
                <a:gd name="T7" fmla="*/ 1 h 12"/>
                <a:gd name="T8" fmla="*/ 26 w 43"/>
                <a:gd name="T9" fmla="*/ 5 h 12"/>
                <a:gd name="T10" fmla="*/ 25 w 43"/>
                <a:gd name="T11" fmla="*/ 2 h 12"/>
                <a:gd name="T12" fmla="*/ 23 w 43"/>
                <a:gd name="T13" fmla="*/ 0 h 12"/>
                <a:gd name="T14" fmla="*/ 21 w 43"/>
                <a:gd name="T15" fmla="*/ 0 h 12"/>
                <a:gd name="T16" fmla="*/ 12 w 43"/>
                <a:gd name="T17" fmla="*/ 5 h 12"/>
                <a:gd name="T18" fmla="*/ 9 w 43"/>
                <a:gd name="T19" fmla="*/ 3 h 12"/>
                <a:gd name="T20" fmla="*/ 7 w 43"/>
                <a:gd name="T21" fmla="*/ 3 h 12"/>
                <a:gd name="T22" fmla="*/ 1 w 43"/>
                <a:gd name="T23" fmla="*/ 5 h 12"/>
                <a:gd name="T24" fmla="*/ 0 w 43"/>
                <a:gd name="T25" fmla="*/ 7 h 12"/>
                <a:gd name="T26" fmla="*/ 0 w 43"/>
                <a:gd name="T27" fmla="*/ 9 h 12"/>
                <a:gd name="T28" fmla="*/ 3 w 43"/>
                <a:gd name="T29" fmla="*/ 9 h 12"/>
                <a:gd name="T30" fmla="*/ 8 w 43"/>
                <a:gd name="T31" fmla="*/ 7 h 12"/>
                <a:gd name="T32" fmla="*/ 11 w 43"/>
                <a:gd name="T33" fmla="*/ 9 h 12"/>
                <a:gd name="T34" fmla="*/ 13 w 43"/>
                <a:gd name="T35" fmla="*/ 9 h 12"/>
                <a:gd name="T36" fmla="*/ 21 w 43"/>
                <a:gd name="T37" fmla="*/ 6 h 12"/>
                <a:gd name="T38" fmla="*/ 22 w 43"/>
                <a:gd name="T39" fmla="*/ 10 h 12"/>
                <a:gd name="T40" fmla="*/ 24 w 43"/>
                <a:gd name="T41" fmla="*/ 12 h 12"/>
                <a:gd name="T42" fmla="*/ 26 w 43"/>
                <a:gd name="T43" fmla="*/ 11 h 12"/>
                <a:gd name="T44" fmla="*/ 32 w 43"/>
                <a:gd name="T45" fmla="*/ 6 h 12"/>
                <a:gd name="T46" fmla="*/ 35 w 43"/>
                <a:gd name="T47" fmla="*/ 9 h 12"/>
                <a:gd name="T48" fmla="*/ 37 w 43"/>
                <a:gd name="T49" fmla="*/ 9 h 12"/>
                <a:gd name="T50" fmla="*/ 41 w 43"/>
                <a:gd name="T51" fmla="*/ 9 h 12"/>
                <a:gd name="T52" fmla="*/ 43 w 43"/>
                <a:gd name="T53" fmla="*/ 7 h 12"/>
                <a:gd name="T54" fmla="*/ 41 w 43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12">
                  <a:moveTo>
                    <a:pt x="41" y="5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2" y="0"/>
                    <a:pt x="31" y="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7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2" y="10"/>
                    <a:pt x="3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10"/>
                    <a:pt x="13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1"/>
                    <a:pt x="23" y="11"/>
                    <a:pt x="24" y="12"/>
                  </a:cubicBezTo>
                  <a:cubicBezTo>
                    <a:pt x="25" y="12"/>
                    <a:pt x="25" y="12"/>
                    <a:pt x="26" y="11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6" y="9"/>
                    <a:pt x="37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3" y="8"/>
                    <a:pt x="43" y="7"/>
                  </a:cubicBezTo>
                  <a:cubicBezTo>
                    <a:pt x="43" y="6"/>
                    <a:pt x="42" y="5"/>
                    <a:pt x="41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" name="Freeform 500"/>
            <p:cNvSpPr>
              <a:spLocks/>
            </p:cNvSpPr>
            <p:nvPr userDrawn="1"/>
          </p:nvSpPr>
          <p:spPr bwMode="auto">
            <a:xfrm>
              <a:off x="1795988" y="6376988"/>
              <a:ext cx="165100" cy="46038"/>
            </a:xfrm>
            <a:custGeom>
              <a:avLst/>
              <a:gdLst>
                <a:gd name="T0" fmla="*/ 41 w 43"/>
                <a:gd name="T1" fmla="*/ 5 h 12"/>
                <a:gd name="T2" fmla="*/ 38 w 43"/>
                <a:gd name="T3" fmla="*/ 5 h 12"/>
                <a:gd name="T4" fmla="*/ 34 w 43"/>
                <a:gd name="T5" fmla="*/ 1 h 12"/>
                <a:gd name="T6" fmla="*/ 31 w 43"/>
                <a:gd name="T7" fmla="*/ 1 h 12"/>
                <a:gd name="T8" fmla="*/ 26 w 43"/>
                <a:gd name="T9" fmla="*/ 5 h 12"/>
                <a:gd name="T10" fmla="*/ 25 w 43"/>
                <a:gd name="T11" fmla="*/ 2 h 12"/>
                <a:gd name="T12" fmla="*/ 23 w 43"/>
                <a:gd name="T13" fmla="*/ 0 h 12"/>
                <a:gd name="T14" fmla="*/ 21 w 43"/>
                <a:gd name="T15" fmla="*/ 0 h 12"/>
                <a:gd name="T16" fmla="*/ 12 w 43"/>
                <a:gd name="T17" fmla="*/ 4 h 12"/>
                <a:gd name="T18" fmla="*/ 9 w 43"/>
                <a:gd name="T19" fmla="*/ 3 h 12"/>
                <a:gd name="T20" fmla="*/ 7 w 43"/>
                <a:gd name="T21" fmla="*/ 3 h 12"/>
                <a:gd name="T22" fmla="*/ 1 w 43"/>
                <a:gd name="T23" fmla="*/ 5 h 12"/>
                <a:gd name="T24" fmla="*/ 0 w 43"/>
                <a:gd name="T25" fmla="*/ 7 h 12"/>
                <a:gd name="T26" fmla="*/ 0 w 43"/>
                <a:gd name="T27" fmla="*/ 9 h 12"/>
                <a:gd name="T28" fmla="*/ 3 w 43"/>
                <a:gd name="T29" fmla="*/ 9 h 12"/>
                <a:gd name="T30" fmla="*/ 8 w 43"/>
                <a:gd name="T31" fmla="*/ 7 h 12"/>
                <a:gd name="T32" fmla="*/ 11 w 43"/>
                <a:gd name="T33" fmla="*/ 9 h 12"/>
                <a:gd name="T34" fmla="*/ 13 w 43"/>
                <a:gd name="T35" fmla="*/ 9 h 12"/>
                <a:gd name="T36" fmla="*/ 21 w 43"/>
                <a:gd name="T37" fmla="*/ 6 h 12"/>
                <a:gd name="T38" fmla="*/ 22 w 43"/>
                <a:gd name="T39" fmla="*/ 10 h 12"/>
                <a:gd name="T40" fmla="*/ 24 w 43"/>
                <a:gd name="T41" fmla="*/ 12 h 12"/>
                <a:gd name="T42" fmla="*/ 26 w 43"/>
                <a:gd name="T43" fmla="*/ 11 h 12"/>
                <a:gd name="T44" fmla="*/ 32 w 43"/>
                <a:gd name="T45" fmla="*/ 6 h 12"/>
                <a:gd name="T46" fmla="*/ 35 w 43"/>
                <a:gd name="T47" fmla="*/ 9 h 12"/>
                <a:gd name="T48" fmla="*/ 37 w 43"/>
                <a:gd name="T49" fmla="*/ 9 h 12"/>
                <a:gd name="T50" fmla="*/ 41 w 43"/>
                <a:gd name="T51" fmla="*/ 9 h 12"/>
                <a:gd name="T52" fmla="*/ 43 w 43"/>
                <a:gd name="T53" fmla="*/ 7 h 12"/>
                <a:gd name="T54" fmla="*/ 41 w 43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12">
                  <a:moveTo>
                    <a:pt x="41" y="5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2" y="0"/>
                    <a:pt x="31" y="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2"/>
                    <a:pt x="7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1"/>
                    <a:pt x="23" y="11"/>
                    <a:pt x="24" y="12"/>
                  </a:cubicBezTo>
                  <a:cubicBezTo>
                    <a:pt x="25" y="12"/>
                    <a:pt x="25" y="12"/>
                    <a:pt x="26" y="11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6" y="9"/>
                    <a:pt x="37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3" y="8"/>
                    <a:pt x="43" y="7"/>
                  </a:cubicBezTo>
                  <a:cubicBezTo>
                    <a:pt x="43" y="6"/>
                    <a:pt x="42" y="5"/>
                    <a:pt x="41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Freeform 501"/>
            <p:cNvSpPr>
              <a:spLocks/>
            </p:cNvSpPr>
            <p:nvPr userDrawn="1"/>
          </p:nvSpPr>
          <p:spPr bwMode="auto">
            <a:xfrm>
              <a:off x="1792813" y="6465888"/>
              <a:ext cx="168275" cy="47625"/>
            </a:xfrm>
            <a:custGeom>
              <a:avLst/>
              <a:gdLst>
                <a:gd name="T0" fmla="*/ 42 w 44"/>
                <a:gd name="T1" fmla="*/ 5 h 12"/>
                <a:gd name="T2" fmla="*/ 39 w 44"/>
                <a:gd name="T3" fmla="*/ 5 h 12"/>
                <a:gd name="T4" fmla="*/ 35 w 44"/>
                <a:gd name="T5" fmla="*/ 1 h 12"/>
                <a:gd name="T6" fmla="*/ 32 w 44"/>
                <a:gd name="T7" fmla="*/ 1 h 12"/>
                <a:gd name="T8" fmla="*/ 27 w 44"/>
                <a:gd name="T9" fmla="*/ 5 h 12"/>
                <a:gd name="T10" fmla="*/ 26 w 44"/>
                <a:gd name="T11" fmla="*/ 2 h 12"/>
                <a:gd name="T12" fmla="*/ 24 w 44"/>
                <a:gd name="T13" fmla="*/ 0 h 12"/>
                <a:gd name="T14" fmla="*/ 22 w 44"/>
                <a:gd name="T15" fmla="*/ 0 h 12"/>
                <a:gd name="T16" fmla="*/ 13 w 44"/>
                <a:gd name="T17" fmla="*/ 4 h 12"/>
                <a:gd name="T18" fmla="*/ 10 w 44"/>
                <a:gd name="T19" fmla="*/ 3 h 12"/>
                <a:gd name="T20" fmla="*/ 8 w 44"/>
                <a:gd name="T21" fmla="*/ 2 h 12"/>
                <a:gd name="T22" fmla="*/ 2 w 44"/>
                <a:gd name="T23" fmla="*/ 5 h 12"/>
                <a:gd name="T24" fmla="*/ 1 w 44"/>
                <a:gd name="T25" fmla="*/ 8 h 12"/>
                <a:gd name="T26" fmla="*/ 4 w 44"/>
                <a:gd name="T27" fmla="*/ 9 h 12"/>
                <a:gd name="T28" fmla="*/ 9 w 44"/>
                <a:gd name="T29" fmla="*/ 7 h 12"/>
                <a:gd name="T30" fmla="*/ 12 w 44"/>
                <a:gd name="T31" fmla="*/ 9 h 12"/>
                <a:gd name="T32" fmla="*/ 14 w 44"/>
                <a:gd name="T33" fmla="*/ 9 h 12"/>
                <a:gd name="T34" fmla="*/ 22 w 44"/>
                <a:gd name="T35" fmla="*/ 5 h 12"/>
                <a:gd name="T36" fmla="*/ 23 w 44"/>
                <a:gd name="T37" fmla="*/ 10 h 12"/>
                <a:gd name="T38" fmla="*/ 25 w 44"/>
                <a:gd name="T39" fmla="*/ 11 h 12"/>
                <a:gd name="T40" fmla="*/ 27 w 44"/>
                <a:gd name="T41" fmla="*/ 11 h 12"/>
                <a:gd name="T42" fmla="*/ 33 w 44"/>
                <a:gd name="T43" fmla="*/ 6 h 12"/>
                <a:gd name="T44" fmla="*/ 36 w 44"/>
                <a:gd name="T45" fmla="*/ 8 h 12"/>
                <a:gd name="T46" fmla="*/ 38 w 44"/>
                <a:gd name="T47" fmla="*/ 9 h 12"/>
                <a:gd name="T48" fmla="*/ 42 w 44"/>
                <a:gd name="T49" fmla="*/ 9 h 12"/>
                <a:gd name="T50" fmla="*/ 44 w 44"/>
                <a:gd name="T51" fmla="*/ 7 h 12"/>
                <a:gd name="T52" fmla="*/ 42 w 44"/>
                <a:gd name="T5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12">
                  <a:moveTo>
                    <a:pt x="42" y="5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3" y="0"/>
                    <a:pt x="32" y="1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7"/>
                    <a:pt x="1" y="8"/>
                  </a:cubicBezTo>
                  <a:cubicBezTo>
                    <a:pt x="1" y="9"/>
                    <a:pt x="3" y="10"/>
                    <a:pt x="4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4" y="11"/>
                    <a:pt x="25" y="11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7" y="9"/>
                    <a:pt x="38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8"/>
                    <a:pt x="44" y="7"/>
                  </a:cubicBezTo>
                  <a:cubicBezTo>
                    <a:pt x="44" y="6"/>
                    <a:pt x="43" y="5"/>
                    <a:pt x="4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Freeform 502"/>
            <p:cNvSpPr>
              <a:spLocks/>
            </p:cNvSpPr>
            <p:nvPr userDrawn="1"/>
          </p:nvSpPr>
          <p:spPr bwMode="auto">
            <a:xfrm>
              <a:off x="1792813" y="6556376"/>
              <a:ext cx="152400" cy="46038"/>
            </a:xfrm>
            <a:custGeom>
              <a:avLst/>
              <a:gdLst>
                <a:gd name="T0" fmla="*/ 35 w 40"/>
                <a:gd name="T1" fmla="*/ 1 h 12"/>
                <a:gd name="T2" fmla="*/ 32 w 40"/>
                <a:gd name="T3" fmla="*/ 0 h 12"/>
                <a:gd name="T4" fmla="*/ 27 w 40"/>
                <a:gd name="T5" fmla="*/ 5 h 12"/>
                <a:gd name="T6" fmla="*/ 26 w 40"/>
                <a:gd name="T7" fmla="*/ 2 h 12"/>
                <a:gd name="T8" fmla="*/ 24 w 40"/>
                <a:gd name="T9" fmla="*/ 0 h 12"/>
                <a:gd name="T10" fmla="*/ 22 w 40"/>
                <a:gd name="T11" fmla="*/ 0 h 12"/>
                <a:gd name="T12" fmla="*/ 13 w 40"/>
                <a:gd name="T13" fmla="*/ 4 h 12"/>
                <a:gd name="T14" fmla="*/ 10 w 40"/>
                <a:gd name="T15" fmla="*/ 3 h 12"/>
                <a:gd name="T16" fmla="*/ 8 w 40"/>
                <a:gd name="T17" fmla="*/ 2 h 12"/>
                <a:gd name="T18" fmla="*/ 2 w 40"/>
                <a:gd name="T19" fmla="*/ 5 h 12"/>
                <a:gd name="T20" fmla="*/ 1 w 40"/>
                <a:gd name="T21" fmla="*/ 8 h 12"/>
                <a:gd name="T22" fmla="*/ 4 w 40"/>
                <a:gd name="T23" fmla="*/ 9 h 12"/>
                <a:gd name="T24" fmla="*/ 9 w 40"/>
                <a:gd name="T25" fmla="*/ 7 h 12"/>
                <a:gd name="T26" fmla="*/ 12 w 40"/>
                <a:gd name="T27" fmla="*/ 9 h 12"/>
                <a:gd name="T28" fmla="*/ 14 w 40"/>
                <a:gd name="T29" fmla="*/ 9 h 12"/>
                <a:gd name="T30" fmla="*/ 22 w 40"/>
                <a:gd name="T31" fmla="*/ 5 h 12"/>
                <a:gd name="T32" fmla="*/ 23 w 40"/>
                <a:gd name="T33" fmla="*/ 10 h 12"/>
                <a:gd name="T34" fmla="*/ 25 w 40"/>
                <a:gd name="T35" fmla="*/ 11 h 12"/>
                <a:gd name="T36" fmla="*/ 27 w 40"/>
                <a:gd name="T37" fmla="*/ 11 h 12"/>
                <a:gd name="T38" fmla="*/ 33 w 40"/>
                <a:gd name="T39" fmla="*/ 5 h 12"/>
                <a:gd name="T40" fmla="*/ 36 w 40"/>
                <a:gd name="T41" fmla="*/ 8 h 12"/>
                <a:gd name="T42" fmla="*/ 38 w 40"/>
                <a:gd name="T43" fmla="*/ 9 h 12"/>
                <a:gd name="T44" fmla="*/ 40 w 40"/>
                <a:gd name="T45" fmla="*/ 8 h 12"/>
                <a:gd name="T46" fmla="*/ 39 w 40"/>
                <a:gd name="T47" fmla="*/ 5 h 12"/>
                <a:gd name="T48" fmla="*/ 35 w 40"/>
                <a:gd name="T4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12">
                  <a:moveTo>
                    <a:pt x="35" y="1"/>
                  </a:moveTo>
                  <a:cubicBezTo>
                    <a:pt x="35" y="0"/>
                    <a:pt x="33" y="0"/>
                    <a:pt x="32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4" y="11"/>
                    <a:pt x="25" y="11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9" y="9"/>
                    <a:pt x="40" y="8"/>
                    <a:pt x="40" y="8"/>
                  </a:cubicBezTo>
                  <a:cubicBezTo>
                    <a:pt x="40" y="7"/>
                    <a:pt x="40" y="6"/>
                    <a:pt x="39" y="5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5" name="Freeform 503"/>
            <p:cNvSpPr>
              <a:spLocks/>
            </p:cNvSpPr>
            <p:nvPr userDrawn="1"/>
          </p:nvSpPr>
          <p:spPr bwMode="auto">
            <a:xfrm>
              <a:off x="1483250" y="6521451"/>
              <a:ext cx="168275" cy="182563"/>
            </a:xfrm>
            <a:custGeom>
              <a:avLst/>
              <a:gdLst>
                <a:gd name="T0" fmla="*/ 0 w 44"/>
                <a:gd name="T1" fmla="*/ 2 h 47"/>
                <a:gd name="T2" fmla="*/ 3 w 44"/>
                <a:gd name="T3" fmla="*/ 35 h 47"/>
                <a:gd name="T4" fmla="*/ 15 w 44"/>
                <a:gd name="T5" fmla="*/ 47 h 47"/>
                <a:gd name="T6" fmla="*/ 42 w 44"/>
                <a:gd name="T7" fmla="*/ 47 h 47"/>
                <a:gd name="T8" fmla="*/ 44 w 44"/>
                <a:gd name="T9" fmla="*/ 45 h 47"/>
                <a:gd name="T10" fmla="*/ 42 w 44"/>
                <a:gd name="T11" fmla="*/ 43 h 47"/>
                <a:gd name="T12" fmla="*/ 15 w 44"/>
                <a:gd name="T13" fmla="*/ 43 h 47"/>
                <a:gd name="T14" fmla="*/ 7 w 44"/>
                <a:gd name="T15" fmla="*/ 34 h 47"/>
                <a:gd name="T16" fmla="*/ 4 w 44"/>
                <a:gd name="T17" fmla="*/ 2 h 47"/>
                <a:gd name="T18" fmla="*/ 2 w 44"/>
                <a:gd name="T19" fmla="*/ 0 h 47"/>
                <a:gd name="T20" fmla="*/ 0 w 44"/>
                <a:gd name="T21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47">
                  <a:moveTo>
                    <a:pt x="0" y="2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3" y="42"/>
                    <a:pt x="9" y="47"/>
                    <a:pt x="1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4" y="46"/>
                    <a:pt x="44" y="45"/>
                  </a:cubicBezTo>
                  <a:cubicBezTo>
                    <a:pt x="44" y="44"/>
                    <a:pt x="43" y="43"/>
                    <a:pt x="42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1" y="43"/>
                    <a:pt x="7" y="39"/>
                    <a:pt x="7" y="3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504"/>
            <p:cNvSpPr>
              <a:spLocks/>
            </p:cNvSpPr>
            <p:nvPr userDrawn="1"/>
          </p:nvSpPr>
          <p:spPr bwMode="auto">
            <a:xfrm>
              <a:off x="2091263" y="6567488"/>
              <a:ext cx="152400" cy="136525"/>
            </a:xfrm>
            <a:custGeom>
              <a:avLst/>
              <a:gdLst>
                <a:gd name="T0" fmla="*/ 2 w 40"/>
                <a:gd name="T1" fmla="*/ 35 h 35"/>
                <a:gd name="T2" fmla="*/ 18 w 40"/>
                <a:gd name="T3" fmla="*/ 35 h 35"/>
                <a:gd name="T4" fmla="*/ 27 w 40"/>
                <a:gd name="T5" fmla="*/ 27 h 35"/>
                <a:gd name="T6" fmla="*/ 39 w 40"/>
                <a:gd name="T7" fmla="*/ 4 h 35"/>
                <a:gd name="T8" fmla="*/ 39 w 40"/>
                <a:gd name="T9" fmla="*/ 1 h 35"/>
                <a:gd name="T10" fmla="*/ 36 w 40"/>
                <a:gd name="T11" fmla="*/ 1 h 35"/>
                <a:gd name="T12" fmla="*/ 23 w 40"/>
                <a:gd name="T13" fmla="*/ 26 h 35"/>
                <a:gd name="T14" fmla="*/ 18 w 40"/>
                <a:gd name="T15" fmla="*/ 31 h 35"/>
                <a:gd name="T16" fmla="*/ 2 w 40"/>
                <a:gd name="T17" fmla="*/ 31 h 35"/>
                <a:gd name="T18" fmla="*/ 0 w 40"/>
                <a:gd name="T19" fmla="*/ 33 h 35"/>
                <a:gd name="T20" fmla="*/ 2 w 40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5">
                  <a:moveTo>
                    <a:pt x="2" y="35"/>
                  </a:moveTo>
                  <a:cubicBezTo>
                    <a:pt x="18" y="35"/>
                    <a:pt x="18" y="35"/>
                    <a:pt x="18" y="35"/>
                  </a:cubicBezTo>
                  <a:cubicBezTo>
                    <a:pt x="22" y="35"/>
                    <a:pt x="26" y="32"/>
                    <a:pt x="27" y="27"/>
                  </a:cubicBezTo>
                  <a:cubicBezTo>
                    <a:pt x="29" y="21"/>
                    <a:pt x="32" y="11"/>
                    <a:pt x="39" y="4"/>
                  </a:cubicBezTo>
                  <a:cubicBezTo>
                    <a:pt x="40" y="3"/>
                    <a:pt x="40" y="2"/>
                    <a:pt x="39" y="1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28" y="9"/>
                    <a:pt x="25" y="20"/>
                    <a:pt x="23" y="26"/>
                  </a:cubicBezTo>
                  <a:cubicBezTo>
                    <a:pt x="23" y="29"/>
                    <a:pt x="21" y="31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Freeform 505"/>
            <p:cNvSpPr>
              <a:spLocks/>
            </p:cNvSpPr>
            <p:nvPr userDrawn="1"/>
          </p:nvSpPr>
          <p:spPr bwMode="auto">
            <a:xfrm>
              <a:off x="2691338" y="6735763"/>
              <a:ext cx="160338" cy="15875"/>
            </a:xfrm>
            <a:custGeom>
              <a:avLst/>
              <a:gdLst>
                <a:gd name="T0" fmla="*/ 2 w 42"/>
                <a:gd name="T1" fmla="*/ 4 h 4"/>
                <a:gd name="T2" fmla="*/ 40 w 42"/>
                <a:gd name="T3" fmla="*/ 4 h 4"/>
                <a:gd name="T4" fmla="*/ 42 w 42"/>
                <a:gd name="T5" fmla="*/ 2 h 4"/>
                <a:gd name="T6" fmla="*/ 40 w 42"/>
                <a:gd name="T7" fmla="*/ 0 h 4"/>
                <a:gd name="T8" fmla="*/ 2 w 42"/>
                <a:gd name="T9" fmla="*/ 0 h 4"/>
                <a:gd name="T10" fmla="*/ 0 w 42"/>
                <a:gd name="T11" fmla="*/ 2 h 4"/>
                <a:gd name="T12" fmla="*/ 2 w 4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">
                  <a:moveTo>
                    <a:pt x="2" y="4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41" y="4"/>
                    <a:pt x="42" y="3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506"/>
            <p:cNvSpPr>
              <a:spLocks/>
            </p:cNvSpPr>
            <p:nvPr userDrawn="1"/>
          </p:nvSpPr>
          <p:spPr bwMode="auto">
            <a:xfrm>
              <a:off x="3348563" y="6634163"/>
              <a:ext cx="222250" cy="101600"/>
            </a:xfrm>
            <a:custGeom>
              <a:avLst/>
              <a:gdLst>
                <a:gd name="T0" fmla="*/ 0 w 58"/>
                <a:gd name="T1" fmla="*/ 2 h 26"/>
                <a:gd name="T2" fmla="*/ 0 w 58"/>
                <a:gd name="T3" fmla="*/ 14 h 26"/>
                <a:gd name="T4" fmla="*/ 11 w 58"/>
                <a:gd name="T5" fmla="*/ 26 h 26"/>
                <a:gd name="T6" fmla="*/ 56 w 58"/>
                <a:gd name="T7" fmla="*/ 26 h 26"/>
                <a:gd name="T8" fmla="*/ 58 w 58"/>
                <a:gd name="T9" fmla="*/ 24 h 26"/>
                <a:gd name="T10" fmla="*/ 56 w 58"/>
                <a:gd name="T11" fmla="*/ 22 h 26"/>
                <a:gd name="T12" fmla="*/ 11 w 58"/>
                <a:gd name="T13" fmla="*/ 22 h 26"/>
                <a:gd name="T14" fmla="*/ 4 w 58"/>
                <a:gd name="T15" fmla="*/ 14 h 26"/>
                <a:gd name="T16" fmla="*/ 4 w 58"/>
                <a:gd name="T17" fmla="*/ 2 h 26"/>
                <a:gd name="T18" fmla="*/ 2 w 58"/>
                <a:gd name="T19" fmla="*/ 0 h 26"/>
                <a:gd name="T20" fmla="*/ 0 w 58"/>
                <a:gd name="T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26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1"/>
                    <a:pt x="5" y="26"/>
                    <a:pt x="11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8" y="25"/>
                    <a:pt x="58" y="24"/>
                  </a:cubicBezTo>
                  <a:cubicBezTo>
                    <a:pt x="58" y="23"/>
                    <a:pt x="57" y="22"/>
                    <a:pt x="56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7" y="22"/>
                    <a:pt x="4" y="18"/>
                    <a:pt x="4" y="1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507"/>
            <p:cNvSpPr>
              <a:spLocks/>
            </p:cNvSpPr>
            <p:nvPr userDrawn="1"/>
          </p:nvSpPr>
          <p:spPr bwMode="auto">
            <a:xfrm>
              <a:off x="3926413" y="6580188"/>
              <a:ext cx="133350" cy="190500"/>
            </a:xfrm>
            <a:custGeom>
              <a:avLst/>
              <a:gdLst>
                <a:gd name="T0" fmla="*/ 0 w 35"/>
                <a:gd name="T1" fmla="*/ 2 h 49"/>
                <a:gd name="T2" fmla="*/ 0 w 35"/>
                <a:gd name="T3" fmla="*/ 38 h 49"/>
                <a:gd name="T4" fmla="*/ 0 w 35"/>
                <a:gd name="T5" fmla="*/ 38 h 49"/>
                <a:gd name="T6" fmla="*/ 5 w 35"/>
                <a:gd name="T7" fmla="*/ 44 h 49"/>
                <a:gd name="T8" fmla="*/ 31 w 35"/>
                <a:gd name="T9" fmla="*/ 49 h 49"/>
                <a:gd name="T10" fmla="*/ 33 w 35"/>
                <a:gd name="T11" fmla="*/ 49 h 49"/>
                <a:gd name="T12" fmla="*/ 35 w 35"/>
                <a:gd name="T13" fmla="*/ 47 h 49"/>
                <a:gd name="T14" fmla="*/ 33 w 35"/>
                <a:gd name="T15" fmla="*/ 45 h 49"/>
                <a:gd name="T16" fmla="*/ 31 w 35"/>
                <a:gd name="T17" fmla="*/ 45 h 49"/>
                <a:gd name="T18" fmla="*/ 7 w 35"/>
                <a:gd name="T19" fmla="*/ 41 h 49"/>
                <a:gd name="T20" fmla="*/ 4 w 35"/>
                <a:gd name="T21" fmla="*/ 38 h 49"/>
                <a:gd name="T22" fmla="*/ 4 w 35"/>
                <a:gd name="T23" fmla="*/ 38 h 49"/>
                <a:gd name="T24" fmla="*/ 4 w 35"/>
                <a:gd name="T25" fmla="*/ 37 h 49"/>
                <a:gd name="T26" fmla="*/ 3 w 35"/>
                <a:gd name="T27" fmla="*/ 38 h 49"/>
                <a:gd name="T28" fmla="*/ 4 w 35"/>
                <a:gd name="T29" fmla="*/ 38 h 49"/>
                <a:gd name="T30" fmla="*/ 4 w 35"/>
                <a:gd name="T31" fmla="*/ 37 h 49"/>
                <a:gd name="T32" fmla="*/ 3 w 35"/>
                <a:gd name="T33" fmla="*/ 38 h 49"/>
                <a:gd name="T34" fmla="*/ 4 w 35"/>
                <a:gd name="T35" fmla="*/ 38 h 49"/>
                <a:gd name="T36" fmla="*/ 2 w 35"/>
                <a:gd name="T37" fmla="*/ 38 h 49"/>
                <a:gd name="T38" fmla="*/ 4 w 35"/>
                <a:gd name="T39" fmla="*/ 38 h 49"/>
                <a:gd name="T40" fmla="*/ 4 w 35"/>
                <a:gd name="T41" fmla="*/ 2 h 49"/>
                <a:gd name="T42" fmla="*/ 2 w 35"/>
                <a:gd name="T43" fmla="*/ 0 h 49"/>
                <a:gd name="T44" fmla="*/ 0 w 35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49">
                  <a:moveTo>
                    <a:pt x="0" y="2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41"/>
                    <a:pt x="5" y="44"/>
                  </a:cubicBezTo>
                  <a:cubicBezTo>
                    <a:pt x="9" y="47"/>
                    <a:pt x="16" y="49"/>
                    <a:pt x="31" y="49"/>
                  </a:cubicBezTo>
                  <a:cubicBezTo>
                    <a:pt x="32" y="49"/>
                    <a:pt x="32" y="49"/>
                    <a:pt x="33" y="49"/>
                  </a:cubicBezTo>
                  <a:cubicBezTo>
                    <a:pt x="34" y="49"/>
                    <a:pt x="35" y="48"/>
                    <a:pt x="35" y="47"/>
                  </a:cubicBezTo>
                  <a:cubicBezTo>
                    <a:pt x="35" y="46"/>
                    <a:pt x="34" y="45"/>
                    <a:pt x="33" y="45"/>
                  </a:cubicBezTo>
                  <a:cubicBezTo>
                    <a:pt x="32" y="45"/>
                    <a:pt x="32" y="45"/>
                    <a:pt x="31" y="45"/>
                  </a:cubicBezTo>
                  <a:cubicBezTo>
                    <a:pt x="17" y="45"/>
                    <a:pt x="10" y="43"/>
                    <a:pt x="7" y="41"/>
                  </a:cubicBezTo>
                  <a:cubicBezTo>
                    <a:pt x="5" y="40"/>
                    <a:pt x="5" y="39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Freeform 508"/>
            <p:cNvSpPr>
              <a:spLocks/>
            </p:cNvSpPr>
            <p:nvPr userDrawn="1"/>
          </p:nvSpPr>
          <p:spPr bwMode="auto">
            <a:xfrm>
              <a:off x="4334400" y="6751638"/>
              <a:ext cx="684213" cy="14288"/>
            </a:xfrm>
            <a:custGeom>
              <a:avLst/>
              <a:gdLst>
                <a:gd name="T0" fmla="*/ 2 w 179"/>
                <a:gd name="T1" fmla="*/ 4 h 4"/>
                <a:gd name="T2" fmla="*/ 177 w 179"/>
                <a:gd name="T3" fmla="*/ 4 h 4"/>
                <a:gd name="T4" fmla="*/ 179 w 179"/>
                <a:gd name="T5" fmla="*/ 2 h 4"/>
                <a:gd name="T6" fmla="*/ 177 w 179"/>
                <a:gd name="T7" fmla="*/ 0 h 4"/>
                <a:gd name="T8" fmla="*/ 2 w 179"/>
                <a:gd name="T9" fmla="*/ 0 h 4"/>
                <a:gd name="T10" fmla="*/ 0 w 179"/>
                <a:gd name="T11" fmla="*/ 2 h 4"/>
                <a:gd name="T12" fmla="*/ 2 w 17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4">
                  <a:moveTo>
                    <a:pt x="2" y="4"/>
                  </a:moveTo>
                  <a:cubicBezTo>
                    <a:pt x="177" y="4"/>
                    <a:pt x="177" y="4"/>
                    <a:pt x="177" y="4"/>
                  </a:cubicBezTo>
                  <a:cubicBezTo>
                    <a:pt x="178" y="4"/>
                    <a:pt x="179" y="3"/>
                    <a:pt x="179" y="2"/>
                  </a:cubicBezTo>
                  <a:cubicBezTo>
                    <a:pt x="179" y="1"/>
                    <a:pt x="178" y="0"/>
                    <a:pt x="177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1" name="Freeform 509"/>
            <p:cNvSpPr>
              <a:spLocks/>
            </p:cNvSpPr>
            <p:nvPr userDrawn="1"/>
          </p:nvSpPr>
          <p:spPr bwMode="auto">
            <a:xfrm>
              <a:off x="6212413" y="6711951"/>
              <a:ext cx="369888" cy="53975"/>
            </a:xfrm>
            <a:custGeom>
              <a:avLst/>
              <a:gdLst>
                <a:gd name="T0" fmla="*/ 2 w 97"/>
                <a:gd name="T1" fmla="*/ 14 h 14"/>
                <a:gd name="T2" fmla="*/ 30 w 97"/>
                <a:gd name="T3" fmla="*/ 14 h 14"/>
                <a:gd name="T4" fmla="*/ 37 w 97"/>
                <a:gd name="T5" fmla="*/ 7 h 14"/>
                <a:gd name="T6" fmla="*/ 39 w 97"/>
                <a:gd name="T7" fmla="*/ 4 h 14"/>
                <a:gd name="T8" fmla="*/ 95 w 97"/>
                <a:gd name="T9" fmla="*/ 4 h 14"/>
                <a:gd name="T10" fmla="*/ 97 w 97"/>
                <a:gd name="T11" fmla="*/ 2 h 14"/>
                <a:gd name="T12" fmla="*/ 95 w 97"/>
                <a:gd name="T13" fmla="*/ 0 h 14"/>
                <a:gd name="T14" fmla="*/ 39 w 97"/>
                <a:gd name="T15" fmla="*/ 0 h 14"/>
                <a:gd name="T16" fmla="*/ 33 w 97"/>
                <a:gd name="T17" fmla="*/ 7 h 14"/>
                <a:gd name="T18" fmla="*/ 30 w 97"/>
                <a:gd name="T19" fmla="*/ 10 h 14"/>
                <a:gd name="T20" fmla="*/ 2 w 97"/>
                <a:gd name="T21" fmla="*/ 10 h 14"/>
                <a:gd name="T22" fmla="*/ 0 w 97"/>
                <a:gd name="T23" fmla="*/ 12 h 14"/>
                <a:gd name="T24" fmla="*/ 2 w 97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4">
                  <a:moveTo>
                    <a:pt x="2" y="14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33" y="14"/>
                    <a:pt x="36" y="11"/>
                    <a:pt x="37" y="7"/>
                  </a:cubicBezTo>
                  <a:cubicBezTo>
                    <a:pt x="37" y="6"/>
                    <a:pt x="38" y="4"/>
                    <a:pt x="39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4"/>
                    <a:pt x="97" y="3"/>
                    <a:pt x="97" y="2"/>
                  </a:cubicBezTo>
                  <a:cubicBezTo>
                    <a:pt x="97" y="1"/>
                    <a:pt x="96" y="0"/>
                    <a:pt x="9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3" y="3"/>
                    <a:pt x="33" y="7"/>
                  </a:cubicBezTo>
                  <a:cubicBezTo>
                    <a:pt x="32" y="9"/>
                    <a:pt x="31" y="10"/>
                    <a:pt x="3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Freeform 510"/>
            <p:cNvSpPr>
              <a:spLocks/>
            </p:cNvSpPr>
            <p:nvPr userDrawn="1"/>
          </p:nvSpPr>
          <p:spPr bwMode="auto">
            <a:xfrm>
              <a:off x="8298388" y="6711951"/>
              <a:ext cx="271463" cy="15875"/>
            </a:xfrm>
            <a:custGeom>
              <a:avLst/>
              <a:gdLst>
                <a:gd name="T0" fmla="*/ 2 w 71"/>
                <a:gd name="T1" fmla="*/ 4 h 4"/>
                <a:gd name="T2" fmla="*/ 69 w 71"/>
                <a:gd name="T3" fmla="*/ 4 h 4"/>
                <a:gd name="T4" fmla="*/ 71 w 71"/>
                <a:gd name="T5" fmla="*/ 2 h 4"/>
                <a:gd name="T6" fmla="*/ 69 w 71"/>
                <a:gd name="T7" fmla="*/ 0 h 4"/>
                <a:gd name="T8" fmla="*/ 2 w 71"/>
                <a:gd name="T9" fmla="*/ 0 h 4"/>
                <a:gd name="T10" fmla="*/ 0 w 71"/>
                <a:gd name="T11" fmla="*/ 2 h 4"/>
                <a:gd name="T12" fmla="*/ 2 w 7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2" y="4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Freeform 511"/>
            <p:cNvSpPr>
              <a:spLocks/>
            </p:cNvSpPr>
            <p:nvPr userDrawn="1"/>
          </p:nvSpPr>
          <p:spPr bwMode="auto">
            <a:xfrm>
              <a:off x="8822263" y="6572251"/>
              <a:ext cx="134938" cy="155575"/>
            </a:xfrm>
            <a:custGeom>
              <a:avLst/>
              <a:gdLst>
                <a:gd name="T0" fmla="*/ 2 w 35"/>
                <a:gd name="T1" fmla="*/ 40 h 40"/>
                <a:gd name="T2" fmla="*/ 6 w 35"/>
                <a:gd name="T3" fmla="*/ 40 h 40"/>
                <a:gd name="T4" fmla="*/ 17 w 35"/>
                <a:gd name="T5" fmla="*/ 40 h 40"/>
                <a:gd name="T6" fmla="*/ 35 w 35"/>
                <a:gd name="T7" fmla="*/ 23 h 40"/>
                <a:gd name="T8" fmla="*/ 35 w 35"/>
                <a:gd name="T9" fmla="*/ 2 h 40"/>
                <a:gd name="T10" fmla="*/ 33 w 35"/>
                <a:gd name="T11" fmla="*/ 0 h 40"/>
                <a:gd name="T12" fmla="*/ 31 w 35"/>
                <a:gd name="T13" fmla="*/ 2 h 40"/>
                <a:gd name="T14" fmla="*/ 31 w 35"/>
                <a:gd name="T15" fmla="*/ 23 h 40"/>
                <a:gd name="T16" fmla="*/ 17 w 35"/>
                <a:gd name="T17" fmla="*/ 36 h 40"/>
                <a:gd name="T18" fmla="*/ 6 w 35"/>
                <a:gd name="T19" fmla="*/ 36 h 40"/>
                <a:gd name="T20" fmla="*/ 2 w 35"/>
                <a:gd name="T21" fmla="*/ 36 h 40"/>
                <a:gd name="T22" fmla="*/ 0 w 35"/>
                <a:gd name="T23" fmla="*/ 38 h 40"/>
                <a:gd name="T24" fmla="*/ 2 w 35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40">
                  <a:moveTo>
                    <a:pt x="2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27" y="40"/>
                    <a:pt x="35" y="32"/>
                    <a:pt x="35" y="2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0"/>
                    <a:pt x="25" y="36"/>
                    <a:pt x="17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6"/>
                    <a:pt x="0" y="37"/>
                    <a:pt x="0" y="38"/>
                  </a:cubicBezTo>
                  <a:cubicBezTo>
                    <a:pt x="0" y="39"/>
                    <a:pt x="0" y="40"/>
                    <a:pt x="2" y="4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4" name="Freeform 512"/>
            <p:cNvSpPr>
              <a:spLocks/>
            </p:cNvSpPr>
            <p:nvPr userDrawn="1"/>
          </p:nvSpPr>
          <p:spPr bwMode="auto">
            <a:xfrm>
              <a:off x="8995300" y="6548438"/>
              <a:ext cx="492125" cy="211138"/>
            </a:xfrm>
            <a:custGeom>
              <a:avLst/>
              <a:gdLst>
                <a:gd name="T0" fmla="*/ 2 w 129"/>
                <a:gd name="T1" fmla="*/ 54 h 54"/>
                <a:gd name="T2" fmla="*/ 108 w 129"/>
                <a:gd name="T3" fmla="*/ 54 h 54"/>
                <a:gd name="T4" fmla="*/ 129 w 129"/>
                <a:gd name="T5" fmla="*/ 34 h 54"/>
                <a:gd name="T6" fmla="*/ 129 w 129"/>
                <a:gd name="T7" fmla="*/ 2 h 54"/>
                <a:gd name="T8" fmla="*/ 127 w 129"/>
                <a:gd name="T9" fmla="*/ 0 h 54"/>
                <a:gd name="T10" fmla="*/ 125 w 129"/>
                <a:gd name="T11" fmla="*/ 2 h 54"/>
                <a:gd name="T12" fmla="*/ 125 w 129"/>
                <a:gd name="T13" fmla="*/ 34 h 54"/>
                <a:gd name="T14" fmla="*/ 120 w 129"/>
                <a:gd name="T15" fmla="*/ 45 h 54"/>
                <a:gd name="T16" fmla="*/ 108 w 129"/>
                <a:gd name="T17" fmla="*/ 50 h 54"/>
                <a:gd name="T18" fmla="*/ 2 w 129"/>
                <a:gd name="T19" fmla="*/ 50 h 54"/>
                <a:gd name="T20" fmla="*/ 0 w 129"/>
                <a:gd name="T21" fmla="*/ 52 h 54"/>
                <a:gd name="T22" fmla="*/ 2 w 12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54">
                  <a:moveTo>
                    <a:pt x="2" y="54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19" y="54"/>
                    <a:pt x="129" y="45"/>
                    <a:pt x="129" y="3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8" y="0"/>
                    <a:pt x="127" y="0"/>
                  </a:cubicBezTo>
                  <a:cubicBezTo>
                    <a:pt x="125" y="0"/>
                    <a:pt x="125" y="1"/>
                    <a:pt x="125" y="2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8"/>
                    <a:pt x="123" y="42"/>
                    <a:pt x="120" y="45"/>
                  </a:cubicBezTo>
                  <a:cubicBezTo>
                    <a:pt x="117" y="48"/>
                    <a:pt x="113" y="50"/>
                    <a:pt x="108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51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Freeform 513"/>
            <p:cNvSpPr>
              <a:spLocks/>
            </p:cNvSpPr>
            <p:nvPr userDrawn="1"/>
          </p:nvSpPr>
          <p:spPr bwMode="auto">
            <a:xfrm>
              <a:off x="10681225" y="6369051"/>
              <a:ext cx="14288" cy="58738"/>
            </a:xfrm>
            <a:custGeom>
              <a:avLst/>
              <a:gdLst>
                <a:gd name="T0" fmla="*/ 0 w 4"/>
                <a:gd name="T1" fmla="*/ 2 h 15"/>
                <a:gd name="T2" fmla="*/ 0 w 4"/>
                <a:gd name="T3" fmla="*/ 13 h 15"/>
                <a:gd name="T4" fmla="*/ 2 w 4"/>
                <a:gd name="T5" fmla="*/ 15 h 15"/>
                <a:gd name="T6" fmla="*/ 4 w 4"/>
                <a:gd name="T7" fmla="*/ 13 h 15"/>
                <a:gd name="T8" fmla="*/ 4 w 4"/>
                <a:gd name="T9" fmla="*/ 2 h 15"/>
                <a:gd name="T10" fmla="*/ 2 w 4"/>
                <a:gd name="T11" fmla="*/ 0 h 15"/>
                <a:gd name="T12" fmla="*/ 0 w 4"/>
                <a:gd name="T1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0" y="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Freeform 514"/>
            <p:cNvSpPr>
              <a:spLocks/>
            </p:cNvSpPr>
            <p:nvPr userDrawn="1"/>
          </p:nvSpPr>
          <p:spPr bwMode="auto">
            <a:xfrm>
              <a:off x="10681225" y="6446838"/>
              <a:ext cx="14288" cy="53975"/>
            </a:xfrm>
            <a:custGeom>
              <a:avLst/>
              <a:gdLst>
                <a:gd name="T0" fmla="*/ 0 w 4"/>
                <a:gd name="T1" fmla="*/ 2 h 14"/>
                <a:gd name="T2" fmla="*/ 0 w 4"/>
                <a:gd name="T3" fmla="*/ 12 h 14"/>
                <a:gd name="T4" fmla="*/ 2 w 4"/>
                <a:gd name="T5" fmla="*/ 14 h 14"/>
                <a:gd name="T6" fmla="*/ 4 w 4"/>
                <a:gd name="T7" fmla="*/ 12 h 14"/>
                <a:gd name="T8" fmla="*/ 4 w 4"/>
                <a:gd name="T9" fmla="*/ 2 h 14"/>
                <a:gd name="T10" fmla="*/ 2 w 4"/>
                <a:gd name="T11" fmla="*/ 0 h 14"/>
                <a:gd name="T12" fmla="*/ 0 w 4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2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0" y="0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" name="Freeform 515"/>
            <p:cNvSpPr>
              <a:spLocks/>
            </p:cNvSpPr>
            <p:nvPr userDrawn="1"/>
          </p:nvSpPr>
          <p:spPr bwMode="auto">
            <a:xfrm>
              <a:off x="10681225" y="6529388"/>
              <a:ext cx="14288" cy="34925"/>
            </a:xfrm>
            <a:custGeom>
              <a:avLst/>
              <a:gdLst>
                <a:gd name="T0" fmla="*/ 0 w 4"/>
                <a:gd name="T1" fmla="*/ 2 h 9"/>
                <a:gd name="T2" fmla="*/ 0 w 4"/>
                <a:gd name="T3" fmla="*/ 7 h 9"/>
                <a:gd name="T4" fmla="*/ 2 w 4"/>
                <a:gd name="T5" fmla="*/ 9 h 9"/>
                <a:gd name="T6" fmla="*/ 4 w 4"/>
                <a:gd name="T7" fmla="*/ 7 h 9"/>
                <a:gd name="T8" fmla="*/ 4 w 4"/>
                <a:gd name="T9" fmla="*/ 2 h 9"/>
                <a:gd name="T10" fmla="*/ 2 w 4"/>
                <a:gd name="T11" fmla="*/ 0 h 9"/>
                <a:gd name="T12" fmla="*/ 0 w 4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2" y="9"/>
                  </a:cubicBezTo>
                  <a:cubicBezTo>
                    <a:pt x="3" y="9"/>
                    <a:pt x="4" y="8"/>
                    <a:pt x="4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Freeform 516"/>
            <p:cNvSpPr>
              <a:spLocks/>
            </p:cNvSpPr>
            <p:nvPr userDrawn="1"/>
          </p:nvSpPr>
          <p:spPr bwMode="auto">
            <a:xfrm>
              <a:off x="8276163" y="6264276"/>
              <a:ext cx="152400" cy="155575"/>
            </a:xfrm>
            <a:custGeom>
              <a:avLst/>
              <a:gdLst>
                <a:gd name="T0" fmla="*/ 21 w 40"/>
                <a:gd name="T1" fmla="*/ 13 h 40"/>
                <a:gd name="T2" fmla="*/ 16 w 40"/>
                <a:gd name="T3" fmla="*/ 8 h 40"/>
                <a:gd name="T4" fmla="*/ 11 w 40"/>
                <a:gd name="T5" fmla="*/ 13 h 40"/>
                <a:gd name="T6" fmla="*/ 17 w 40"/>
                <a:gd name="T7" fmla="*/ 19 h 40"/>
                <a:gd name="T8" fmla="*/ 20 w 40"/>
                <a:gd name="T9" fmla="*/ 19 h 40"/>
                <a:gd name="T10" fmla="*/ 32 w 40"/>
                <a:gd name="T11" fmla="*/ 18 h 40"/>
                <a:gd name="T12" fmla="*/ 35 w 40"/>
                <a:gd name="T13" fmla="*/ 20 h 40"/>
                <a:gd name="T14" fmla="*/ 33 w 40"/>
                <a:gd name="T15" fmla="*/ 31 h 40"/>
                <a:gd name="T16" fmla="*/ 28 w 40"/>
                <a:gd name="T17" fmla="*/ 38 h 40"/>
                <a:gd name="T18" fmla="*/ 21 w 40"/>
                <a:gd name="T19" fmla="*/ 34 h 40"/>
                <a:gd name="T20" fmla="*/ 18 w 40"/>
                <a:gd name="T21" fmla="*/ 37 h 40"/>
                <a:gd name="T22" fmla="*/ 20 w 40"/>
                <a:gd name="T23" fmla="*/ 33 h 40"/>
                <a:gd name="T24" fmla="*/ 18 w 40"/>
                <a:gd name="T25" fmla="*/ 26 h 40"/>
                <a:gd name="T26" fmla="*/ 12 w 40"/>
                <a:gd name="T27" fmla="*/ 23 h 40"/>
                <a:gd name="T28" fmla="*/ 4 w 40"/>
                <a:gd name="T29" fmla="*/ 15 h 40"/>
                <a:gd name="T30" fmla="*/ 9 w 40"/>
                <a:gd name="T31" fmla="*/ 7 h 40"/>
                <a:gd name="T32" fmla="*/ 16 w 40"/>
                <a:gd name="T33" fmla="*/ 4 h 40"/>
                <a:gd name="T34" fmla="*/ 23 w 40"/>
                <a:gd name="T35" fmla="*/ 11 h 40"/>
                <a:gd name="T36" fmla="*/ 21 w 40"/>
                <a:gd name="T37" fmla="*/ 15 h 40"/>
                <a:gd name="T38" fmla="*/ 21 w 40"/>
                <a:gd name="T39" fmla="*/ 15 h 40"/>
                <a:gd name="T40" fmla="*/ 21 w 40"/>
                <a:gd name="T41" fmla="*/ 15 h 40"/>
                <a:gd name="T42" fmla="*/ 21 w 40"/>
                <a:gd name="T43" fmla="*/ 15 h 40"/>
                <a:gd name="T44" fmla="*/ 21 w 40"/>
                <a:gd name="T45" fmla="*/ 18 h 40"/>
                <a:gd name="T46" fmla="*/ 25 w 40"/>
                <a:gd name="T47" fmla="*/ 16 h 40"/>
                <a:gd name="T48" fmla="*/ 24 w 40"/>
                <a:gd name="T49" fmla="*/ 4 h 40"/>
                <a:gd name="T50" fmla="*/ 10 w 40"/>
                <a:gd name="T51" fmla="*/ 1 h 40"/>
                <a:gd name="T52" fmla="*/ 3 w 40"/>
                <a:gd name="T53" fmla="*/ 8 h 40"/>
                <a:gd name="T54" fmla="*/ 4 w 40"/>
                <a:gd name="T55" fmla="*/ 22 h 40"/>
                <a:gd name="T56" fmla="*/ 14 w 40"/>
                <a:gd name="T57" fmla="*/ 28 h 40"/>
                <a:gd name="T58" fmla="*/ 16 w 40"/>
                <a:gd name="T59" fmla="*/ 31 h 40"/>
                <a:gd name="T60" fmla="*/ 16 w 40"/>
                <a:gd name="T61" fmla="*/ 35 h 40"/>
                <a:gd name="T62" fmla="*/ 16 w 40"/>
                <a:gd name="T63" fmla="*/ 36 h 40"/>
                <a:gd name="T64" fmla="*/ 19 w 40"/>
                <a:gd name="T65" fmla="*/ 38 h 40"/>
                <a:gd name="T66" fmla="*/ 21 w 40"/>
                <a:gd name="T67" fmla="*/ 38 h 40"/>
                <a:gd name="T68" fmla="*/ 29 w 40"/>
                <a:gd name="T69" fmla="*/ 40 h 40"/>
                <a:gd name="T70" fmla="*/ 40 w 40"/>
                <a:gd name="T71" fmla="*/ 24 h 40"/>
                <a:gd name="T72" fmla="*/ 38 w 40"/>
                <a:gd name="T73" fmla="*/ 17 h 40"/>
                <a:gd name="T74" fmla="*/ 29 w 40"/>
                <a:gd name="T75" fmla="*/ 14 h 40"/>
                <a:gd name="T76" fmla="*/ 19 w 40"/>
                <a:gd name="T77" fmla="*/ 15 h 40"/>
                <a:gd name="T78" fmla="*/ 18 w 40"/>
                <a:gd name="T79" fmla="*/ 15 h 40"/>
                <a:gd name="T80" fmla="*/ 15 w 40"/>
                <a:gd name="T81" fmla="*/ 13 h 40"/>
                <a:gd name="T82" fmla="*/ 16 w 40"/>
                <a:gd name="T83" fmla="*/ 12 h 40"/>
                <a:gd name="T84" fmla="*/ 16 w 40"/>
                <a:gd name="T85" fmla="*/ 12 h 40"/>
                <a:gd name="T86" fmla="*/ 16 w 40"/>
                <a:gd name="T87" fmla="*/ 12 h 40"/>
                <a:gd name="T88" fmla="*/ 16 w 40"/>
                <a:gd name="T89" fmla="*/ 12 h 40"/>
                <a:gd name="T90" fmla="*/ 17 w 40"/>
                <a:gd name="T91" fmla="*/ 13 h 40"/>
                <a:gd name="T92" fmla="*/ 19 w 40"/>
                <a:gd name="T9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" h="40">
                  <a:moveTo>
                    <a:pt x="21" y="14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9" y="9"/>
                    <a:pt x="18" y="8"/>
                    <a:pt x="16" y="8"/>
                  </a:cubicBezTo>
                  <a:cubicBezTo>
                    <a:pt x="15" y="8"/>
                    <a:pt x="14" y="9"/>
                    <a:pt x="13" y="10"/>
                  </a:cubicBezTo>
                  <a:cubicBezTo>
                    <a:pt x="12" y="11"/>
                    <a:pt x="11" y="12"/>
                    <a:pt x="11" y="13"/>
                  </a:cubicBezTo>
                  <a:cubicBezTo>
                    <a:pt x="11" y="15"/>
                    <a:pt x="12" y="17"/>
                    <a:pt x="13" y="18"/>
                  </a:cubicBezTo>
                  <a:cubicBezTo>
                    <a:pt x="14" y="19"/>
                    <a:pt x="16" y="19"/>
                    <a:pt x="1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9" y="19"/>
                    <a:pt x="20" y="19"/>
                  </a:cubicBezTo>
                  <a:cubicBezTo>
                    <a:pt x="22" y="19"/>
                    <a:pt x="26" y="18"/>
                    <a:pt x="29" y="18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3" y="19"/>
                    <a:pt x="34" y="19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21"/>
                    <a:pt x="36" y="23"/>
                    <a:pt x="36" y="24"/>
                  </a:cubicBezTo>
                  <a:cubicBezTo>
                    <a:pt x="36" y="26"/>
                    <a:pt x="35" y="29"/>
                    <a:pt x="33" y="31"/>
                  </a:cubicBezTo>
                  <a:cubicBezTo>
                    <a:pt x="31" y="33"/>
                    <a:pt x="28" y="35"/>
                    <a:pt x="26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6" y="35"/>
                    <a:pt x="23" y="34"/>
                    <a:pt x="21" y="34"/>
                  </a:cubicBezTo>
                  <a:cubicBezTo>
                    <a:pt x="19" y="34"/>
                    <a:pt x="18" y="35"/>
                    <a:pt x="18" y="35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5"/>
                    <a:pt x="20" y="33"/>
                  </a:cubicBezTo>
                  <a:cubicBezTo>
                    <a:pt x="20" y="32"/>
                    <a:pt x="20" y="31"/>
                    <a:pt x="20" y="29"/>
                  </a:cubicBezTo>
                  <a:cubicBezTo>
                    <a:pt x="20" y="28"/>
                    <a:pt x="19" y="27"/>
                    <a:pt x="18" y="26"/>
                  </a:cubicBezTo>
                  <a:cubicBezTo>
                    <a:pt x="17" y="25"/>
                    <a:pt x="16" y="24"/>
                    <a:pt x="15" y="24"/>
                  </a:cubicBezTo>
                  <a:cubicBezTo>
                    <a:pt x="14" y="24"/>
                    <a:pt x="13" y="24"/>
                    <a:pt x="12" y="23"/>
                  </a:cubicBezTo>
                  <a:cubicBezTo>
                    <a:pt x="10" y="22"/>
                    <a:pt x="9" y="21"/>
                    <a:pt x="7" y="19"/>
                  </a:cubicBezTo>
                  <a:cubicBezTo>
                    <a:pt x="5" y="17"/>
                    <a:pt x="5" y="16"/>
                    <a:pt x="4" y="15"/>
                  </a:cubicBezTo>
                  <a:cubicBezTo>
                    <a:pt x="4" y="13"/>
                    <a:pt x="5" y="11"/>
                    <a:pt x="6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7"/>
                    <a:pt x="10" y="6"/>
                    <a:pt x="12" y="5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8" y="4"/>
                    <a:pt x="19" y="4"/>
                    <a:pt x="21" y="6"/>
                  </a:cubicBezTo>
                  <a:cubicBezTo>
                    <a:pt x="23" y="8"/>
                    <a:pt x="23" y="10"/>
                    <a:pt x="23" y="11"/>
                  </a:cubicBezTo>
                  <a:cubicBezTo>
                    <a:pt x="23" y="12"/>
                    <a:pt x="23" y="13"/>
                    <a:pt x="22" y="14"/>
                  </a:cubicBezTo>
                  <a:cubicBezTo>
                    <a:pt x="22" y="14"/>
                    <a:pt x="22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6"/>
                    <a:pt x="20" y="17"/>
                    <a:pt x="21" y="18"/>
                  </a:cubicBezTo>
                  <a:cubicBezTo>
                    <a:pt x="21" y="19"/>
                    <a:pt x="23" y="19"/>
                    <a:pt x="24" y="18"/>
                  </a:cubicBezTo>
                  <a:cubicBezTo>
                    <a:pt x="24" y="18"/>
                    <a:pt x="25" y="17"/>
                    <a:pt x="25" y="16"/>
                  </a:cubicBezTo>
                  <a:cubicBezTo>
                    <a:pt x="26" y="15"/>
                    <a:pt x="27" y="13"/>
                    <a:pt x="27" y="11"/>
                  </a:cubicBezTo>
                  <a:cubicBezTo>
                    <a:pt x="27" y="9"/>
                    <a:pt x="26" y="6"/>
                    <a:pt x="24" y="4"/>
                  </a:cubicBezTo>
                  <a:cubicBezTo>
                    <a:pt x="22" y="1"/>
                    <a:pt x="19" y="0"/>
                    <a:pt x="16" y="0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2"/>
                    <a:pt x="7" y="3"/>
                    <a:pt x="6" y="4"/>
                  </a:cubicBezTo>
                  <a:cubicBezTo>
                    <a:pt x="5" y="5"/>
                    <a:pt x="4" y="6"/>
                    <a:pt x="3" y="8"/>
                  </a:cubicBezTo>
                  <a:cubicBezTo>
                    <a:pt x="2" y="10"/>
                    <a:pt x="1" y="12"/>
                    <a:pt x="0" y="15"/>
                  </a:cubicBezTo>
                  <a:cubicBezTo>
                    <a:pt x="0" y="17"/>
                    <a:pt x="1" y="19"/>
                    <a:pt x="4" y="22"/>
                  </a:cubicBezTo>
                  <a:cubicBezTo>
                    <a:pt x="7" y="25"/>
                    <a:pt x="9" y="27"/>
                    <a:pt x="11" y="27"/>
                  </a:cubicBezTo>
                  <a:cubicBezTo>
                    <a:pt x="12" y="28"/>
                    <a:pt x="13" y="28"/>
                    <a:pt x="14" y="28"/>
                  </a:cubicBezTo>
                  <a:cubicBezTo>
                    <a:pt x="14" y="28"/>
                    <a:pt x="15" y="28"/>
                    <a:pt x="15" y="29"/>
                  </a:cubicBezTo>
                  <a:cubicBezTo>
                    <a:pt x="16" y="29"/>
                    <a:pt x="16" y="30"/>
                    <a:pt x="16" y="31"/>
                  </a:cubicBezTo>
                  <a:cubicBezTo>
                    <a:pt x="16" y="31"/>
                    <a:pt x="16" y="32"/>
                    <a:pt x="16" y="33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7" y="38"/>
                  </a:cubicBezTo>
                  <a:cubicBezTo>
                    <a:pt x="17" y="38"/>
                    <a:pt x="18" y="39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21" y="38"/>
                  </a:cubicBezTo>
                  <a:cubicBezTo>
                    <a:pt x="22" y="38"/>
                    <a:pt x="24" y="39"/>
                    <a:pt x="27" y="40"/>
                  </a:cubicBezTo>
                  <a:cubicBezTo>
                    <a:pt x="27" y="40"/>
                    <a:pt x="28" y="40"/>
                    <a:pt x="29" y="40"/>
                  </a:cubicBezTo>
                  <a:cubicBezTo>
                    <a:pt x="30" y="38"/>
                    <a:pt x="33" y="36"/>
                    <a:pt x="36" y="34"/>
                  </a:cubicBezTo>
                  <a:cubicBezTo>
                    <a:pt x="38" y="31"/>
                    <a:pt x="40" y="28"/>
                    <a:pt x="40" y="24"/>
                  </a:cubicBezTo>
                  <a:cubicBezTo>
                    <a:pt x="40" y="22"/>
                    <a:pt x="40" y="19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6"/>
                    <a:pt x="35" y="15"/>
                    <a:pt x="34" y="15"/>
                  </a:cubicBezTo>
                  <a:cubicBezTo>
                    <a:pt x="32" y="14"/>
                    <a:pt x="30" y="14"/>
                    <a:pt x="29" y="14"/>
                  </a:cubicBezTo>
                  <a:cubicBezTo>
                    <a:pt x="26" y="14"/>
                    <a:pt x="24" y="14"/>
                    <a:pt x="22" y="15"/>
                  </a:cubicBezTo>
                  <a:cubicBezTo>
                    <a:pt x="21" y="15"/>
                    <a:pt x="20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5"/>
                    <a:pt x="18" y="16"/>
                    <a:pt x="19" y="16"/>
                  </a:cubicBezTo>
                  <a:cubicBezTo>
                    <a:pt x="20" y="16"/>
                    <a:pt x="21" y="15"/>
                    <a:pt x="21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Freeform 517"/>
            <p:cNvSpPr>
              <a:spLocks/>
            </p:cNvSpPr>
            <p:nvPr userDrawn="1"/>
          </p:nvSpPr>
          <p:spPr bwMode="auto">
            <a:xfrm>
              <a:off x="8409513" y="6361113"/>
              <a:ext cx="114300" cy="101600"/>
            </a:xfrm>
            <a:custGeom>
              <a:avLst/>
              <a:gdLst>
                <a:gd name="T0" fmla="*/ 1 w 30"/>
                <a:gd name="T1" fmla="*/ 4 h 26"/>
                <a:gd name="T2" fmla="*/ 26 w 30"/>
                <a:gd name="T3" fmla="*/ 25 h 26"/>
                <a:gd name="T4" fmla="*/ 29 w 30"/>
                <a:gd name="T5" fmla="*/ 25 h 26"/>
                <a:gd name="T6" fmla="*/ 29 w 30"/>
                <a:gd name="T7" fmla="*/ 22 h 26"/>
                <a:gd name="T8" fmla="*/ 4 w 30"/>
                <a:gd name="T9" fmla="*/ 1 h 26"/>
                <a:gd name="T10" fmla="*/ 1 w 30"/>
                <a:gd name="T11" fmla="*/ 1 h 26"/>
                <a:gd name="T12" fmla="*/ 1 w 3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">
                  <a:moveTo>
                    <a:pt x="1" y="4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7" y="26"/>
                    <a:pt x="29" y="26"/>
                    <a:pt x="29" y="25"/>
                  </a:cubicBezTo>
                  <a:cubicBezTo>
                    <a:pt x="30" y="24"/>
                    <a:pt x="30" y="23"/>
                    <a:pt x="29" y="2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3"/>
                    <a:pt x="1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0" name="Freeform 518"/>
            <p:cNvSpPr>
              <a:spLocks/>
            </p:cNvSpPr>
            <p:nvPr userDrawn="1"/>
          </p:nvSpPr>
          <p:spPr bwMode="auto">
            <a:xfrm>
              <a:off x="8363475" y="6400801"/>
              <a:ext cx="115888" cy="107950"/>
            </a:xfrm>
            <a:custGeom>
              <a:avLst/>
              <a:gdLst>
                <a:gd name="T0" fmla="*/ 1 w 30"/>
                <a:gd name="T1" fmla="*/ 4 h 28"/>
                <a:gd name="T2" fmla="*/ 27 w 30"/>
                <a:gd name="T3" fmla="*/ 27 h 28"/>
                <a:gd name="T4" fmla="*/ 30 w 30"/>
                <a:gd name="T5" fmla="*/ 27 h 28"/>
                <a:gd name="T6" fmla="*/ 29 w 30"/>
                <a:gd name="T7" fmla="*/ 24 h 28"/>
                <a:gd name="T8" fmla="*/ 4 w 30"/>
                <a:gd name="T9" fmla="*/ 1 h 28"/>
                <a:gd name="T10" fmla="*/ 1 w 30"/>
                <a:gd name="T11" fmla="*/ 1 h 28"/>
                <a:gd name="T12" fmla="*/ 1 w 30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8">
                  <a:moveTo>
                    <a:pt x="1" y="4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9" y="27"/>
                    <a:pt x="30" y="27"/>
                  </a:cubicBezTo>
                  <a:cubicBezTo>
                    <a:pt x="30" y="26"/>
                    <a:pt x="30" y="25"/>
                    <a:pt x="29" y="2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3"/>
                    <a:pt x="1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Freeform 519"/>
            <p:cNvSpPr>
              <a:spLocks/>
            </p:cNvSpPr>
            <p:nvPr userDrawn="1"/>
          </p:nvSpPr>
          <p:spPr bwMode="auto">
            <a:xfrm>
              <a:off x="8485713" y="6384926"/>
              <a:ext cx="287338" cy="53975"/>
            </a:xfrm>
            <a:custGeom>
              <a:avLst/>
              <a:gdLst>
                <a:gd name="T0" fmla="*/ 2 w 75"/>
                <a:gd name="T1" fmla="*/ 14 h 14"/>
                <a:gd name="T2" fmla="*/ 64 w 75"/>
                <a:gd name="T3" fmla="*/ 5 h 14"/>
                <a:gd name="T4" fmla="*/ 64 w 75"/>
                <a:gd name="T5" fmla="*/ 5 h 14"/>
                <a:gd name="T6" fmla="*/ 64 w 75"/>
                <a:gd name="T7" fmla="*/ 5 h 14"/>
                <a:gd name="T8" fmla="*/ 64 w 75"/>
                <a:gd name="T9" fmla="*/ 4 h 14"/>
                <a:gd name="T10" fmla="*/ 68 w 75"/>
                <a:gd name="T11" fmla="*/ 5 h 14"/>
                <a:gd name="T12" fmla="*/ 71 w 75"/>
                <a:gd name="T13" fmla="*/ 10 h 14"/>
                <a:gd name="T14" fmla="*/ 73 w 75"/>
                <a:gd name="T15" fmla="*/ 12 h 14"/>
                <a:gd name="T16" fmla="*/ 75 w 75"/>
                <a:gd name="T17" fmla="*/ 10 h 14"/>
                <a:gd name="T18" fmla="*/ 70 w 75"/>
                <a:gd name="T19" fmla="*/ 2 h 14"/>
                <a:gd name="T20" fmla="*/ 64 w 75"/>
                <a:gd name="T21" fmla="*/ 0 h 14"/>
                <a:gd name="T22" fmla="*/ 63 w 75"/>
                <a:gd name="T23" fmla="*/ 1 h 14"/>
                <a:gd name="T24" fmla="*/ 63 w 75"/>
                <a:gd name="T25" fmla="*/ 3 h 14"/>
                <a:gd name="T26" fmla="*/ 63 w 75"/>
                <a:gd name="T27" fmla="*/ 1 h 14"/>
                <a:gd name="T28" fmla="*/ 1 w 75"/>
                <a:gd name="T29" fmla="*/ 10 h 14"/>
                <a:gd name="T30" fmla="*/ 0 w 75"/>
                <a:gd name="T31" fmla="*/ 12 h 14"/>
                <a:gd name="T32" fmla="*/ 2 w 75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4">
                  <a:moveTo>
                    <a:pt x="2" y="14"/>
                  </a:move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7" y="5"/>
                    <a:pt x="68" y="5"/>
                  </a:cubicBezTo>
                  <a:cubicBezTo>
                    <a:pt x="69" y="6"/>
                    <a:pt x="70" y="7"/>
                    <a:pt x="71" y="10"/>
                  </a:cubicBezTo>
                  <a:cubicBezTo>
                    <a:pt x="71" y="12"/>
                    <a:pt x="72" y="12"/>
                    <a:pt x="73" y="12"/>
                  </a:cubicBezTo>
                  <a:cubicBezTo>
                    <a:pt x="74" y="12"/>
                    <a:pt x="75" y="11"/>
                    <a:pt x="75" y="10"/>
                  </a:cubicBezTo>
                  <a:cubicBezTo>
                    <a:pt x="74" y="6"/>
                    <a:pt x="72" y="3"/>
                    <a:pt x="70" y="2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64" y="0"/>
                    <a:pt x="63" y="1"/>
                    <a:pt x="63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Freeform 520"/>
            <p:cNvSpPr>
              <a:spLocks/>
            </p:cNvSpPr>
            <p:nvPr userDrawn="1"/>
          </p:nvSpPr>
          <p:spPr bwMode="auto">
            <a:xfrm>
              <a:off x="8634938" y="6497638"/>
              <a:ext cx="103188" cy="101600"/>
            </a:xfrm>
            <a:custGeom>
              <a:avLst/>
              <a:gdLst>
                <a:gd name="T0" fmla="*/ 21 w 27"/>
                <a:gd name="T1" fmla="*/ 5 h 26"/>
                <a:gd name="T2" fmla="*/ 20 w 27"/>
                <a:gd name="T3" fmla="*/ 6 h 26"/>
                <a:gd name="T4" fmla="*/ 23 w 27"/>
                <a:gd name="T5" fmla="*/ 13 h 26"/>
                <a:gd name="T6" fmla="*/ 20 w 27"/>
                <a:gd name="T7" fmla="*/ 20 h 26"/>
                <a:gd name="T8" fmla="*/ 13 w 27"/>
                <a:gd name="T9" fmla="*/ 22 h 26"/>
                <a:gd name="T10" fmla="*/ 7 w 27"/>
                <a:gd name="T11" fmla="*/ 20 h 26"/>
                <a:gd name="T12" fmla="*/ 4 w 27"/>
                <a:gd name="T13" fmla="*/ 13 h 26"/>
                <a:gd name="T14" fmla="*/ 6 w 27"/>
                <a:gd name="T15" fmla="*/ 7 h 26"/>
                <a:gd name="T16" fmla="*/ 13 w 27"/>
                <a:gd name="T17" fmla="*/ 4 h 26"/>
                <a:gd name="T18" fmla="*/ 20 w 27"/>
                <a:gd name="T19" fmla="*/ 6 h 26"/>
                <a:gd name="T20" fmla="*/ 21 w 27"/>
                <a:gd name="T21" fmla="*/ 5 h 26"/>
                <a:gd name="T22" fmla="*/ 22 w 27"/>
                <a:gd name="T23" fmla="*/ 3 h 26"/>
                <a:gd name="T24" fmla="*/ 13 w 27"/>
                <a:gd name="T25" fmla="*/ 0 h 26"/>
                <a:gd name="T26" fmla="*/ 3 w 27"/>
                <a:gd name="T27" fmla="*/ 4 h 26"/>
                <a:gd name="T28" fmla="*/ 0 w 27"/>
                <a:gd name="T29" fmla="*/ 13 h 26"/>
                <a:gd name="T30" fmla="*/ 4 w 27"/>
                <a:gd name="T31" fmla="*/ 23 h 26"/>
                <a:gd name="T32" fmla="*/ 13 w 27"/>
                <a:gd name="T33" fmla="*/ 26 h 26"/>
                <a:gd name="T34" fmla="*/ 23 w 27"/>
                <a:gd name="T35" fmla="*/ 22 h 26"/>
                <a:gd name="T36" fmla="*/ 27 w 27"/>
                <a:gd name="T37" fmla="*/ 13 h 26"/>
                <a:gd name="T38" fmla="*/ 22 w 27"/>
                <a:gd name="T39" fmla="*/ 3 h 26"/>
                <a:gd name="T40" fmla="*/ 21 w 27"/>
                <a:gd name="T41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6">
                  <a:moveTo>
                    <a:pt x="21" y="5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22" y="8"/>
                    <a:pt x="23" y="11"/>
                    <a:pt x="23" y="13"/>
                  </a:cubicBezTo>
                  <a:cubicBezTo>
                    <a:pt x="23" y="15"/>
                    <a:pt x="22" y="18"/>
                    <a:pt x="20" y="20"/>
                  </a:cubicBezTo>
                  <a:cubicBezTo>
                    <a:pt x="18" y="21"/>
                    <a:pt x="16" y="22"/>
                    <a:pt x="13" y="22"/>
                  </a:cubicBezTo>
                  <a:cubicBezTo>
                    <a:pt x="11" y="22"/>
                    <a:pt x="8" y="22"/>
                    <a:pt x="7" y="20"/>
                  </a:cubicBezTo>
                  <a:cubicBezTo>
                    <a:pt x="5" y="18"/>
                    <a:pt x="4" y="16"/>
                    <a:pt x="4" y="13"/>
                  </a:cubicBezTo>
                  <a:cubicBezTo>
                    <a:pt x="4" y="11"/>
                    <a:pt x="5" y="8"/>
                    <a:pt x="6" y="7"/>
                  </a:cubicBezTo>
                  <a:cubicBezTo>
                    <a:pt x="8" y="5"/>
                    <a:pt x="11" y="4"/>
                    <a:pt x="13" y="4"/>
                  </a:cubicBezTo>
                  <a:cubicBezTo>
                    <a:pt x="15" y="4"/>
                    <a:pt x="18" y="4"/>
                    <a:pt x="20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0" y="1"/>
                    <a:pt x="16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6"/>
                    <a:pt x="0" y="10"/>
                    <a:pt x="0" y="13"/>
                  </a:cubicBezTo>
                  <a:cubicBezTo>
                    <a:pt x="0" y="17"/>
                    <a:pt x="1" y="20"/>
                    <a:pt x="4" y="23"/>
                  </a:cubicBezTo>
                  <a:cubicBezTo>
                    <a:pt x="6" y="25"/>
                    <a:pt x="10" y="26"/>
                    <a:pt x="13" y="26"/>
                  </a:cubicBezTo>
                  <a:cubicBezTo>
                    <a:pt x="17" y="26"/>
                    <a:pt x="20" y="25"/>
                    <a:pt x="23" y="22"/>
                  </a:cubicBezTo>
                  <a:cubicBezTo>
                    <a:pt x="25" y="20"/>
                    <a:pt x="27" y="16"/>
                    <a:pt x="27" y="13"/>
                  </a:cubicBezTo>
                  <a:cubicBezTo>
                    <a:pt x="27" y="10"/>
                    <a:pt x="25" y="6"/>
                    <a:pt x="22" y="3"/>
                  </a:cubicBezTo>
                  <a:lnTo>
                    <a:pt x="21" y="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3" name="Freeform 521"/>
            <p:cNvSpPr>
              <a:spLocks/>
            </p:cNvSpPr>
            <p:nvPr userDrawn="1"/>
          </p:nvSpPr>
          <p:spPr bwMode="auto">
            <a:xfrm>
              <a:off x="8661925" y="6618288"/>
              <a:ext cx="88900" cy="85725"/>
            </a:xfrm>
            <a:custGeom>
              <a:avLst/>
              <a:gdLst>
                <a:gd name="T0" fmla="*/ 3 w 23"/>
                <a:gd name="T1" fmla="*/ 21 h 22"/>
                <a:gd name="T2" fmla="*/ 22 w 23"/>
                <a:gd name="T3" fmla="*/ 3 h 22"/>
                <a:gd name="T4" fmla="*/ 22 w 23"/>
                <a:gd name="T5" fmla="*/ 1 h 22"/>
                <a:gd name="T6" fmla="*/ 19 w 23"/>
                <a:gd name="T7" fmla="*/ 0 h 22"/>
                <a:gd name="T8" fmla="*/ 0 w 23"/>
                <a:gd name="T9" fmla="*/ 18 h 22"/>
                <a:gd name="T10" fmla="*/ 0 w 23"/>
                <a:gd name="T11" fmla="*/ 21 h 22"/>
                <a:gd name="T12" fmla="*/ 3 w 23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2">
                  <a:moveTo>
                    <a:pt x="3" y="21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1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1"/>
                  </a:cubicBezTo>
                  <a:cubicBezTo>
                    <a:pt x="1" y="22"/>
                    <a:pt x="2" y="22"/>
                    <a:pt x="3" y="21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Freeform 522"/>
            <p:cNvSpPr>
              <a:spLocks/>
            </p:cNvSpPr>
            <p:nvPr userDrawn="1"/>
          </p:nvSpPr>
          <p:spPr bwMode="auto">
            <a:xfrm>
              <a:off x="8731775" y="6497638"/>
              <a:ext cx="98425" cy="190500"/>
            </a:xfrm>
            <a:custGeom>
              <a:avLst/>
              <a:gdLst>
                <a:gd name="T0" fmla="*/ 4 w 26"/>
                <a:gd name="T1" fmla="*/ 48 h 49"/>
                <a:gd name="T2" fmla="*/ 11 w 26"/>
                <a:gd name="T3" fmla="*/ 42 h 49"/>
                <a:gd name="T4" fmla="*/ 20 w 26"/>
                <a:gd name="T5" fmla="*/ 30 h 49"/>
                <a:gd name="T6" fmla="*/ 22 w 26"/>
                <a:gd name="T7" fmla="*/ 20 h 49"/>
                <a:gd name="T8" fmla="*/ 22 w 26"/>
                <a:gd name="T9" fmla="*/ 16 h 49"/>
                <a:gd name="T10" fmla="*/ 25 w 26"/>
                <a:gd name="T11" fmla="*/ 3 h 49"/>
                <a:gd name="T12" fmla="*/ 25 w 26"/>
                <a:gd name="T13" fmla="*/ 1 h 49"/>
                <a:gd name="T14" fmla="*/ 22 w 26"/>
                <a:gd name="T15" fmla="*/ 1 h 49"/>
                <a:gd name="T16" fmla="*/ 18 w 26"/>
                <a:gd name="T17" fmla="*/ 16 h 49"/>
                <a:gd name="T18" fmla="*/ 18 w 26"/>
                <a:gd name="T19" fmla="*/ 20 h 49"/>
                <a:gd name="T20" fmla="*/ 16 w 26"/>
                <a:gd name="T21" fmla="*/ 28 h 49"/>
                <a:gd name="T22" fmla="*/ 8 w 26"/>
                <a:gd name="T23" fmla="*/ 39 h 49"/>
                <a:gd name="T24" fmla="*/ 3 w 26"/>
                <a:gd name="T25" fmla="*/ 43 h 49"/>
                <a:gd name="T26" fmla="*/ 2 w 26"/>
                <a:gd name="T27" fmla="*/ 45 h 49"/>
                <a:gd name="T28" fmla="*/ 1 w 26"/>
                <a:gd name="T29" fmla="*/ 45 h 49"/>
                <a:gd name="T30" fmla="*/ 1 w 26"/>
                <a:gd name="T31" fmla="*/ 48 h 49"/>
                <a:gd name="T32" fmla="*/ 4 w 26"/>
                <a:gd name="T3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9">
                  <a:moveTo>
                    <a:pt x="4" y="48"/>
                  </a:moveTo>
                  <a:cubicBezTo>
                    <a:pt x="4" y="48"/>
                    <a:pt x="7" y="46"/>
                    <a:pt x="11" y="42"/>
                  </a:cubicBezTo>
                  <a:cubicBezTo>
                    <a:pt x="14" y="39"/>
                    <a:pt x="18" y="35"/>
                    <a:pt x="20" y="30"/>
                  </a:cubicBezTo>
                  <a:cubicBezTo>
                    <a:pt x="21" y="27"/>
                    <a:pt x="22" y="23"/>
                    <a:pt x="22" y="20"/>
                  </a:cubicBezTo>
                  <a:cubicBezTo>
                    <a:pt x="22" y="19"/>
                    <a:pt x="22" y="18"/>
                    <a:pt x="22" y="16"/>
                  </a:cubicBezTo>
                  <a:cubicBezTo>
                    <a:pt x="22" y="12"/>
                    <a:pt x="22" y="8"/>
                    <a:pt x="25" y="3"/>
                  </a:cubicBezTo>
                  <a:cubicBezTo>
                    <a:pt x="26" y="2"/>
                    <a:pt x="26" y="1"/>
                    <a:pt x="25" y="1"/>
                  </a:cubicBezTo>
                  <a:cubicBezTo>
                    <a:pt x="24" y="0"/>
                    <a:pt x="23" y="0"/>
                    <a:pt x="22" y="1"/>
                  </a:cubicBezTo>
                  <a:cubicBezTo>
                    <a:pt x="18" y="6"/>
                    <a:pt x="18" y="12"/>
                    <a:pt x="18" y="16"/>
                  </a:cubicBezTo>
                  <a:cubicBezTo>
                    <a:pt x="18" y="18"/>
                    <a:pt x="18" y="19"/>
                    <a:pt x="18" y="20"/>
                  </a:cubicBezTo>
                  <a:cubicBezTo>
                    <a:pt x="18" y="23"/>
                    <a:pt x="17" y="26"/>
                    <a:pt x="16" y="28"/>
                  </a:cubicBezTo>
                  <a:cubicBezTo>
                    <a:pt x="15" y="32"/>
                    <a:pt x="11" y="36"/>
                    <a:pt x="8" y="39"/>
                  </a:cubicBezTo>
                  <a:cubicBezTo>
                    <a:pt x="6" y="41"/>
                    <a:pt x="4" y="42"/>
                    <a:pt x="3" y="43"/>
                  </a:cubicBezTo>
                  <a:cubicBezTo>
                    <a:pt x="3" y="44"/>
                    <a:pt x="2" y="44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6"/>
                    <a:pt x="0" y="47"/>
                    <a:pt x="1" y="48"/>
                  </a:cubicBezTo>
                  <a:cubicBezTo>
                    <a:pt x="1" y="49"/>
                    <a:pt x="3" y="49"/>
                    <a:pt x="4" y="48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Freeform 523"/>
            <p:cNvSpPr>
              <a:spLocks/>
            </p:cNvSpPr>
            <p:nvPr userDrawn="1"/>
          </p:nvSpPr>
          <p:spPr bwMode="auto">
            <a:xfrm>
              <a:off x="8460313" y="6419851"/>
              <a:ext cx="419100" cy="327025"/>
            </a:xfrm>
            <a:custGeom>
              <a:avLst/>
              <a:gdLst>
                <a:gd name="T0" fmla="*/ 24 w 110"/>
                <a:gd name="T1" fmla="*/ 8 h 84"/>
                <a:gd name="T2" fmla="*/ 24 w 110"/>
                <a:gd name="T3" fmla="*/ 10 h 84"/>
                <a:gd name="T4" fmla="*/ 31 w 110"/>
                <a:gd name="T5" fmla="*/ 9 h 84"/>
                <a:gd name="T6" fmla="*/ 56 w 110"/>
                <a:gd name="T7" fmla="*/ 6 h 84"/>
                <a:gd name="T8" fmla="*/ 79 w 110"/>
                <a:gd name="T9" fmla="*/ 4 h 84"/>
                <a:gd name="T10" fmla="*/ 81 w 110"/>
                <a:gd name="T11" fmla="*/ 4 h 84"/>
                <a:gd name="T12" fmla="*/ 87 w 110"/>
                <a:gd name="T13" fmla="*/ 6 h 84"/>
                <a:gd name="T14" fmla="*/ 100 w 110"/>
                <a:gd name="T15" fmla="*/ 17 h 84"/>
                <a:gd name="T16" fmla="*/ 106 w 110"/>
                <a:gd name="T17" fmla="*/ 35 h 84"/>
                <a:gd name="T18" fmla="*/ 101 w 110"/>
                <a:gd name="T19" fmla="*/ 54 h 84"/>
                <a:gd name="T20" fmla="*/ 64 w 110"/>
                <a:gd name="T21" fmla="*/ 80 h 84"/>
                <a:gd name="T22" fmla="*/ 42 w 110"/>
                <a:gd name="T23" fmla="*/ 72 h 84"/>
                <a:gd name="T24" fmla="*/ 27 w 110"/>
                <a:gd name="T25" fmla="*/ 55 h 84"/>
                <a:gd name="T26" fmla="*/ 14 w 110"/>
                <a:gd name="T27" fmla="*/ 37 h 84"/>
                <a:gd name="T28" fmla="*/ 7 w 110"/>
                <a:gd name="T29" fmla="*/ 25 h 84"/>
                <a:gd name="T30" fmla="*/ 7 w 110"/>
                <a:gd name="T31" fmla="*/ 25 h 84"/>
                <a:gd name="T32" fmla="*/ 7 w 110"/>
                <a:gd name="T33" fmla="*/ 25 h 84"/>
                <a:gd name="T34" fmla="*/ 4 w 110"/>
                <a:gd name="T35" fmla="*/ 18 h 84"/>
                <a:gd name="T36" fmla="*/ 6 w 110"/>
                <a:gd name="T37" fmla="*/ 14 h 84"/>
                <a:gd name="T38" fmla="*/ 9 w 110"/>
                <a:gd name="T39" fmla="*/ 12 h 84"/>
                <a:gd name="T40" fmla="*/ 19 w 110"/>
                <a:gd name="T41" fmla="*/ 10 h 84"/>
                <a:gd name="T42" fmla="*/ 23 w 110"/>
                <a:gd name="T43" fmla="*/ 10 h 84"/>
                <a:gd name="T44" fmla="*/ 24 w 110"/>
                <a:gd name="T45" fmla="*/ 10 h 84"/>
                <a:gd name="T46" fmla="*/ 24 w 110"/>
                <a:gd name="T47" fmla="*/ 10 h 84"/>
                <a:gd name="T48" fmla="*/ 24 w 110"/>
                <a:gd name="T49" fmla="*/ 8 h 84"/>
                <a:gd name="T50" fmla="*/ 24 w 110"/>
                <a:gd name="T51" fmla="*/ 6 h 84"/>
                <a:gd name="T52" fmla="*/ 15 w 110"/>
                <a:gd name="T53" fmla="*/ 7 h 84"/>
                <a:gd name="T54" fmla="*/ 8 w 110"/>
                <a:gd name="T55" fmla="*/ 8 h 84"/>
                <a:gd name="T56" fmla="*/ 3 w 110"/>
                <a:gd name="T57" fmla="*/ 11 h 84"/>
                <a:gd name="T58" fmla="*/ 0 w 110"/>
                <a:gd name="T59" fmla="*/ 18 h 84"/>
                <a:gd name="T60" fmla="*/ 4 w 110"/>
                <a:gd name="T61" fmla="*/ 28 h 84"/>
                <a:gd name="T62" fmla="*/ 5 w 110"/>
                <a:gd name="T63" fmla="*/ 26 h 84"/>
                <a:gd name="T64" fmla="*/ 4 w 110"/>
                <a:gd name="T65" fmla="*/ 27 h 84"/>
                <a:gd name="T66" fmla="*/ 23 w 110"/>
                <a:gd name="T67" fmla="*/ 57 h 84"/>
                <a:gd name="T68" fmla="*/ 39 w 110"/>
                <a:gd name="T69" fmla="*/ 75 h 84"/>
                <a:gd name="T70" fmla="*/ 64 w 110"/>
                <a:gd name="T71" fmla="*/ 84 h 84"/>
                <a:gd name="T72" fmla="*/ 105 w 110"/>
                <a:gd name="T73" fmla="*/ 55 h 84"/>
                <a:gd name="T74" fmla="*/ 110 w 110"/>
                <a:gd name="T75" fmla="*/ 35 h 84"/>
                <a:gd name="T76" fmla="*/ 98 w 110"/>
                <a:gd name="T77" fmla="*/ 9 h 84"/>
                <a:gd name="T78" fmla="*/ 89 w 110"/>
                <a:gd name="T79" fmla="*/ 3 h 84"/>
                <a:gd name="T80" fmla="*/ 82 w 110"/>
                <a:gd name="T81" fmla="*/ 0 h 84"/>
                <a:gd name="T82" fmla="*/ 79 w 110"/>
                <a:gd name="T83" fmla="*/ 0 h 84"/>
                <a:gd name="T84" fmla="*/ 47 w 110"/>
                <a:gd name="T85" fmla="*/ 3 h 84"/>
                <a:gd name="T86" fmla="*/ 24 w 110"/>
                <a:gd name="T87" fmla="*/ 6 h 84"/>
                <a:gd name="T88" fmla="*/ 24 w 110"/>
                <a:gd name="T89" fmla="*/ 8 h 84"/>
                <a:gd name="T90" fmla="*/ 24 w 110"/>
                <a:gd name="T91" fmla="*/ 6 h 84"/>
                <a:gd name="T92" fmla="*/ 24 w 110"/>
                <a:gd name="T93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84">
                  <a:moveTo>
                    <a:pt x="24" y="8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7" y="9"/>
                    <a:pt x="31" y="9"/>
                  </a:cubicBezTo>
                  <a:cubicBezTo>
                    <a:pt x="37" y="8"/>
                    <a:pt x="47" y="7"/>
                    <a:pt x="56" y="6"/>
                  </a:cubicBezTo>
                  <a:cubicBezTo>
                    <a:pt x="66" y="4"/>
                    <a:pt x="74" y="4"/>
                    <a:pt x="79" y="4"/>
                  </a:cubicBezTo>
                  <a:cubicBezTo>
                    <a:pt x="80" y="4"/>
                    <a:pt x="81" y="4"/>
                    <a:pt x="81" y="4"/>
                  </a:cubicBezTo>
                  <a:cubicBezTo>
                    <a:pt x="82" y="4"/>
                    <a:pt x="84" y="5"/>
                    <a:pt x="87" y="6"/>
                  </a:cubicBezTo>
                  <a:cubicBezTo>
                    <a:pt x="91" y="8"/>
                    <a:pt x="96" y="12"/>
                    <a:pt x="100" y="17"/>
                  </a:cubicBezTo>
                  <a:cubicBezTo>
                    <a:pt x="104" y="22"/>
                    <a:pt x="106" y="28"/>
                    <a:pt x="106" y="35"/>
                  </a:cubicBezTo>
                  <a:cubicBezTo>
                    <a:pt x="106" y="40"/>
                    <a:pt x="105" y="47"/>
                    <a:pt x="101" y="54"/>
                  </a:cubicBezTo>
                  <a:cubicBezTo>
                    <a:pt x="91" y="73"/>
                    <a:pt x="77" y="80"/>
                    <a:pt x="64" y="80"/>
                  </a:cubicBezTo>
                  <a:cubicBezTo>
                    <a:pt x="56" y="80"/>
                    <a:pt x="47" y="77"/>
                    <a:pt x="42" y="72"/>
                  </a:cubicBezTo>
                  <a:cubicBezTo>
                    <a:pt x="36" y="68"/>
                    <a:pt x="33" y="64"/>
                    <a:pt x="27" y="55"/>
                  </a:cubicBezTo>
                  <a:cubicBezTo>
                    <a:pt x="23" y="50"/>
                    <a:pt x="19" y="43"/>
                    <a:pt x="14" y="37"/>
                  </a:cubicBezTo>
                  <a:cubicBezTo>
                    <a:pt x="10" y="30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4" y="21"/>
                    <a:pt x="4" y="18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6" y="13"/>
                    <a:pt x="8" y="13"/>
                    <a:pt x="9" y="12"/>
                  </a:cubicBezTo>
                  <a:cubicBezTo>
                    <a:pt x="12" y="11"/>
                    <a:pt x="16" y="11"/>
                    <a:pt x="19" y="10"/>
                  </a:cubicBezTo>
                  <a:cubicBezTo>
                    <a:pt x="20" y="10"/>
                    <a:pt x="22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0" y="6"/>
                    <a:pt x="15" y="7"/>
                  </a:cubicBezTo>
                  <a:cubicBezTo>
                    <a:pt x="13" y="7"/>
                    <a:pt x="10" y="8"/>
                    <a:pt x="8" y="8"/>
                  </a:cubicBezTo>
                  <a:cubicBezTo>
                    <a:pt x="6" y="9"/>
                    <a:pt x="4" y="10"/>
                    <a:pt x="3" y="11"/>
                  </a:cubicBezTo>
                  <a:cubicBezTo>
                    <a:pt x="1" y="13"/>
                    <a:pt x="0" y="16"/>
                    <a:pt x="0" y="18"/>
                  </a:cubicBezTo>
                  <a:cubicBezTo>
                    <a:pt x="0" y="23"/>
                    <a:pt x="4" y="27"/>
                    <a:pt x="4" y="28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17" y="48"/>
                    <a:pt x="23" y="57"/>
                  </a:cubicBezTo>
                  <a:cubicBezTo>
                    <a:pt x="30" y="67"/>
                    <a:pt x="33" y="71"/>
                    <a:pt x="39" y="75"/>
                  </a:cubicBezTo>
                  <a:cubicBezTo>
                    <a:pt x="46" y="80"/>
                    <a:pt x="55" y="84"/>
                    <a:pt x="64" y="84"/>
                  </a:cubicBezTo>
                  <a:cubicBezTo>
                    <a:pt x="78" y="84"/>
                    <a:pt x="94" y="76"/>
                    <a:pt x="105" y="55"/>
                  </a:cubicBezTo>
                  <a:cubicBezTo>
                    <a:pt x="109" y="48"/>
                    <a:pt x="110" y="41"/>
                    <a:pt x="110" y="35"/>
                  </a:cubicBezTo>
                  <a:cubicBezTo>
                    <a:pt x="110" y="24"/>
                    <a:pt x="105" y="15"/>
                    <a:pt x="98" y="9"/>
                  </a:cubicBezTo>
                  <a:cubicBezTo>
                    <a:pt x="95" y="7"/>
                    <a:pt x="92" y="4"/>
                    <a:pt x="89" y="3"/>
                  </a:cubicBezTo>
                  <a:cubicBezTo>
                    <a:pt x="86" y="1"/>
                    <a:pt x="84" y="0"/>
                    <a:pt x="82" y="0"/>
                  </a:cubicBezTo>
                  <a:cubicBezTo>
                    <a:pt x="81" y="0"/>
                    <a:pt x="80" y="0"/>
                    <a:pt x="79" y="0"/>
                  </a:cubicBezTo>
                  <a:cubicBezTo>
                    <a:pt x="72" y="0"/>
                    <a:pt x="59" y="1"/>
                    <a:pt x="47" y="3"/>
                  </a:cubicBezTo>
                  <a:cubicBezTo>
                    <a:pt x="34" y="4"/>
                    <a:pt x="24" y="6"/>
                    <a:pt x="24" y="6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6" name="Freeform 524"/>
            <p:cNvSpPr>
              <a:spLocks/>
            </p:cNvSpPr>
            <p:nvPr userDrawn="1"/>
          </p:nvSpPr>
          <p:spPr bwMode="auto">
            <a:xfrm>
              <a:off x="6587063" y="65643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8 h 17"/>
                <a:gd name="T38" fmla="*/ 17 w 17"/>
                <a:gd name="T39" fmla="*/ 6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Freeform 525"/>
            <p:cNvSpPr>
              <a:spLocks/>
            </p:cNvSpPr>
            <p:nvPr userDrawn="1"/>
          </p:nvSpPr>
          <p:spPr bwMode="auto">
            <a:xfrm>
              <a:off x="6655325" y="6591301"/>
              <a:ext cx="65088" cy="66675"/>
            </a:xfrm>
            <a:custGeom>
              <a:avLst/>
              <a:gdLst>
                <a:gd name="T0" fmla="*/ 14 w 17"/>
                <a:gd name="T1" fmla="*/ 7 h 17"/>
                <a:gd name="T2" fmla="*/ 12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4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1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4" y="16"/>
                    <a:pt x="17" y="12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Freeform 526"/>
            <p:cNvSpPr>
              <a:spLocks/>
            </p:cNvSpPr>
            <p:nvPr userDrawn="1"/>
          </p:nvSpPr>
          <p:spPr bwMode="auto">
            <a:xfrm>
              <a:off x="6747400" y="6591301"/>
              <a:ext cx="65088" cy="66675"/>
            </a:xfrm>
            <a:custGeom>
              <a:avLst/>
              <a:gdLst>
                <a:gd name="T0" fmla="*/ 14 w 17"/>
                <a:gd name="T1" fmla="*/ 7 h 17"/>
                <a:gd name="T2" fmla="*/ 12 w 17"/>
                <a:gd name="T3" fmla="*/ 7 h 17"/>
                <a:gd name="T4" fmla="*/ 13 w 17"/>
                <a:gd name="T5" fmla="*/ 9 h 17"/>
                <a:gd name="T6" fmla="*/ 9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4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1" y="12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" y="15"/>
                    <a:pt x="4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4" y="16"/>
                    <a:pt x="17" y="12"/>
                    <a:pt x="17" y="9"/>
                  </a:cubicBezTo>
                  <a:cubicBezTo>
                    <a:pt x="17" y="8"/>
                    <a:pt x="16" y="7"/>
                    <a:pt x="16" y="6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9" name="Freeform 527"/>
            <p:cNvSpPr>
              <a:spLocks/>
            </p:cNvSpPr>
            <p:nvPr userDrawn="1"/>
          </p:nvSpPr>
          <p:spPr bwMode="auto">
            <a:xfrm>
              <a:off x="6807725" y="66151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9 w 17"/>
                <a:gd name="T9" fmla="*/ 13 h 17"/>
                <a:gd name="T10" fmla="*/ 5 w 17"/>
                <a:gd name="T11" fmla="*/ 10 h 17"/>
                <a:gd name="T12" fmla="*/ 4 w 17"/>
                <a:gd name="T13" fmla="*/ 8 h 17"/>
                <a:gd name="T14" fmla="*/ 8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1 w 17"/>
                <a:gd name="T31" fmla="*/ 11 h 17"/>
                <a:gd name="T32" fmla="*/ 9 w 17"/>
                <a:gd name="T33" fmla="*/ 17 h 17"/>
                <a:gd name="T34" fmla="*/ 12 w 17"/>
                <a:gd name="T35" fmla="*/ 16 h 17"/>
                <a:gd name="T36" fmla="*/ 17 w 17"/>
                <a:gd name="T37" fmla="*/ 8 h 17"/>
                <a:gd name="T38" fmla="*/ 17 w 17"/>
                <a:gd name="T39" fmla="*/ 6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5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6" y="5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1" y="4"/>
                    <a:pt x="13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2"/>
                    <a:pt x="13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3" y="1"/>
                    <a:pt x="0" y="5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2" y="14"/>
                    <a:pt x="5" y="17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7"/>
                    <a:pt x="17" y="6"/>
                    <a:pt x="17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Freeform 528"/>
            <p:cNvSpPr>
              <a:spLocks/>
            </p:cNvSpPr>
            <p:nvPr userDrawn="1"/>
          </p:nvSpPr>
          <p:spPr bwMode="auto">
            <a:xfrm>
              <a:off x="6872813" y="6551613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8 h 17"/>
                <a:gd name="T4" fmla="*/ 13 w 17"/>
                <a:gd name="T5" fmla="*/ 9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5 h 17"/>
                <a:gd name="T16" fmla="*/ 9 w 17"/>
                <a:gd name="T17" fmla="*/ 4 h 17"/>
                <a:gd name="T18" fmla="*/ 13 w 17"/>
                <a:gd name="T19" fmla="*/ 8 h 17"/>
                <a:gd name="T20" fmla="*/ 15 w 17"/>
                <a:gd name="T21" fmla="*/ 7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2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7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3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3"/>
                    <a:pt x="17" y="9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Freeform 529"/>
            <p:cNvSpPr>
              <a:spLocks/>
            </p:cNvSpPr>
            <p:nvPr userDrawn="1"/>
          </p:nvSpPr>
          <p:spPr bwMode="auto">
            <a:xfrm>
              <a:off x="6864875" y="6607176"/>
              <a:ext cx="65088" cy="66675"/>
            </a:xfrm>
            <a:custGeom>
              <a:avLst/>
              <a:gdLst>
                <a:gd name="T0" fmla="*/ 14 w 17"/>
                <a:gd name="T1" fmla="*/ 6 h 17"/>
                <a:gd name="T2" fmla="*/ 12 w 17"/>
                <a:gd name="T3" fmla="*/ 7 h 17"/>
                <a:gd name="T4" fmla="*/ 13 w 17"/>
                <a:gd name="T5" fmla="*/ 8 h 17"/>
                <a:gd name="T6" fmla="*/ 9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6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6 h 17"/>
                <a:gd name="T40" fmla="*/ 14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4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4" y="15"/>
                    <a:pt x="17" y="12"/>
                    <a:pt x="17" y="8"/>
                  </a:cubicBezTo>
                  <a:cubicBezTo>
                    <a:pt x="17" y="7"/>
                    <a:pt x="16" y="7"/>
                    <a:pt x="16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2" name="Freeform 530"/>
            <p:cNvSpPr>
              <a:spLocks/>
            </p:cNvSpPr>
            <p:nvPr userDrawn="1"/>
          </p:nvSpPr>
          <p:spPr bwMode="auto">
            <a:xfrm>
              <a:off x="6834713" y="6657976"/>
              <a:ext cx="68263" cy="65088"/>
            </a:xfrm>
            <a:custGeom>
              <a:avLst/>
              <a:gdLst>
                <a:gd name="T0" fmla="*/ 15 w 18"/>
                <a:gd name="T1" fmla="*/ 7 h 17"/>
                <a:gd name="T2" fmla="*/ 13 w 18"/>
                <a:gd name="T3" fmla="*/ 7 h 17"/>
                <a:gd name="T4" fmla="*/ 14 w 18"/>
                <a:gd name="T5" fmla="*/ 9 h 17"/>
                <a:gd name="T6" fmla="*/ 10 w 18"/>
                <a:gd name="T7" fmla="*/ 13 h 17"/>
                <a:gd name="T8" fmla="*/ 9 w 18"/>
                <a:gd name="T9" fmla="*/ 13 h 17"/>
                <a:gd name="T10" fmla="*/ 5 w 18"/>
                <a:gd name="T11" fmla="*/ 10 h 17"/>
                <a:gd name="T12" fmla="*/ 4 w 18"/>
                <a:gd name="T13" fmla="*/ 9 h 17"/>
                <a:gd name="T14" fmla="*/ 8 w 18"/>
                <a:gd name="T15" fmla="*/ 4 h 17"/>
                <a:gd name="T16" fmla="*/ 9 w 18"/>
                <a:gd name="T17" fmla="*/ 4 h 17"/>
                <a:gd name="T18" fmla="*/ 13 w 18"/>
                <a:gd name="T19" fmla="*/ 7 h 17"/>
                <a:gd name="T20" fmla="*/ 15 w 18"/>
                <a:gd name="T21" fmla="*/ 7 h 17"/>
                <a:gd name="T22" fmla="*/ 17 w 18"/>
                <a:gd name="T23" fmla="*/ 6 h 17"/>
                <a:gd name="T24" fmla="*/ 9 w 18"/>
                <a:gd name="T25" fmla="*/ 0 h 17"/>
                <a:gd name="T26" fmla="*/ 6 w 18"/>
                <a:gd name="T27" fmla="*/ 1 h 17"/>
                <a:gd name="T28" fmla="*/ 0 w 18"/>
                <a:gd name="T29" fmla="*/ 9 h 17"/>
                <a:gd name="T30" fmla="*/ 1 w 18"/>
                <a:gd name="T31" fmla="*/ 11 h 17"/>
                <a:gd name="T32" fmla="*/ 9 w 18"/>
                <a:gd name="T33" fmla="*/ 17 h 17"/>
                <a:gd name="T34" fmla="*/ 12 w 18"/>
                <a:gd name="T35" fmla="*/ 17 h 17"/>
                <a:gd name="T36" fmla="*/ 18 w 18"/>
                <a:gd name="T37" fmla="*/ 9 h 17"/>
                <a:gd name="T38" fmla="*/ 17 w 18"/>
                <a:gd name="T39" fmla="*/ 6 h 17"/>
                <a:gd name="T40" fmla="*/ 15 w 18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14" y="11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5" y="10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4" y="7"/>
                    <a:pt x="6" y="5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1" y="4"/>
                    <a:pt x="13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2"/>
                    <a:pt x="13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3" y="2"/>
                    <a:pt x="0" y="5"/>
                    <a:pt x="0" y="9"/>
                  </a:cubicBezTo>
                  <a:cubicBezTo>
                    <a:pt x="0" y="10"/>
                    <a:pt x="1" y="10"/>
                    <a:pt x="1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5" y="16"/>
                    <a:pt x="18" y="12"/>
                    <a:pt x="18" y="9"/>
                  </a:cubicBezTo>
                  <a:cubicBezTo>
                    <a:pt x="18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Freeform 531"/>
            <p:cNvSpPr>
              <a:spLocks/>
            </p:cNvSpPr>
            <p:nvPr userDrawn="1"/>
          </p:nvSpPr>
          <p:spPr bwMode="auto">
            <a:xfrm>
              <a:off x="6785500" y="6688138"/>
              <a:ext cx="68263" cy="71438"/>
            </a:xfrm>
            <a:custGeom>
              <a:avLst/>
              <a:gdLst>
                <a:gd name="T0" fmla="*/ 15 w 18"/>
                <a:gd name="T1" fmla="*/ 7 h 18"/>
                <a:gd name="T2" fmla="*/ 13 w 18"/>
                <a:gd name="T3" fmla="*/ 8 h 18"/>
                <a:gd name="T4" fmla="*/ 14 w 18"/>
                <a:gd name="T5" fmla="*/ 9 h 18"/>
                <a:gd name="T6" fmla="*/ 10 w 18"/>
                <a:gd name="T7" fmla="*/ 13 h 18"/>
                <a:gd name="T8" fmla="*/ 9 w 18"/>
                <a:gd name="T9" fmla="*/ 14 h 18"/>
                <a:gd name="T10" fmla="*/ 5 w 18"/>
                <a:gd name="T11" fmla="*/ 10 h 18"/>
                <a:gd name="T12" fmla="*/ 4 w 18"/>
                <a:gd name="T13" fmla="*/ 9 h 18"/>
                <a:gd name="T14" fmla="*/ 8 w 18"/>
                <a:gd name="T15" fmla="*/ 5 h 18"/>
                <a:gd name="T16" fmla="*/ 9 w 18"/>
                <a:gd name="T17" fmla="*/ 4 h 18"/>
                <a:gd name="T18" fmla="*/ 13 w 18"/>
                <a:gd name="T19" fmla="*/ 8 h 18"/>
                <a:gd name="T20" fmla="*/ 15 w 18"/>
                <a:gd name="T21" fmla="*/ 7 h 18"/>
                <a:gd name="T22" fmla="*/ 17 w 18"/>
                <a:gd name="T23" fmla="*/ 6 h 18"/>
                <a:gd name="T24" fmla="*/ 9 w 18"/>
                <a:gd name="T25" fmla="*/ 0 h 18"/>
                <a:gd name="T26" fmla="*/ 6 w 18"/>
                <a:gd name="T27" fmla="*/ 1 h 18"/>
                <a:gd name="T28" fmla="*/ 0 w 18"/>
                <a:gd name="T29" fmla="*/ 9 h 18"/>
                <a:gd name="T30" fmla="*/ 1 w 18"/>
                <a:gd name="T31" fmla="*/ 12 h 18"/>
                <a:gd name="T32" fmla="*/ 9 w 18"/>
                <a:gd name="T33" fmla="*/ 18 h 18"/>
                <a:gd name="T34" fmla="*/ 12 w 18"/>
                <a:gd name="T35" fmla="*/ 17 h 18"/>
                <a:gd name="T36" fmla="*/ 18 w 18"/>
                <a:gd name="T37" fmla="*/ 9 h 18"/>
                <a:gd name="T38" fmla="*/ 17 w 18"/>
                <a:gd name="T39" fmla="*/ 6 h 18"/>
                <a:gd name="T40" fmla="*/ 15 w 18"/>
                <a:gd name="T4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8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9"/>
                    <a:pt x="14" y="9"/>
                  </a:cubicBezTo>
                  <a:cubicBezTo>
                    <a:pt x="14" y="11"/>
                    <a:pt x="12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7" y="14"/>
                    <a:pt x="5" y="12"/>
                    <a:pt x="5" y="10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4" y="7"/>
                    <a:pt x="6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11" y="4"/>
                    <a:pt x="13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3"/>
                    <a:pt x="13" y="0"/>
                    <a:pt x="9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3" y="2"/>
                    <a:pt x="0" y="5"/>
                    <a:pt x="0" y="9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2" y="15"/>
                    <a:pt x="5" y="18"/>
                    <a:pt x="9" y="18"/>
                  </a:cubicBezTo>
                  <a:cubicBezTo>
                    <a:pt x="10" y="18"/>
                    <a:pt x="11" y="17"/>
                    <a:pt x="12" y="17"/>
                  </a:cubicBezTo>
                  <a:cubicBezTo>
                    <a:pt x="15" y="16"/>
                    <a:pt x="18" y="13"/>
                    <a:pt x="18" y="9"/>
                  </a:cubicBezTo>
                  <a:cubicBezTo>
                    <a:pt x="18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Freeform 532"/>
            <p:cNvSpPr>
              <a:spLocks/>
            </p:cNvSpPr>
            <p:nvPr userDrawn="1"/>
          </p:nvSpPr>
          <p:spPr bwMode="auto">
            <a:xfrm>
              <a:off x="6750575" y="6723063"/>
              <a:ext cx="65088" cy="50800"/>
            </a:xfrm>
            <a:custGeom>
              <a:avLst/>
              <a:gdLst>
                <a:gd name="T0" fmla="*/ 13 w 17"/>
                <a:gd name="T1" fmla="*/ 6 h 13"/>
                <a:gd name="T2" fmla="*/ 10 w 17"/>
                <a:gd name="T3" fmla="*/ 9 h 13"/>
                <a:gd name="T4" fmla="*/ 8 w 17"/>
                <a:gd name="T5" fmla="*/ 9 h 13"/>
                <a:gd name="T6" fmla="*/ 4 w 17"/>
                <a:gd name="T7" fmla="*/ 6 h 13"/>
                <a:gd name="T8" fmla="*/ 4 w 17"/>
                <a:gd name="T9" fmla="*/ 6 h 13"/>
                <a:gd name="T10" fmla="*/ 4 w 17"/>
                <a:gd name="T11" fmla="*/ 5 h 13"/>
                <a:gd name="T12" fmla="*/ 4 w 17"/>
                <a:gd name="T13" fmla="*/ 3 h 13"/>
                <a:gd name="T14" fmla="*/ 3 w 17"/>
                <a:gd name="T15" fmla="*/ 1 h 13"/>
                <a:gd name="T16" fmla="*/ 0 w 17"/>
                <a:gd name="T17" fmla="*/ 2 h 13"/>
                <a:gd name="T18" fmla="*/ 0 w 17"/>
                <a:gd name="T19" fmla="*/ 5 h 13"/>
                <a:gd name="T20" fmla="*/ 0 w 17"/>
                <a:gd name="T21" fmla="*/ 8 h 13"/>
                <a:gd name="T22" fmla="*/ 0 w 17"/>
                <a:gd name="T23" fmla="*/ 8 h 13"/>
                <a:gd name="T24" fmla="*/ 8 w 17"/>
                <a:gd name="T25" fmla="*/ 13 h 13"/>
                <a:gd name="T26" fmla="*/ 11 w 17"/>
                <a:gd name="T27" fmla="*/ 13 h 13"/>
                <a:gd name="T28" fmla="*/ 17 w 17"/>
                <a:gd name="T29" fmla="*/ 6 h 13"/>
                <a:gd name="T30" fmla="*/ 15 w 17"/>
                <a:gd name="T31" fmla="*/ 4 h 13"/>
                <a:gd name="T32" fmla="*/ 13 w 17"/>
                <a:gd name="T3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3">
                  <a:moveTo>
                    <a:pt x="13" y="6"/>
                  </a:move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6" y="9"/>
                    <a:pt x="4" y="8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5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4" y="12"/>
                    <a:pt x="16" y="9"/>
                    <a:pt x="17" y="6"/>
                  </a:cubicBezTo>
                  <a:cubicBezTo>
                    <a:pt x="17" y="5"/>
                    <a:pt x="16" y="4"/>
                    <a:pt x="15" y="4"/>
                  </a:cubicBezTo>
                  <a:cubicBezTo>
                    <a:pt x="14" y="4"/>
                    <a:pt x="13" y="5"/>
                    <a:pt x="13" y="6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5" name="Freeform 533"/>
            <p:cNvSpPr>
              <a:spLocks/>
            </p:cNvSpPr>
            <p:nvPr userDrawn="1"/>
          </p:nvSpPr>
          <p:spPr bwMode="auto">
            <a:xfrm>
              <a:off x="6671200" y="6704013"/>
              <a:ext cx="63500" cy="50800"/>
            </a:xfrm>
            <a:custGeom>
              <a:avLst/>
              <a:gdLst>
                <a:gd name="T0" fmla="*/ 13 w 17"/>
                <a:gd name="T1" fmla="*/ 4 h 13"/>
                <a:gd name="T2" fmla="*/ 10 w 17"/>
                <a:gd name="T3" fmla="*/ 8 h 13"/>
                <a:gd name="T4" fmla="*/ 8 w 17"/>
                <a:gd name="T5" fmla="*/ 9 h 13"/>
                <a:gd name="T6" fmla="*/ 4 w 17"/>
                <a:gd name="T7" fmla="*/ 6 h 13"/>
                <a:gd name="T8" fmla="*/ 4 w 17"/>
                <a:gd name="T9" fmla="*/ 6 h 13"/>
                <a:gd name="T10" fmla="*/ 4 w 17"/>
                <a:gd name="T11" fmla="*/ 4 h 13"/>
                <a:gd name="T12" fmla="*/ 4 w 17"/>
                <a:gd name="T13" fmla="*/ 3 h 13"/>
                <a:gd name="T14" fmla="*/ 3 w 17"/>
                <a:gd name="T15" fmla="*/ 0 h 13"/>
                <a:gd name="T16" fmla="*/ 0 w 17"/>
                <a:gd name="T17" fmla="*/ 1 h 13"/>
                <a:gd name="T18" fmla="*/ 0 w 17"/>
                <a:gd name="T19" fmla="*/ 4 h 13"/>
                <a:gd name="T20" fmla="*/ 0 w 17"/>
                <a:gd name="T21" fmla="*/ 7 h 13"/>
                <a:gd name="T22" fmla="*/ 0 w 17"/>
                <a:gd name="T23" fmla="*/ 7 h 13"/>
                <a:gd name="T24" fmla="*/ 8 w 17"/>
                <a:gd name="T25" fmla="*/ 13 h 13"/>
                <a:gd name="T26" fmla="*/ 11 w 17"/>
                <a:gd name="T27" fmla="*/ 12 h 13"/>
                <a:gd name="T28" fmla="*/ 17 w 17"/>
                <a:gd name="T29" fmla="*/ 5 h 13"/>
                <a:gd name="T30" fmla="*/ 15 w 17"/>
                <a:gd name="T31" fmla="*/ 3 h 13"/>
                <a:gd name="T32" fmla="*/ 13 w 17"/>
                <a:gd name="T3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3">
                  <a:moveTo>
                    <a:pt x="13" y="4"/>
                  </a:moveTo>
                  <a:cubicBezTo>
                    <a:pt x="13" y="6"/>
                    <a:pt x="11" y="8"/>
                    <a:pt x="10" y="8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6" y="9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5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4" y="11"/>
                    <a:pt x="16" y="8"/>
                    <a:pt x="17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3"/>
                    <a:pt x="13" y="3"/>
                    <a:pt x="13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Freeform 534"/>
            <p:cNvSpPr>
              <a:spLocks/>
            </p:cNvSpPr>
            <p:nvPr userDrawn="1"/>
          </p:nvSpPr>
          <p:spPr bwMode="auto">
            <a:xfrm>
              <a:off x="6761688" y="6642101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5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2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Freeform 535"/>
            <p:cNvSpPr>
              <a:spLocks/>
            </p:cNvSpPr>
            <p:nvPr userDrawn="1"/>
          </p:nvSpPr>
          <p:spPr bwMode="auto">
            <a:xfrm>
              <a:off x="6693425" y="6629401"/>
              <a:ext cx="65088" cy="66675"/>
            </a:xfrm>
            <a:custGeom>
              <a:avLst/>
              <a:gdLst>
                <a:gd name="T0" fmla="*/ 14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4 w 17"/>
                <a:gd name="T21" fmla="*/ 6 h 17"/>
                <a:gd name="T22" fmla="*/ 16 w 17"/>
                <a:gd name="T23" fmla="*/ 6 h 17"/>
                <a:gd name="T24" fmla="*/ 8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6 h 17"/>
                <a:gd name="T40" fmla="*/ 14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4" y="15"/>
                    <a:pt x="17" y="12"/>
                    <a:pt x="17" y="8"/>
                  </a:cubicBezTo>
                  <a:cubicBezTo>
                    <a:pt x="17" y="7"/>
                    <a:pt x="17" y="7"/>
                    <a:pt x="16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8" name="Freeform 536"/>
            <p:cNvSpPr>
              <a:spLocks/>
            </p:cNvSpPr>
            <p:nvPr userDrawn="1"/>
          </p:nvSpPr>
          <p:spPr bwMode="auto">
            <a:xfrm>
              <a:off x="6715650" y="6677026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7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7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3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2"/>
                    <a:pt x="17" y="9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9" name="Freeform 537"/>
            <p:cNvSpPr>
              <a:spLocks/>
            </p:cNvSpPr>
            <p:nvPr userDrawn="1"/>
          </p:nvSpPr>
          <p:spPr bwMode="auto">
            <a:xfrm>
              <a:off x="6601350" y="66151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2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6 w 17"/>
                <a:gd name="T23" fmla="*/ 5 h 17"/>
                <a:gd name="T24" fmla="*/ 8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5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2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1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4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7"/>
                    <a:pt x="17" y="6"/>
                    <a:pt x="16" y="5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0" name="Freeform 538"/>
            <p:cNvSpPr>
              <a:spLocks/>
            </p:cNvSpPr>
            <p:nvPr userDrawn="1"/>
          </p:nvSpPr>
          <p:spPr bwMode="auto">
            <a:xfrm>
              <a:off x="6647388" y="6650038"/>
              <a:ext cx="65088" cy="69850"/>
            </a:xfrm>
            <a:custGeom>
              <a:avLst/>
              <a:gdLst>
                <a:gd name="T0" fmla="*/ 15 w 17"/>
                <a:gd name="T1" fmla="*/ 7 h 18"/>
                <a:gd name="T2" fmla="*/ 13 w 17"/>
                <a:gd name="T3" fmla="*/ 8 h 18"/>
                <a:gd name="T4" fmla="*/ 13 w 17"/>
                <a:gd name="T5" fmla="*/ 9 h 18"/>
                <a:gd name="T6" fmla="*/ 10 w 17"/>
                <a:gd name="T7" fmla="*/ 13 h 18"/>
                <a:gd name="T8" fmla="*/ 8 w 17"/>
                <a:gd name="T9" fmla="*/ 14 h 18"/>
                <a:gd name="T10" fmla="*/ 4 w 17"/>
                <a:gd name="T11" fmla="*/ 10 h 18"/>
                <a:gd name="T12" fmla="*/ 4 w 17"/>
                <a:gd name="T13" fmla="*/ 9 h 18"/>
                <a:gd name="T14" fmla="*/ 7 w 17"/>
                <a:gd name="T15" fmla="*/ 5 h 18"/>
                <a:gd name="T16" fmla="*/ 8 w 17"/>
                <a:gd name="T17" fmla="*/ 4 h 18"/>
                <a:gd name="T18" fmla="*/ 13 w 17"/>
                <a:gd name="T19" fmla="*/ 8 h 18"/>
                <a:gd name="T20" fmla="*/ 15 w 17"/>
                <a:gd name="T21" fmla="*/ 7 h 18"/>
                <a:gd name="T22" fmla="*/ 16 w 17"/>
                <a:gd name="T23" fmla="*/ 6 h 18"/>
                <a:gd name="T24" fmla="*/ 8 w 17"/>
                <a:gd name="T25" fmla="*/ 0 h 18"/>
                <a:gd name="T26" fmla="*/ 6 w 17"/>
                <a:gd name="T27" fmla="*/ 1 h 18"/>
                <a:gd name="T28" fmla="*/ 0 w 17"/>
                <a:gd name="T29" fmla="*/ 9 h 18"/>
                <a:gd name="T30" fmla="*/ 0 w 17"/>
                <a:gd name="T31" fmla="*/ 12 h 18"/>
                <a:gd name="T32" fmla="*/ 8 w 17"/>
                <a:gd name="T33" fmla="*/ 18 h 18"/>
                <a:gd name="T34" fmla="*/ 11 w 17"/>
                <a:gd name="T35" fmla="*/ 17 h 18"/>
                <a:gd name="T36" fmla="*/ 17 w 17"/>
                <a:gd name="T37" fmla="*/ 9 h 18"/>
                <a:gd name="T38" fmla="*/ 16 w 17"/>
                <a:gd name="T39" fmla="*/ 6 h 18"/>
                <a:gd name="T40" fmla="*/ 15 w 17"/>
                <a:gd name="T4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8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ubicBezTo>
                    <a:pt x="13" y="11"/>
                    <a:pt x="12" y="13"/>
                    <a:pt x="10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6" y="14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5"/>
                  </a:cubicBezTo>
                  <a:cubicBezTo>
                    <a:pt x="7" y="5"/>
                    <a:pt x="8" y="4"/>
                    <a:pt x="8" y="4"/>
                  </a:cubicBezTo>
                  <a:cubicBezTo>
                    <a:pt x="10" y="4"/>
                    <a:pt x="12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5"/>
                    <a:pt x="5" y="18"/>
                    <a:pt x="8" y="18"/>
                  </a:cubicBezTo>
                  <a:cubicBezTo>
                    <a:pt x="9" y="18"/>
                    <a:pt x="10" y="17"/>
                    <a:pt x="11" y="17"/>
                  </a:cubicBezTo>
                  <a:cubicBezTo>
                    <a:pt x="15" y="16"/>
                    <a:pt x="17" y="13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Freeform 539"/>
            <p:cNvSpPr>
              <a:spLocks/>
            </p:cNvSpPr>
            <p:nvPr userDrawn="1"/>
          </p:nvSpPr>
          <p:spPr bwMode="auto">
            <a:xfrm>
              <a:off x="6609288" y="6661151"/>
              <a:ext cx="61913" cy="66675"/>
            </a:xfrm>
            <a:custGeom>
              <a:avLst/>
              <a:gdLst>
                <a:gd name="T0" fmla="*/ 12 w 16"/>
                <a:gd name="T1" fmla="*/ 10 h 17"/>
                <a:gd name="T2" fmla="*/ 10 w 16"/>
                <a:gd name="T3" fmla="*/ 13 h 17"/>
                <a:gd name="T4" fmla="*/ 8 w 16"/>
                <a:gd name="T5" fmla="*/ 13 h 17"/>
                <a:gd name="T6" fmla="*/ 4 w 16"/>
                <a:gd name="T7" fmla="*/ 10 h 17"/>
                <a:gd name="T8" fmla="*/ 4 w 16"/>
                <a:gd name="T9" fmla="*/ 8 h 17"/>
                <a:gd name="T10" fmla="*/ 6 w 16"/>
                <a:gd name="T11" fmla="*/ 4 h 17"/>
                <a:gd name="T12" fmla="*/ 7 w 16"/>
                <a:gd name="T13" fmla="*/ 2 h 17"/>
                <a:gd name="T14" fmla="*/ 4 w 16"/>
                <a:gd name="T15" fmla="*/ 1 h 17"/>
                <a:gd name="T16" fmla="*/ 0 w 16"/>
                <a:gd name="T17" fmla="*/ 8 h 17"/>
                <a:gd name="T18" fmla="*/ 0 w 16"/>
                <a:gd name="T19" fmla="*/ 11 h 17"/>
                <a:gd name="T20" fmla="*/ 8 w 16"/>
                <a:gd name="T21" fmla="*/ 17 h 17"/>
                <a:gd name="T22" fmla="*/ 11 w 16"/>
                <a:gd name="T23" fmla="*/ 16 h 17"/>
                <a:gd name="T24" fmla="*/ 16 w 16"/>
                <a:gd name="T25" fmla="*/ 12 h 17"/>
                <a:gd name="T26" fmla="*/ 15 w 16"/>
                <a:gd name="T27" fmla="*/ 9 h 17"/>
                <a:gd name="T28" fmla="*/ 12 w 16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7">
                  <a:moveTo>
                    <a:pt x="12" y="10"/>
                  </a:moveTo>
                  <a:cubicBezTo>
                    <a:pt x="12" y="11"/>
                    <a:pt x="11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7"/>
                    <a:pt x="4" y="5"/>
                    <a:pt x="6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6" y="1"/>
                    <a:pt x="5" y="0"/>
                    <a:pt x="4" y="1"/>
                  </a:cubicBezTo>
                  <a:cubicBezTo>
                    <a:pt x="1" y="2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3" y="16"/>
                    <a:pt x="15" y="14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ubicBezTo>
                    <a:pt x="14" y="9"/>
                    <a:pt x="13" y="9"/>
                    <a:pt x="12" y="1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Freeform 540"/>
            <p:cNvSpPr>
              <a:spLocks/>
            </p:cNvSpPr>
            <p:nvPr userDrawn="1"/>
          </p:nvSpPr>
          <p:spPr bwMode="auto">
            <a:xfrm>
              <a:off x="6712475" y="6489701"/>
              <a:ext cx="119063" cy="120650"/>
            </a:xfrm>
            <a:custGeom>
              <a:avLst/>
              <a:gdLst>
                <a:gd name="T0" fmla="*/ 2 w 31"/>
                <a:gd name="T1" fmla="*/ 4 h 31"/>
                <a:gd name="T2" fmla="*/ 2 w 31"/>
                <a:gd name="T3" fmla="*/ 4 h 31"/>
                <a:gd name="T4" fmla="*/ 27 w 31"/>
                <a:gd name="T5" fmla="*/ 30 h 31"/>
                <a:gd name="T6" fmla="*/ 29 w 31"/>
                <a:gd name="T7" fmla="*/ 31 h 31"/>
                <a:gd name="T8" fmla="*/ 30 w 31"/>
                <a:gd name="T9" fmla="*/ 28 h 31"/>
                <a:gd name="T10" fmla="*/ 3 w 31"/>
                <a:gd name="T11" fmla="*/ 0 h 31"/>
                <a:gd name="T12" fmla="*/ 1 w 31"/>
                <a:gd name="T13" fmla="*/ 1 h 31"/>
                <a:gd name="T14" fmla="*/ 2 w 31"/>
                <a:gd name="T1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4" y="5"/>
                    <a:pt x="19" y="12"/>
                    <a:pt x="27" y="30"/>
                  </a:cubicBezTo>
                  <a:cubicBezTo>
                    <a:pt x="27" y="31"/>
                    <a:pt x="28" y="31"/>
                    <a:pt x="29" y="31"/>
                  </a:cubicBezTo>
                  <a:cubicBezTo>
                    <a:pt x="30" y="30"/>
                    <a:pt x="31" y="29"/>
                    <a:pt x="30" y="28"/>
                  </a:cubicBezTo>
                  <a:cubicBezTo>
                    <a:pt x="21" y="8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Freeform 541"/>
            <p:cNvSpPr>
              <a:spLocks/>
            </p:cNvSpPr>
            <p:nvPr userDrawn="1"/>
          </p:nvSpPr>
          <p:spPr bwMode="auto">
            <a:xfrm>
              <a:off x="6788675" y="6551613"/>
              <a:ext cx="69850" cy="31750"/>
            </a:xfrm>
            <a:custGeom>
              <a:avLst/>
              <a:gdLst>
                <a:gd name="T0" fmla="*/ 3 w 18"/>
                <a:gd name="T1" fmla="*/ 5 h 8"/>
                <a:gd name="T2" fmla="*/ 3 w 18"/>
                <a:gd name="T3" fmla="*/ 4 h 8"/>
                <a:gd name="T4" fmla="*/ 3 w 18"/>
                <a:gd name="T5" fmla="*/ 5 h 8"/>
                <a:gd name="T6" fmla="*/ 3 w 18"/>
                <a:gd name="T7" fmla="*/ 5 h 8"/>
                <a:gd name="T8" fmla="*/ 3 w 18"/>
                <a:gd name="T9" fmla="*/ 4 h 8"/>
                <a:gd name="T10" fmla="*/ 3 w 18"/>
                <a:gd name="T11" fmla="*/ 5 h 8"/>
                <a:gd name="T12" fmla="*/ 4 w 18"/>
                <a:gd name="T13" fmla="*/ 5 h 8"/>
                <a:gd name="T14" fmla="*/ 6 w 18"/>
                <a:gd name="T15" fmla="*/ 4 h 8"/>
                <a:gd name="T16" fmla="*/ 15 w 18"/>
                <a:gd name="T17" fmla="*/ 7 h 8"/>
                <a:gd name="T18" fmla="*/ 17 w 18"/>
                <a:gd name="T19" fmla="*/ 6 h 8"/>
                <a:gd name="T20" fmla="*/ 17 w 18"/>
                <a:gd name="T21" fmla="*/ 4 h 8"/>
                <a:gd name="T22" fmla="*/ 6 w 18"/>
                <a:gd name="T23" fmla="*/ 0 h 8"/>
                <a:gd name="T24" fmla="*/ 2 w 18"/>
                <a:gd name="T25" fmla="*/ 1 h 8"/>
                <a:gd name="T26" fmla="*/ 1 w 18"/>
                <a:gd name="T27" fmla="*/ 4 h 8"/>
                <a:gd name="T28" fmla="*/ 3 w 18"/>
                <a:gd name="T2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8">
                  <a:moveTo>
                    <a:pt x="3" y="5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8" y="4"/>
                    <a:pt x="11" y="5"/>
                    <a:pt x="15" y="7"/>
                  </a:cubicBezTo>
                  <a:cubicBezTo>
                    <a:pt x="15" y="8"/>
                    <a:pt x="17" y="7"/>
                    <a:pt x="17" y="6"/>
                  </a:cubicBezTo>
                  <a:cubicBezTo>
                    <a:pt x="18" y="6"/>
                    <a:pt x="18" y="4"/>
                    <a:pt x="17" y="4"/>
                  </a:cubicBezTo>
                  <a:cubicBezTo>
                    <a:pt x="13" y="1"/>
                    <a:pt x="9" y="0"/>
                    <a:pt x="6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5"/>
                    <a:pt x="2" y="5"/>
                    <a:pt x="3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4" name="Freeform 542"/>
            <p:cNvSpPr>
              <a:spLocks/>
            </p:cNvSpPr>
            <p:nvPr userDrawn="1"/>
          </p:nvSpPr>
          <p:spPr bwMode="auto">
            <a:xfrm>
              <a:off x="6761688" y="6529388"/>
              <a:ext cx="23813" cy="57150"/>
            </a:xfrm>
            <a:custGeom>
              <a:avLst/>
              <a:gdLst>
                <a:gd name="T0" fmla="*/ 5 w 6"/>
                <a:gd name="T1" fmla="*/ 12 h 15"/>
                <a:gd name="T2" fmla="*/ 5 w 6"/>
                <a:gd name="T3" fmla="*/ 12 h 15"/>
                <a:gd name="T4" fmla="*/ 4 w 6"/>
                <a:gd name="T5" fmla="*/ 11 h 15"/>
                <a:gd name="T6" fmla="*/ 5 w 6"/>
                <a:gd name="T7" fmla="*/ 2 h 15"/>
                <a:gd name="T8" fmla="*/ 4 w 6"/>
                <a:gd name="T9" fmla="*/ 0 h 15"/>
                <a:gd name="T10" fmla="*/ 2 w 6"/>
                <a:gd name="T11" fmla="*/ 1 h 15"/>
                <a:gd name="T12" fmla="*/ 0 w 6"/>
                <a:gd name="T13" fmla="*/ 11 h 15"/>
                <a:gd name="T14" fmla="*/ 1 w 6"/>
                <a:gd name="T15" fmla="*/ 13 h 15"/>
                <a:gd name="T16" fmla="*/ 3 w 6"/>
                <a:gd name="T17" fmla="*/ 15 h 15"/>
                <a:gd name="T18" fmla="*/ 5 w 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5"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4" y="9"/>
                    <a:pt x="5" y="6"/>
                    <a:pt x="5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5"/>
                    <a:pt x="0" y="9"/>
                    <a:pt x="0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2" y="15"/>
                    <a:pt x="3" y="15"/>
                  </a:cubicBezTo>
                  <a:cubicBezTo>
                    <a:pt x="4" y="14"/>
                    <a:pt x="5" y="13"/>
                    <a:pt x="5" y="1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5" name="Freeform 543"/>
            <p:cNvSpPr>
              <a:spLocks/>
            </p:cNvSpPr>
            <p:nvPr userDrawn="1"/>
          </p:nvSpPr>
          <p:spPr bwMode="auto">
            <a:xfrm>
              <a:off x="6712475" y="6251576"/>
              <a:ext cx="92075" cy="371475"/>
            </a:xfrm>
            <a:custGeom>
              <a:avLst/>
              <a:gdLst>
                <a:gd name="T0" fmla="*/ 8 w 24"/>
                <a:gd name="T1" fmla="*/ 92 h 95"/>
                <a:gd name="T2" fmla="*/ 8 w 24"/>
                <a:gd name="T3" fmla="*/ 92 h 95"/>
                <a:gd name="T4" fmla="*/ 4 w 24"/>
                <a:gd name="T5" fmla="*/ 67 h 95"/>
                <a:gd name="T6" fmla="*/ 23 w 24"/>
                <a:gd name="T7" fmla="*/ 4 h 95"/>
                <a:gd name="T8" fmla="*/ 23 w 24"/>
                <a:gd name="T9" fmla="*/ 1 h 95"/>
                <a:gd name="T10" fmla="*/ 20 w 24"/>
                <a:gd name="T11" fmla="*/ 2 h 95"/>
                <a:gd name="T12" fmla="*/ 0 w 24"/>
                <a:gd name="T13" fmla="*/ 67 h 95"/>
                <a:gd name="T14" fmla="*/ 5 w 24"/>
                <a:gd name="T15" fmla="*/ 94 h 95"/>
                <a:gd name="T16" fmla="*/ 7 w 24"/>
                <a:gd name="T17" fmla="*/ 95 h 95"/>
                <a:gd name="T18" fmla="*/ 8 w 24"/>
                <a:gd name="T19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95">
                  <a:moveTo>
                    <a:pt x="8" y="92"/>
                  </a:moveTo>
                  <a:cubicBezTo>
                    <a:pt x="8" y="92"/>
                    <a:pt x="8" y="92"/>
                    <a:pt x="8" y="92"/>
                  </a:cubicBezTo>
                  <a:cubicBezTo>
                    <a:pt x="8" y="91"/>
                    <a:pt x="4" y="82"/>
                    <a:pt x="4" y="67"/>
                  </a:cubicBezTo>
                  <a:cubicBezTo>
                    <a:pt x="4" y="51"/>
                    <a:pt x="8" y="29"/>
                    <a:pt x="23" y="4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2" y="0"/>
                    <a:pt x="21" y="1"/>
                    <a:pt x="20" y="2"/>
                  </a:cubicBezTo>
                  <a:cubicBezTo>
                    <a:pt x="4" y="27"/>
                    <a:pt x="0" y="50"/>
                    <a:pt x="0" y="67"/>
                  </a:cubicBezTo>
                  <a:cubicBezTo>
                    <a:pt x="0" y="84"/>
                    <a:pt x="5" y="94"/>
                    <a:pt x="5" y="94"/>
                  </a:cubicBezTo>
                  <a:cubicBezTo>
                    <a:pt x="5" y="95"/>
                    <a:pt x="6" y="95"/>
                    <a:pt x="7" y="95"/>
                  </a:cubicBezTo>
                  <a:cubicBezTo>
                    <a:pt x="8" y="95"/>
                    <a:pt x="9" y="93"/>
                    <a:pt x="8" y="9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Freeform 544"/>
            <p:cNvSpPr>
              <a:spLocks/>
            </p:cNvSpPr>
            <p:nvPr userDrawn="1"/>
          </p:nvSpPr>
          <p:spPr bwMode="auto">
            <a:xfrm>
              <a:off x="6647388" y="6540501"/>
              <a:ext cx="84138" cy="42863"/>
            </a:xfrm>
            <a:custGeom>
              <a:avLst/>
              <a:gdLst>
                <a:gd name="T0" fmla="*/ 4 w 22"/>
                <a:gd name="T1" fmla="*/ 10 h 11"/>
                <a:gd name="T2" fmla="*/ 4 w 22"/>
                <a:gd name="T3" fmla="*/ 10 h 11"/>
                <a:gd name="T4" fmla="*/ 4 w 22"/>
                <a:gd name="T5" fmla="*/ 10 h 11"/>
                <a:gd name="T6" fmla="*/ 4 w 22"/>
                <a:gd name="T7" fmla="*/ 10 h 11"/>
                <a:gd name="T8" fmla="*/ 4 w 22"/>
                <a:gd name="T9" fmla="*/ 10 h 11"/>
                <a:gd name="T10" fmla="*/ 4 w 22"/>
                <a:gd name="T11" fmla="*/ 10 h 11"/>
                <a:gd name="T12" fmla="*/ 20 w 22"/>
                <a:gd name="T13" fmla="*/ 4 h 11"/>
                <a:gd name="T14" fmla="*/ 22 w 22"/>
                <a:gd name="T15" fmla="*/ 2 h 11"/>
                <a:gd name="T16" fmla="*/ 20 w 22"/>
                <a:gd name="T17" fmla="*/ 0 h 11"/>
                <a:gd name="T18" fmla="*/ 1 w 22"/>
                <a:gd name="T19" fmla="*/ 8 h 11"/>
                <a:gd name="T20" fmla="*/ 1 w 22"/>
                <a:gd name="T21" fmla="*/ 10 h 11"/>
                <a:gd name="T22" fmla="*/ 4 w 22"/>
                <a:gd name="T2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1"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9" y="5"/>
                    <a:pt x="20" y="4"/>
                  </a:cubicBezTo>
                  <a:cubicBezTo>
                    <a:pt x="21" y="4"/>
                    <a:pt x="22" y="3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7" y="1"/>
                    <a:pt x="1" y="7"/>
                    <a:pt x="1" y="8"/>
                  </a:cubicBezTo>
                  <a:cubicBezTo>
                    <a:pt x="0" y="8"/>
                    <a:pt x="0" y="10"/>
                    <a:pt x="1" y="10"/>
                  </a:cubicBezTo>
                  <a:cubicBezTo>
                    <a:pt x="2" y="11"/>
                    <a:pt x="3" y="11"/>
                    <a:pt x="4" y="1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Freeform 545"/>
            <p:cNvSpPr>
              <a:spLocks/>
            </p:cNvSpPr>
            <p:nvPr userDrawn="1"/>
          </p:nvSpPr>
          <p:spPr bwMode="auto">
            <a:xfrm>
              <a:off x="6701363" y="6564313"/>
              <a:ext cx="33338" cy="30163"/>
            </a:xfrm>
            <a:custGeom>
              <a:avLst/>
              <a:gdLst>
                <a:gd name="T0" fmla="*/ 4 w 9"/>
                <a:gd name="T1" fmla="*/ 7 h 8"/>
                <a:gd name="T2" fmla="*/ 3 w 9"/>
                <a:gd name="T3" fmla="*/ 6 h 8"/>
                <a:gd name="T4" fmla="*/ 4 w 9"/>
                <a:gd name="T5" fmla="*/ 7 h 8"/>
                <a:gd name="T6" fmla="*/ 4 w 9"/>
                <a:gd name="T7" fmla="*/ 7 h 8"/>
                <a:gd name="T8" fmla="*/ 3 w 9"/>
                <a:gd name="T9" fmla="*/ 6 h 8"/>
                <a:gd name="T10" fmla="*/ 4 w 9"/>
                <a:gd name="T11" fmla="*/ 7 h 8"/>
                <a:gd name="T12" fmla="*/ 5 w 9"/>
                <a:gd name="T13" fmla="*/ 6 h 8"/>
                <a:gd name="T14" fmla="*/ 8 w 9"/>
                <a:gd name="T15" fmla="*/ 4 h 8"/>
                <a:gd name="T16" fmla="*/ 9 w 9"/>
                <a:gd name="T17" fmla="*/ 1 h 8"/>
                <a:gd name="T18" fmla="*/ 6 w 9"/>
                <a:gd name="T19" fmla="*/ 0 h 8"/>
                <a:gd name="T20" fmla="*/ 0 w 9"/>
                <a:gd name="T21" fmla="*/ 5 h 8"/>
                <a:gd name="T22" fmla="*/ 1 w 9"/>
                <a:gd name="T23" fmla="*/ 8 h 8"/>
                <a:gd name="T24" fmla="*/ 4 w 9"/>
                <a:gd name="T2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4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9" y="2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2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4" y="8"/>
                    <a:pt x="4" y="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8" name="Freeform 546"/>
            <p:cNvSpPr>
              <a:spLocks/>
            </p:cNvSpPr>
            <p:nvPr userDrawn="1"/>
          </p:nvSpPr>
          <p:spPr bwMode="auto">
            <a:xfrm>
              <a:off x="6487050" y="6310313"/>
              <a:ext cx="287338" cy="133350"/>
            </a:xfrm>
            <a:custGeom>
              <a:avLst/>
              <a:gdLst>
                <a:gd name="T0" fmla="*/ 4 w 75"/>
                <a:gd name="T1" fmla="*/ 33 h 34"/>
                <a:gd name="T2" fmla="*/ 4 w 75"/>
                <a:gd name="T3" fmla="*/ 33 h 34"/>
                <a:gd name="T4" fmla="*/ 73 w 75"/>
                <a:gd name="T5" fmla="*/ 5 h 34"/>
                <a:gd name="T6" fmla="*/ 75 w 75"/>
                <a:gd name="T7" fmla="*/ 2 h 34"/>
                <a:gd name="T8" fmla="*/ 73 w 75"/>
                <a:gd name="T9" fmla="*/ 1 h 34"/>
                <a:gd name="T10" fmla="*/ 1 w 75"/>
                <a:gd name="T11" fmla="*/ 30 h 34"/>
                <a:gd name="T12" fmla="*/ 1 w 75"/>
                <a:gd name="T13" fmla="*/ 33 h 34"/>
                <a:gd name="T14" fmla="*/ 4 w 75"/>
                <a:gd name="T1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34">
                  <a:moveTo>
                    <a:pt x="4" y="33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30"/>
                    <a:pt x="33" y="10"/>
                    <a:pt x="73" y="5"/>
                  </a:cubicBezTo>
                  <a:cubicBezTo>
                    <a:pt x="74" y="4"/>
                    <a:pt x="75" y="3"/>
                    <a:pt x="75" y="2"/>
                  </a:cubicBezTo>
                  <a:cubicBezTo>
                    <a:pt x="75" y="1"/>
                    <a:pt x="74" y="0"/>
                    <a:pt x="73" y="1"/>
                  </a:cubicBezTo>
                  <a:cubicBezTo>
                    <a:pt x="28" y="6"/>
                    <a:pt x="2" y="30"/>
                    <a:pt x="1" y="30"/>
                  </a:cubicBezTo>
                  <a:cubicBezTo>
                    <a:pt x="1" y="31"/>
                    <a:pt x="0" y="32"/>
                    <a:pt x="1" y="33"/>
                  </a:cubicBezTo>
                  <a:cubicBezTo>
                    <a:pt x="2" y="34"/>
                    <a:pt x="3" y="34"/>
                    <a:pt x="4" y="3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Freeform 547"/>
            <p:cNvSpPr>
              <a:spLocks/>
            </p:cNvSpPr>
            <p:nvPr userDrawn="1"/>
          </p:nvSpPr>
          <p:spPr bwMode="auto">
            <a:xfrm>
              <a:off x="6533088" y="6200776"/>
              <a:ext cx="138113" cy="125413"/>
            </a:xfrm>
            <a:custGeom>
              <a:avLst/>
              <a:gdLst>
                <a:gd name="T0" fmla="*/ 2 w 36"/>
                <a:gd name="T1" fmla="*/ 2 h 32"/>
                <a:gd name="T2" fmla="*/ 2 w 36"/>
                <a:gd name="T3" fmla="*/ 4 h 32"/>
                <a:gd name="T4" fmla="*/ 2 w 36"/>
                <a:gd name="T5" fmla="*/ 4 h 32"/>
                <a:gd name="T6" fmla="*/ 22 w 36"/>
                <a:gd name="T7" fmla="*/ 13 h 32"/>
                <a:gd name="T8" fmla="*/ 31 w 36"/>
                <a:gd name="T9" fmla="*/ 25 h 32"/>
                <a:gd name="T10" fmla="*/ 32 w 36"/>
                <a:gd name="T11" fmla="*/ 29 h 32"/>
                <a:gd name="T12" fmla="*/ 32 w 36"/>
                <a:gd name="T13" fmla="*/ 30 h 32"/>
                <a:gd name="T14" fmla="*/ 32 w 36"/>
                <a:gd name="T15" fmla="*/ 30 h 32"/>
                <a:gd name="T16" fmla="*/ 32 w 36"/>
                <a:gd name="T17" fmla="*/ 30 h 32"/>
                <a:gd name="T18" fmla="*/ 34 w 36"/>
                <a:gd name="T19" fmla="*/ 30 h 32"/>
                <a:gd name="T20" fmla="*/ 35 w 36"/>
                <a:gd name="T21" fmla="*/ 28 h 32"/>
                <a:gd name="T22" fmla="*/ 34 w 36"/>
                <a:gd name="T23" fmla="*/ 28 h 32"/>
                <a:gd name="T24" fmla="*/ 17 w 36"/>
                <a:gd name="T25" fmla="*/ 19 h 32"/>
                <a:gd name="T26" fmla="*/ 4 w 36"/>
                <a:gd name="T27" fmla="*/ 1 h 32"/>
                <a:gd name="T28" fmla="*/ 2 w 36"/>
                <a:gd name="T29" fmla="*/ 2 h 32"/>
                <a:gd name="T30" fmla="*/ 2 w 36"/>
                <a:gd name="T31" fmla="*/ 4 h 32"/>
                <a:gd name="T32" fmla="*/ 2 w 36"/>
                <a:gd name="T33" fmla="*/ 2 h 32"/>
                <a:gd name="T34" fmla="*/ 0 w 36"/>
                <a:gd name="T35" fmla="*/ 2 h 32"/>
                <a:gd name="T36" fmla="*/ 14 w 36"/>
                <a:gd name="T37" fmla="*/ 22 h 32"/>
                <a:gd name="T38" fmla="*/ 34 w 36"/>
                <a:gd name="T39" fmla="*/ 32 h 32"/>
                <a:gd name="T40" fmla="*/ 36 w 36"/>
                <a:gd name="T41" fmla="*/ 32 h 32"/>
                <a:gd name="T42" fmla="*/ 36 w 36"/>
                <a:gd name="T43" fmla="*/ 30 h 32"/>
                <a:gd name="T44" fmla="*/ 25 w 36"/>
                <a:gd name="T45" fmla="*/ 10 h 32"/>
                <a:gd name="T46" fmla="*/ 3 w 36"/>
                <a:gd name="T47" fmla="*/ 0 h 32"/>
                <a:gd name="T48" fmla="*/ 1 w 36"/>
                <a:gd name="T49" fmla="*/ 1 h 32"/>
                <a:gd name="T50" fmla="*/ 0 w 36"/>
                <a:gd name="T51" fmla="*/ 2 h 32"/>
                <a:gd name="T52" fmla="*/ 2 w 36"/>
                <a:gd name="T53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2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13" y="5"/>
                    <a:pt x="22" y="13"/>
                  </a:cubicBezTo>
                  <a:cubicBezTo>
                    <a:pt x="27" y="17"/>
                    <a:pt x="29" y="22"/>
                    <a:pt x="31" y="25"/>
                  </a:cubicBezTo>
                  <a:cubicBezTo>
                    <a:pt x="31" y="27"/>
                    <a:pt x="32" y="28"/>
                    <a:pt x="32" y="29"/>
                  </a:cubicBezTo>
                  <a:cubicBezTo>
                    <a:pt x="32" y="29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2" y="28"/>
                    <a:pt x="23" y="25"/>
                    <a:pt x="17" y="19"/>
                  </a:cubicBezTo>
                  <a:cubicBezTo>
                    <a:pt x="10" y="13"/>
                    <a:pt x="5" y="5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7" y="15"/>
                    <a:pt x="14" y="22"/>
                  </a:cubicBezTo>
                  <a:cubicBezTo>
                    <a:pt x="22" y="29"/>
                    <a:pt x="34" y="32"/>
                    <a:pt x="34" y="32"/>
                  </a:cubicBezTo>
                  <a:cubicBezTo>
                    <a:pt x="35" y="32"/>
                    <a:pt x="35" y="32"/>
                    <a:pt x="36" y="32"/>
                  </a:cubicBezTo>
                  <a:cubicBezTo>
                    <a:pt x="36" y="31"/>
                    <a:pt x="36" y="31"/>
                    <a:pt x="36" y="30"/>
                  </a:cubicBezTo>
                  <a:cubicBezTo>
                    <a:pt x="36" y="30"/>
                    <a:pt x="35" y="20"/>
                    <a:pt x="25" y="10"/>
                  </a:cubicBezTo>
                  <a:cubicBezTo>
                    <a:pt x="1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Freeform 548"/>
            <p:cNvSpPr>
              <a:spLocks/>
            </p:cNvSpPr>
            <p:nvPr userDrawn="1"/>
          </p:nvSpPr>
          <p:spPr bwMode="auto">
            <a:xfrm>
              <a:off x="6460063" y="6259513"/>
              <a:ext cx="146050" cy="93663"/>
            </a:xfrm>
            <a:custGeom>
              <a:avLst/>
              <a:gdLst>
                <a:gd name="T0" fmla="*/ 2 w 38"/>
                <a:gd name="T1" fmla="*/ 2 h 24"/>
                <a:gd name="T2" fmla="*/ 2 w 38"/>
                <a:gd name="T3" fmla="*/ 4 h 24"/>
                <a:gd name="T4" fmla="*/ 2 w 38"/>
                <a:gd name="T5" fmla="*/ 4 h 24"/>
                <a:gd name="T6" fmla="*/ 6 w 38"/>
                <a:gd name="T7" fmla="*/ 4 h 24"/>
                <a:gd name="T8" fmla="*/ 22 w 38"/>
                <a:gd name="T9" fmla="*/ 8 h 24"/>
                <a:gd name="T10" fmla="*/ 32 w 38"/>
                <a:gd name="T11" fmla="*/ 18 h 24"/>
                <a:gd name="T12" fmla="*/ 34 w 38"/>
                <a:gd name="T13" fmla="*/ 21 h 24"/>
                <a:gd name="T14" fmla="*/ 34 w 38"/>
                <a:gd name="T15" fmla="*/ 22 h 24"/>
                <a:gd name="T16" fmla="*/ 34 w 38"/>
                <a:gd name="T17" fmla="*/ 22 h 24"/>
                <a:gd name="T18" fmla="*/ 34 w 38"/>
                <a:gd name="T19" fmla="*/ 22 h 24"/>
                <a:gd name="T20" fmla="*/ 34 w 38"/>
                <a:gd name="T21" fmla="*/ 22 h 24"/>
                <a:gd name="T22" fmla="*/ 34 w 38"/>
                <a:gd name="T23" fmla="*/ 22 h 24"/>
                <a:gd name="T24" fmla="*/ 34 w 38"/>
                <a:gd name="T25" fmla="*/ 22 h 24"/>
                <a:gd name="T26" fmla="*/ 34 w 38"/>
                <a:gd name="T27" fmla="*/ 22 h 24"/>
                <a:gd name="T28" fmla="*/ 34 w 38"/>
                <a:gd name="T29" fmla="*/ 22 h 24"/>
                <a:gd name="T30" fmla="*/ 36 w 38"/>
                <a:gd name="T31" fmla="*/ 22 h 24"/>
                <a:gd name="T32" fmla="*/ 36 w 38"/>
                <a:gd name="T33" fmla="*/ 20 h 24"/>
                <a:gd name="T34" fmla="*/ 36 w 38"/>
                <a:gd name="T35" fmla="*/ 20 h 24"/>
                <a:gd name="T36" fmla="*/ 18 w 38"/>
                <a:gd name="T37" fmla="*/ 15 h 24"/>
                <a:gd name="T38" fmla="*/ 9 w 38"/>
                <a:gd name="T39" fmla="*/ 8 h 24"/>
                <a:gd name="T40" fmla="*/ 4 w 38"/>
                <a:gd name="T41" fmla="*/ 1 h 24"/>
                <a:gd name="T42" fmla="*/ 2 w 38"/>
                <a:gd name="T43" fmla="*/ 2 h 24"/>
                <a:gd name="T44" fmla="*/ 2 w 38"/>
                <a:gd name="T45" fmla="*/ 4 h 24"/>
                <a:gd name="T46" fmla="*/ 2 w 38"/>
                <a:gd name="T47" fmla="*/ 2 h 24"/>
                <a:gd name="T48" fmla="*/ 0 w 38"/>
                <a:gd name="T49" fmla="*/ 3 h 24"/>
                <a:gd name="T50" fmla="*/ 6 w 38"/>
                <a:gd name="T51" fmla="*/ 10 h 24"/>
                <a:gd name="T52" fmla="*/ 16 w 38"/>
                <a:gd name="T53" fmla="*/ 18 h 24"/>
                <a:gd name="T54" fmla="*/ 36 w 38"/>
                <a:gd name="T55" fmla="*/ 24 h 24"/>
                <a:gd name="T56" fmla="*/ 38 w 38"/>
                <a:gd name="T57" fmla="*/ 23 h 24"/>
                <a:gd name="T58" fmla="*/ 38 w 38"/>
                <a:gd name="T59" fmla="*/ 21 h 24"/>
                <a:gd name="T60" fmla="*/ 24 w 38"/>
                <a:gd name="T61" fmla="*/ 5 h 24"/>
                <a:gd name="T62" fmla="*/ 6 w 38"/>
                <a:gd name="T63" fmla="*/ 0 h 24"/>
                <a:gd name="T64" fmla="*/ 1 w 38"/>
                <a:gd name="T65" fmla="*/ 0 h 24"/>
                <a:gd name="T66" fmla="*/ 0 w 38"/>
                <a:gd name="T67" fmla="*/ 1 h 24"/>
                <a:gd name="T68" fmla="*/ 0 w 38"/>
                <a:gd name="T69" fmla="*/ 3 h 24"/>
                <a:gd name="T70" fmla="*/ 2 w 38"/>
                <a:gd name="T71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24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9" y="4"/>
                    <a:pt x="16" y="5"/>
                    <a:pt x="22" y="8"/>
                  </a:cubicBezTo>
                  <a:cubicBezTo>
                    <a:pt x="27" y="11"/>
                    <a:pt x="30" y="15"/>
                    <a:pt x="32" y="18"/>
                  </a:cubicBezTo>
                  <a:cubicBezTo>
                    <a:pt x="33" y="19"/>
                    <a:pt x="33" y="20"/>
                    <a:pt x="34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4" y="20"/>
                    <a:pt x="25" y="19"/>
                    <a:pt x="18" y="15"/>
                  </a:cubicBezTo>
                  <a:cubicBezTo>
                    <a:pt x="15" y="13"/>
                    <a:pt x="11" y="10"/>
                    <a:pt x="9" y="8"/>
                  </a:cubicBezTo>
                  <a:cubicBezTo>
                    <a:pt x="6" y="5"/>
                    <a:pt x="4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3" y="8"/>
                    <a:pt x="6" y="10"/>
                  </a:cubicBezTo>
                  <a:cubicBezTo>
                    <a:pt x="9" y="13"/>
                    <a:pt x="12" y="16"/>
                    <a:pt x="16" y="18"/>
                  </a:cubicBezTo>
                  <a:cubicBezTo>
                    <a:pt x="25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3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8" y="21"/>
                    <a:pt x="35" y="12"/>
                    <a:pt x="24" y="5"/>
                  </a:cubicBezTo>
                  <a:cubicBezTo>
                    <a:pt x="17" y="1"/>
                    <a:pt x="10" y="0"/>
                    <a:pt x="6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1" name="Freeform 549"/>
            <p:cNvSpPr>
              <a:spLocks/>
            </p:cNvSpPr>
            <p:nvPr userDrawn="1"/>
          </p:nvSpPr>
          <p:spPr bwMode="auto">
            <a:xfrm>
              <a:off x="6394975" y="6313488"/>
              <a:ext cx="146050" cy="79375"/>
            </a:xfrm>
            <a:custGeom>
              <a:avLst/>
              <a:gdLst>
                <a:gd name="T0" fmla="*/ 2 w 38"/>
                <a:gd name="T1" fmla="*/ 3 h 20"/>
                <a:gd name="T2" fmla="*/ 3 w 38"/>
                <a:gd name="T3" fmla="*/ 5 h 20"/>
                <a:gd name="T4" fmla="*/ 3 w 38"/>
                <a:gd name="T5" fmla="*/ 5 h 20"/>
                <a:gd name="T6" fmla="*/ 8 w 38"/>
                <a:gd name="T7" fmla="*/ 4 h 20"/>
                <a:gd name="T8" fmla="*/ 19 w 38"/>
                <a:gd name="T9" fmla="*/ 7 h 20"/>
                <a:gd name="T10" fmla="*/ 31 w 38"/>
                <a:gd name="T11" fmla="*/ 15 h 20"/>
                <a:gd name="T12" fmla="*/ 33 w 38"/>
                <a:gd name="T13" fmla="*/ 18 h 20"/>
                <a:gd name="T14" fmla="*/ 34 w 38"/>
                <a:gd name="T15" fmla="*/ 19 h 20"/>
                <a:gd name="T16" fmla="*/ 34 w 38"/>
                <a:gd name="T17" fmla="*/ 19 h 20"/>
                <a:gd name="T18" fmla="*/ 34 w 38"/>
                <a:gd name="T19" fmla="*/ 19 h 20"/>
                <a:gd name="T20" fmla="*/ 36 w 38"/>
                <a:gd name="T21" fmla="*/ 18 h 20"/>
                <a:gd name="T22" fmla="*/ 36 w 38"/>
                <a:gd name="T23" fmla="*/ 16 h 20"/>
                <a:gd name="T24" fmla="*/ 35 w 38"/>
                <a:gd name="T25" fmla="*/ 16 h 20"/>
                <a:gd name="T26" fmla="*/ 34 w 38"/>
                <a:gd name="T27" fmla="*/ 16 h 20"/>
                <a:gd name="T28" fmla="*/ 17 w 38"/>
                <a:gd name="T29" fmla="*/ 13 h 20"/>
                <a:gd name="T30" fmla="*/ 4 w 38"/>
                <a:gd name="T31" fmla="*/ 2 h 20"/>
                <a:gd name="T32" fmla="*/ 2 w 38"/>
                <a:gd name="T33" fmla="*/ 3 h 20"/>
                <a:gd name="T34" fmla="*/ 3 w 38"/>
                <a:gd name="T35" fmla="*/ 5 h 20"/>
                <a:gd name="T36" fmla="*/ 2 w 38"/>
                <a:gd name="T37" fmla="*/ 3 h 20"/>
                <a:gd name="T38" fmla="*/ 0 w 38"/>
                <a:gd name="T39" fmla="*/ 4 h 20"/>
                <a:gd name="T40" fmla="*/ 15 w 38"/>
                <a:gd name="T41" fmla="*/ 16 h 20"/>
                <a:gd name="T42" fmla="*/ 34 w 38"/>
                <a:gd name="T43" fmla="*/ 20 h 20"/>
                <a:gd name="T44" fmla="*/ 36 w 38"/>
                <a:gd name="T45" fmla="*/ 20 h 20"/>
                <a:gd name="T46" fmla="*/ 37 w 38"/>
                <a:gd name="T47" fmla="*/ 19 h 20"/>
                <a:gd name="T48" fmla="*/ 37 w 38"/>
                <a:gd name="T49" fmla="*/ 17 h 20"/>
                <a:gd name="T50" fmla="*/ 21 w 38"/>
                <a:gd name="T51" fmla="*/ 3 h 20"/>
                <a:gd name="T52" fmla="*/ 8 w 38"/>
                <a:gd name="T53" fmla="*/ 0 h 20"/>
                <a:gd name="T54" fmla="*/ 2 w 38"/>
                <a:gd name="T55" fmla="*/ 1 h 20"/>
                <a:gd name="T56" fmla="*/ 0 w 38"/>
                <a:gd name="T57" fmla="*/ 2 h 20"/>
                <a:gd name="T58" fmla="*/ 0 w 38"/>
                <a:gd name="T59" fmla="*/ 4 h 20"/>
                <a:gd name="T60" fmla="*/ 2 w 38"/>
                <a:gd name="T6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" y="3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5" y="4"/>
                    <a:pt x="8" y="4"/>
                  </a:cubicBezTo>
                  <a:cubicBezTo>
                    <a:pt x="11" y="4"/>
                    <a:pt x="15" y="5"/>
                    <a:pt x="19" y="7"/>
                  </a:cubicBezTo>
                  <a:cubicBezTo>
                    <a:pt x="24" y="9"/>
                    <a:pt x="28" y="12"/>
                    <a:pt x="31" y="15"/>
                  </a:cubicBezTo>
                  <a:cubicBezTo>
                    <a:pt x="32" y="16"/>
                    <a:pt x="33" y="17"/>
                    <a:pt x="33" y="18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4" y="16"/>
                  </a:cubicBezTo>
                  <a:cubicBezTo>
                    <a:pt x="31" y="16"/>
                    <a:pt x="23" y="16"/>
                    <a:pt x="17" y="13"/>
                  </a:cubicBezTo>
                  <a:cubicBezTo>
                    <a:pt x="10" y="9"/>
                    <a:pt x="6" y="5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8"/>
                    <a:pt x="7" y="12"/>
                    <a:pt x="15" y="16"/>
                  </a:cubicBezTo>
                  <a:cubicBezTo>
                    <a:pt x="23" y="20"/>
                    <a:pt x="31" y="20"/>
                    <a:pt x="34" y="20"/>
                  </a:cubicBezTo>
                  <a:cubicBezTo>
                    <a:pt x="35" y="20"/>
                    <a:pt x="36" y="20"/>
                    <a:pt x="36" y="20"/>
                  </a:cubicBezTo>
                  <a:cubicBezTo>
                    <a:pt x="37" y="20"/>
                    <a:pt x="37" y="20"/>
                    <a:pt x="37" y="19"/>
                  </a:cubicBezTo>
                  <a:cubicBezTo>
                    <a:pt x="38" y="18"/>
                    <a:pt x="38" y="18"/>
                    <a:pt x="37" y="17"/>
                  </a:cubicBezTo>
                  <a:cubicBezTo>
                    <a:pt x="37" y="17"/>
                    <a:pt x="33" y="8"/>
                    <a:pt x="21" y="3"/>
                  </a:cubicBezTo>
                  <a:cubicBezTo>
                    <a:pt x="16" y="1"/>
                    <a:pt x="11" y="0"/>
                    <a:pt x="8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2" name="Freeform 550"/>
            <p:cNvSpPr>
              <a:spLocks/>
            </p:cNvSpPr>
            <p:nvPr userDrawn="1"/>
          </p:nvSpPr>
          <p:spPr bwMode="auto">
            <a:xfrm>
              <a:off x="6341000" y="6376988"/>
              <a:ext cx="149225" cy="53975"/>
            </a:xfrm>
            <a:custGeom>
              <a:avLst/>
              <a:gdLst>
                <a:gd name="T0" fmla="*/ 2 w 39"/>
                <a:gd name="T1" fmla="*/ 5 h 14"/>
                <a:gd name="T2" fmla="*/ 3 w 39"/>
                <a:gd name="T3" fmla="*/ 7 h 14"/>
                <a:gd name="T4" fmla="*/ 3 w 39"/>
                <a:gd name="T5" fmla="*/ 7 h 14"/>
                <a:gd name="T6" fmla="*/ 15 w 39"/>
                <a:gd name="T7" fmla="*/ 4 h 14"/>
                <a:gd name="T8" fmla="*/ 18 w 39"/>
                <a:gd name="T9" fmla="*/ 4 h 14"/>
                <a:gd name="T10" fmla="*/ 31 w 39"/>
                <a:gd name="T11" fmla="*/ 9 h 14"/>
                <a:gd name="T12" fmla="*/ 34 w 39"/>
                <a:gd name="T13" fmla="*/ 11 h 14"/>
                <a:gd name="T14" fmla="*/ 35 w 39"/>
                <a:gd name="T15" fmla="*/ 12 h 14"/>
                <a:gd name="T16" fmla="*/ 35 w 39"/>
                <a:gd name="T17" fmla="*/ 12 h 14"/>
                <a:gd name="T18" fmla="*/ 35 w 39"/>
                <a:gd name="T19" fmla="*/ 12 h 14"/>
                <a:gd name="T20" fmla="*/ 37 w 39"/>
                <a:gd name="T21" fmla="*/ 10 h 14"/>
                <a:gd name="T22" fmla="*/ 36 w 39"/>
                <a:gd name="T23" fmla="*/ 8 h 14"/>
                <a:gd name="T24" fmla="*/ 36 w 39"/>
                <a:gd name="T25" fmla="*/ 9 h 14"/>
                <a:gd name="T26" fmla="*/ 24 w 39"/>
                <a:gd name="T27" fmla="*/ 10 h 14"/>
                <a:gd name="T28" fmla="*/ 19 w 39"/>
                <a:gd name="T29" fmla="*/ 10 h 14"/>
                <a:gd name="T30" fmla="*/ 4 w 39"/>
                <a:gd name="T31" fmla="*/ 3 h 14"/>
                <a:gd name="T32" fmla="*/ 2 w 39"/>
                <a:gd name="T33" fmla="*/ 5 h 14"/>
                <a:gd name="T34" fmla="*/ 3 w 39"/>
                <a:gd name="T35" fmla="*/ 7 h 14"/>
                <a:gd name="T36" fmla="*/ 2 w 39"/>
                <a:gd name="T37" fmla="*/ 5 h 14"/>
                <a:gd name="T38" fmla="*/ 1 w 39"/>
                <a:gd name="T39" fmla="*/ 7 h 14"/>
                <a:gd name="T40" fmla="*/ 18 w 39"/>
                <a:gd name="T41" fmla="*/ 14 h 14"/>
                <a:gd name="T42" fmla="*/ 24 w 39"/>
                <a:gd name="T43" fmla="*/ 14 h 14"/>
                <a:gd name="T44" fmla="*/ 37 w 39"/>
                <a:gd name="T45" fmla="*/ 12 h 14"/>
                <a:gd name="T46" fmla="*/ 39 w 39"/>
                <a:gd name="T47" fmla="*/ 11 h 14"/>
                <a:gd name="T48" fmla="*/ 38 w 39"/>
                <a:gd name="T49" fmla="*/ 9 h 14"/>
                <a:gd name="T50" fmla="*/ 19 w 39"/>
                <a:gd name="T51" fmla="*/ 0 h 14"/>
                <a:gd name="T52" fmla="*/ 15 w 39"/>
                <a:gd name="T53" fmla="*/ 0 h 14"/>
                <a:gd name="T54" fmla="*/ 1 w 39"/>
                <a:gd name="T55" fmla="*/ 3 h 14"/>
                <a:gd name="T56" fmla="*/ 0 w 39"/>
                <a:gd name="T57" fmla="*/ 5 h 14"/>
                <a:gd name="T58" fmla="*/ 1 w 39"/>
                <a:gd name="T59" fmla="*/ 7 h 14"/>
                <a:gd name="T60" fmla="*/ 2 w 39"/>
                <a:gd name="T6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14">
                  <a:moveTo>
                    <a:pt x="2" y="5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9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24" y="5"/>
                    <a:pt x="28" y="7"/>
                    <a:pt x="31" y="9"/>
                  </a:cubicBezTo>
                  <a:cubicBezTo>
                    <a:pt x="33" y="10"/>
                    <a:pt x="34" y="10"/>
                    <a:pt x="34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0" y="10"/>
                    <a:pt x="24" y="10"/>
                  </a:cubicBezTo>
                  <a:cubicBezTo>
                    <a:pt x="22" y="10"/>
                    <a:pt x="20" y="10"/>
                    <a:pt x="19" y="10"/>
                  </a:cubicBezTo>
                  <a:cubicBezTo>
                    <a:pt x="11" y="9"/>
                    <a:pt x="7" y="6"/>
                    <a:pt x="4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9"/>
                    <a:pt x="10" y="13"/>
                    <a:pt x="18" y="14"/>
                  </a:cubicBezTo>
                  <a:cubicBezTo>
                    <a:pt x="20" y="14"/>
                    <a:pt x="22" y="14"/>
                    <a:pt x="24" y="14"/>
                  </a:cubicBezTo>
                  <a:cubicBezTo>
                    <a:pt x="31" y="14"/>
                    <a:pt x="37" y="12"/>
                    <a:pt x="37" y="12"/>
                  </a:cubicBezTo>
                  <a:cubicBezTo>
                    <a:pt x="38" y="12"/>
                    <a:pt x="39" y="11"/>
                    <a:pt x="39" y="11"/>
                  </a:cubicBezTo>
                  <a:cubicBezTo>
                    <a:pt x="39" y="10"/>
                    <a:pt x="39" y="9"/>
                    <a:pt x="38" y="9"/>
                  </a:cubicBezTo>
                  <a:cubicBezTo>
                    <a:pt x="38" y="9"/>
                    <a:pt x="31" y="2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7" y="0"/>
                    <a:pt x="2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1" y="6"/>
                    <a:pt x="1" y="7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Freeform 551"/>
            <p:cNvSpPr>
              <a:spLocks/>
            </p:cNvSpPr>
            <p:nvPr userDrawn="1"/>
          </p:nvSpPr>
          <p:spPr bwMode="auto">
            <a:xfrm>
              <a:off x="6356875" y="6438901"/>
              <a:ext cx="122238" cy="112713"/>
            </a:xfrm>
            <a:custGeom>
              <a:avLst/>
              <a:gdLst>
                <a:gd name="T0" fmla="*/ 2 w 32"/>
                <a:gd name="T1" fmla="*/ 27 h 29"/>
                <a:gd name="T2" fmla="*/ 4 w 32"/>
                <a:gd name="T3" fmla="*/ 27 h 29"/>
                <a:gd name="T4" fmla="*/ 4 w 32"/>
                <a:gd name="T5" fmla="*/ 27 h 29"/>
                <a:gd name="T6" fmla="*/ 13 w 32"/>
                <a:gd name="T7" fmla="*/ 13 h 29"/>
                <a:gd name="T8" fmla="*/ 25 w 32"/>
                <a:gd name="T9" fmla="*/ 6 h 29"/>
                <a:gd name="T10" fmla="*/ 29 w 32"/>
                <a:gd name="T11" fmla="*/ 5 h 29"/>
                <a:gd name="T12" fmla="*/ 30 w 32"/>
                <a:gd name="T13" fmla="*/ 4 h 29"/>
                <a:gd name="T14" fmla="*/ 30 w 32"/>
                <a:gd name="T15" fmla="*/ 4 h 29"/>
                <a:gd name="T16" fmla="*/ 30 w 32"/>
                <a:gd name="T17" fmla="*/ 4 h 29"/>
                <a:gd name="T18" fmla="*/ 30 w 32"/>
                <a:gd name="T19" fmla="*/ 2 h 29"/>
                <a:gd name="T20" fmla="*/ 28 w 32"/>
                <a:gd name="T21" fmla="*/ 2 h 29"/>
                <a:gd name="T22" fmla="*/ 28 w 32"/>
                <a:gd name="T23" fmla="*/ 2 h 29"/>
                <a:gd name="T24" fmla="*/ 18 w 32"/>
                <a:gd name="T25" fmla="*/ 17 h 29"/>
                <a:gd name="T26" fmla="*/ 2 w 32"/>
                <a:gd name="T27" fmla="*/ 25 h 29"/>
                <a:gd name="T28" fmla="*/ 2 w 32"/>
                <a:gd name="T29" fmla="*/ 27 h 29"/>
                <a:gd name="T30" fmla="*/ 4 w 32"/>
                <a:gd name="T31" fmla="*/ 27 h 29"/>
                <a:gd name="T32" fmla="*/ 2 w 32"/>
                <a:gd name="T33" fmla="*/ 27 h 29"/>
                <a:gd name="T34" fmla="*/ 3 w 32"/>
                <a:gd name="T35" fmla="*/ 29 h 29"/>
                <a:gd name="T36" fmla="*/ 20 w 32"/>
                <a:gd name="T37" fmla="*/ 20 h 29"/>
                <a:gd name="T38" fmla="*/ 32 w 32"/>
                <a:gd name="T39" fmla="*/ 3 h 29"/>
                <a:gd name="T40" fmla="*/ 32 w 32"/>
                <a:gd name="T41" fmla="*/ 1 h 29"/>
                <a:gd name="T42" fmla="*/ 30 w 32"/>
                <a:gd name="T43" fmla="*/ 0 h 29"/>
                <a:gd name="T44" fmla="*/ 10 w 32"/>
                <a:gd name="T45" fmla="*/ 10 h 29"/>
                <a:gd name="T46" fmla="*/ 0 w 32"/>
                <a:gd name="T47" fmla="*/ 26 h 29"/>
                <a:gd name="T48" fmla="*/ 1 w 32"/>
                <a:gd name="T49" fmla="*/ 28 h 29"/>
                <a:gd name="T50" fmla="*/ 3 w 32"/>
                <a:gd name="T51" fmla="*/ 29 h 29"/>
                <a:gd name="T52" fmla="*/ 2 w 32"/>
                <a:gd name="T5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29">
                  <a:moveTo>
                    <a:pt x="2" y="27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6"/>
                    <a:pt x="7" y="18"/>
                    <a:pt x="13" y="13"/>
                  </a:cubicBezTo>
                  <a:cubicBezTo>
                    <a:pt x="17" y="9"/>
                    <a:pt x="22" y="7"/>
                    <a:pt x="25" y="6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4" y="12"/>
                    <a:pt x="18" y="17"/>
                  </a:cubicBezTo>
                  <a:cubicBezTo>
                    <a:pt x="11" y="22"/>
                    <a:pt x="6" y="24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7" y="28"/>
                    <a:pt x="13" y="26"/>
                    <a:pt x="20" y="20"/>
                  </a:cubicBezTo>
                  <a:cubicBezTo>
                    <a:pt x="28" y="13"/>
                    <a:pt x="32" y="3"/>
                    <a:pt x="32" y="3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20" y="1"/>
                    <a:pt x="10" y="10"/>
                  </a:cubicBezTo>
                  <a:cubicBezTo>
                    <a:pt x="2" y="17"/>
                    <a:pt x="1" y="26"/>
                    <a:pt x="0" y="26"/>
                  </a:cubicBezTo>
                  <a:cubicBezTo>
                    <a:pt x="0" y="27"/>
                    <a:pt x="1" y="28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Freeform 552"/>
            <p:cNvSpPr>
              <a:spLocks/>
            </p:cNvSpPr>
            <p:nvPr userDrawn="1"/>
          </p:nvSpPr>
          <p:spPr bwMode="auto">
            <a:xfrm>
              <a:off x="6471175" y="6446838"/>
              <a:ext cx="53975" cy="112713"/>
            </a:xfrm>
            <a:custGeom>
              <a:avLst/>
              <a:gdLst>
                <a:gd name="T0" fmla="*/ 3 w 14"/>
                <a:gd name="T1" fmla="*/ 27 h 29"/>
                <a:gd name="T2" fmla="*/ 5 w 14"/>
                <a:gd name="T3" fmla="*/ 27 h 29"/>
                <a:gd name="T4" fmla="*/ 5 w 14"/>
                <a:gd name="T5" fmla="*/ 27 h 29"/>
                <a:gd name="T6" fmla="*/ 4 w 14"/>
                <a:gd name="T7" fmla="*/ 21 h 29"/>
                <a:gd name="T8" fmla="*/ 5 w 14"/>
                <a:gd name="T9" fmla="*/ 14 h 29"/>
                <a:gd name="T10" fmla="*/ 10 w 14"/>
                <a:gd name="T11" fmla="*/ 6 h 29"/>
                <a:gd name="T12" fmla="*/ 12 w 14"/>
                <a:gd name="T13" fmla="*/ 4 h 29"/>
                <a:gd name="T14" fmla="*/ 13 w 14"/>
                <a:gd name="T15" fmla="*/ 4 h 29"/>
                <a:gd name="T16" fmla="*/ 13 w 14"/>
                <a:gd name="T17" fmla="*/ 4 h 29"/>
                <a:gd name="T18" fmla="*/ 13 w 14"/>
                <a:gd name="T19" fmla="*/ 4 h 29"/>
                <a:gd name="T20" fmla="*/ 13 w 14"/>
                <a:gd name="T21" fmla="*/ 3 h 29"/>
                <a:gd name="T22" fmla="*/ 13 w 14"/>
                <a:gd name="T23" fmla="*/ 4 h 29"/>
                <a:gd name="T24" fmla="*/ 13 w 14"/>
                <a:gd name="T25" fmla="*/ 4 h 29"/>
                <a:gd name="T26" fmla="*/ 13 w 14"/>
                <a:gd name="T27" fmla="*/ 3 h 29"/>
                <a:gd name="T28" fmla="*/ 13 w 14"/>
                <a:gd name="T29" fmla="*/ 4 h 29"/>
                <a:gd name="T30" fmla="*/ 12 w 14"/>
                <a:gd name="T31" fmla="*/ 2 h 29"/>
                <a:gd name="T32" fmla="*/ 10 w 14"/>
                <a:gd name="T33" fmla="*/ 2 h 29"/>
                <a:gd name="T34" fmla="*/ 10 w 14"/>
                <a:gd name="T35" fmla="*/ 2 h 29"/>
                <a:gd name="T36" fmla="*/ 10 w 14"/>
                <a:gd name="T37" fmla="*/ 6 h 29"/>
                <a:gd name="T38" fmla="*/ 9 w 14"/>
                <a:gd name="T39" fmla="*/ 16 h 29"/>
                <a:gd name="T40" fmla="*/ 2 w 14"/>
                <a:gd name="T41" fmla="*/ 26 h 29"/>
                <a:gd name="T42" fmla="*/ 3 w 14"/>
                <a:gd name="T43" fmla="*/ 27 h 29"/>
                <a:gd name="T44" fmla="*/ 5 w 14"/>
                <a:gd name="T45" fmla="*/ 27 h 29"/>
                <a:gd name="T46" fmla="*/ 3 w 14"/>
                <a:gd name="T47" fmla="*/ 27 h 29"/>
                <a:gd name="T48" fmla="*/ 4 w 14"/>
                <a:gd name="T49" fmla="*/ 29 h 29"/>
                <a:gd name="T50" fmla="*/ 12 w 14"/>
                <a:gd name="T51" fmla="*/ 18 h 29"/>
                <a:gd name="T52" fmla="*/ 14 w 14"/>
                <a:gd name="T53" fmla="*/ 6 h 29"/>
                <a:gd name="T54" fmla="*/ 14 w 14"/>
                <a:gd name="T55" fmla="*/ 2 h 29"/>
                <a:gd name="T56" fmla="*/ 13 w 14"/>
                <a:gd name="T57" fmla="*/ 0 h 29"/>
                <a:gd name="T58" fmla="*/ 11 w 14"/>
                <a:gd name="T59" fmla="*/ 0 h 29"/>
                <a:gd name="T60" fmla="*/ 1 w 14"/>
                <a:gd name="T61" fmla="*/ 13 h 29"/>
                <a:gd name="T62" fmla="*/ 0 w 14"/>
                <a:gd name="T63" fmla="*/ 21 h 29"/>
                <a:gd name="T64" fmla="*/ 1 w 14"/>
                <a:gd name="T65" fmla="*/ 28 h 29"/>
                <a:gd name="T66" fmla="*/ 2 w 14"/>
                <a:gd name="T67" fmla="*/ 29 h 29"/>
                <a:gd name="T68" fmla="*/ 4 w 14"/>
                <a:gd name="T69" fmla="*/ 29 h 29"/>
                <a:gd name="T70" fmla="*/ 3 w 14"/>
                <a:gd name="T7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29">
                  <a:moveTo>
                    <a:pt x="3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4" y="24"/>
                    <a:pt x="4" y="21"/>
                  </a:cubicBezTo>
                  <a:cubicBezTo>
                    <a:pt x="4" y="19"/>
                    <a:pt x="4" y="17"/>
                    <a:pt x="5" y="14"/>
                  </a:cubicBezTo>
                  <a:cubicBezTo>
                    <a:pt x="6" y="10"/>
                    <a:pt x="9" y="8"/>
                    <a:pt x="10" y="6"/>
                  </a:cubicBezTo>
                  <a:cubicBezTo>
                    <a:pt x="11" y="5"/>
                    <a:pt x="12" y="5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9"/>
                    <a:pt x="10" y="13"/>
                    <a:pt x="9" y="16"/>
                  </a:cubicBezTo>
                  <a:cubicBezTo>
                    <a:pt x="6" y="21"/>
                    <a:pt x="4" y="24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7"/>
                    <a:pt x="10" y="24"/>
                    <a:pt x="12" y="18"/>
                  </a:cubicBezTo>
                  <a:cubicBezTo>
                    <a:pt x="14" y="14"/>
                    <a:pt x="14" y="9"/>
                    <a:pt x="14" y="6"/>
                  </a:cubicBezTo>
                  <a:cubicBezTo>
                    <a:pt x="14" y="4"/>
                    <a:pt x="14" y="2"/>
                    <a:pt x="14" y="2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5" y="4"/>
                    <a:pt x="1" y="13"/>
                  </a:cubicBezTo>
                  <a:cubicBezTo>
                    <a:pt x="0" y="16"/>
                    <a:pt x="0" y="19"/>
                    <a:pt x="0" y="21"/>
                  </a:cubicBezTo>
                  <a:cubicBezTo>
                    <a:pt x="0" y="25"/>
                    <a:pt x="1" y="28"/>
                    <a:pt x="1" y="28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3" y="29"/>
                    <a:pt x="3" y="29"/>
                    <a:pt x="4" y="29"/>
                  </a:cubicBezTo>
                  <a:lnTo>
                    <a:pt x="3" y="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5" name="Freeform 553"/>
            <p:cNvSpPr>
              <a:spLocks/>
            </p:cNvSpPr>
            <p:nvPr userDrawn="1"/>
          </p:nvSpPr>
          <p:spPr bwMode="auto">
            <a:xfrm>
              <a:off x="6533088" y="6415088"/>
              <a:ext cx="57150" cy="136525"/>
            </a:xfrm>
            <a:custGeom>
              <a:avLst/>
              <a:gdLst>
                <a:gd name="T0" fmla="*/ 5 w 15"/>
                <a:gd name="T1" fmla="*/ 33 h 35"/>
                <a:gd name="T2" fmla="*/ 6 w 15"/>
                <a:gd name="T3" fmla="*/ 32 h 35"/>
                <a:gd name="T4" fmla="*/ 6 w 15"/>
                <a:gd name="T5" fmla="*/ 32 h 35"/>
                <a:gd name="T6" fmla="*/ 4 w 15"/>
                <a:gd name="T7" fmla="*/ 22 h 35"/>
                <a:gd name="T8" fmla="*/ 5 w 15"/>
                <a:gd name="T9" fmla="*/ 17 h 35"/>
                <a:gd name="T10" fmla="*/ 10 w 15"/>
                <a:gd name="T11" fmla="*/ 7 h 35"/>
                <a:gd name="T12" fmla="*/ 12 w 15"/>
                <a:gd name="T13" fmla="*/ 4 h 35"/>
                <a:gd name="T14" fmla="*/ 13 w 15"/>
                <a:gd name="T15" fmla="*/ 4 h 35"/>
                <a:gd name="T16" fmla="*/ 13 w 15"/>
                <a:gd name="T17" fmla="*/ 4 h 35"/>
                <a:gd name="T18" fmla="*/ 13 w 15"/>
                <a:gd name="T19" fmla="*/ 4 h 35"/>
                <a:gd name="T20" fmla="*/ 12 w 15"/>
                <a:gd name="T21" fmla="*/ 3 h 35"/>
                <a:gd name="T22" fmla="*/ 13 w 15"/>
                <a:gd name="T23" fmla="*/ 4 h 35"/>
                <a:gd name="T24" fmla="*/ 13 w 15"/>
                <a:gd name="T25" fmla="*/ 4 h 35"/>
                <a:gd name="T26" fmla="*/ 12 w 15"/>
                <a:gd name="T27" fmla="*/ 3 h 35"/>
                <a:gd name="T28" fmla="*/ 13 w 15"/>
                <a:gd name="T29" fmla="*/ 4 h 35"/>
                <a:gd name="T30" fmla="*/ 12 w 15"/>
                <a:gd name="T31" fmla="*/ 2 h 35"/>
                <a:gd name="T32" fmla="*/ 10 w 15"/>
                <a:gd name="T33" fmla="*/ 3 h 35"/>
                <a:gd name="T34" fmla="*/ 10 w 15"/>
                <a:gd name="T35" fmla="*/ 3 h 35"/>
                <a:gd name="T36" fmla="*/ 11 w 15"/>
                <a:gd name="T37" fmla="*/ 12 h 35"/>
                <a:gd name="T38" fmla="*/ 10 w 15"/>
                <a:gd name="T39" fmla="*/ 19 h 35"/>
                <a:gd name="T40" fmla="*/ 3 w 15"/>
                <a:gd name="T41" fmla="*/ 31 h 35"/>
                <a:gd name="T42" fmla="*/ 5 w 15"/>
                <a:gd name="T43" fmla="*/ 33 h 35"/>
                <a:gd name="T44" fmla="*/ 6 w 15"/>
                <a:gd name="T45" fmla="*/ 32 h 35"/>
                <a:gd name="T46" fmla="*/ 5 w 15"/>
                <a:gd name="T47" fmla="*/ 33 h 35"/>
                <a:gd name="T48" fmla="*/ 6 w 15"/>
                <a:gd name="T49" fmla="*/ 34 h 35"/>
                <a:gd name="T50" fmla="*/ 14 w 15"/>
                <a:gd name="T51" fmla="*/ 20 h 35"/>
                <a:gd name="T52" fmla="*/ 15 w 15"/>
                <a:gd name="T53" fmla="*/ 12 h 35"/>
                <a:gd name="T54" fmla="*/ 13 w 15"/>
                <a:gd name="T55" fmla="*/ 2 h 35"/>
                <a:gd name="T56" fmla="*/ 12 w 15"/>
                <a:gd name="T57" fmla="*/ 0 h 35"/>
                <a:gd name="T58" fmla="*/ 10 w 15"/>
                <a:gd name="T59" fmla="*/ 0 h 35"/>
                <a:gd name="T60" fmla="*/ 1 w 15"/>
                <a:gd name="T61" fmla="*/ 16 h 35"/>
                <a:gd name="T62" fmla="*/ 0 w 15"/>
                <a:gd name="T63" fmla="*/ 22 h 35"/>
                <a:gd name="T64" fmla="*/ 3 w 15"/>
                <a:gd name="T65" fmla="*/ 33 h 35"/>
                <a:gd name="T66" fmla="*/ 4 w 15"/>
                <a:gd name="T67" fmla="*/ 35 h 35"/>
                <a:gd name="T68" fmla="*/ 6 w 15"/>
                <a:gd name="T69" fmla="*/ 34 h 35"/>
                <a:gd name="T70" fmla="*/ 5 w 15"/>
                <a:gd name="T7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35">
                  <a:moveTo>
                    <a:pt x="5" y="33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4" y="27"/>
                    <a:pt x="4" y="22"/>
                  </a:cubicBezTo>
                  <a:cubicBezTo>
                    <a:pt x="4" y="20"/>
                    <a:pt x="5" y="19"/>
                    <a:pt x="5" y="17"/>
                  </a:cubicBezTo>
                  <a:cubicBezTo>
                    <a:pt x="6" y="12"/>
                    <a:pt x="8" y="9"/>
                    <a:pt x="10" y="7"/>
                  </a:cubicBezTo>
                  <a:cubicBezTo>
                    <a:pt x="11" y="6"/>
                    <a:pt x="11" y="5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1" y="8"/>
                    <a:pt x="11" y="12"/>
                  </a:cubicBezTo>
                  <a:cubicBezTo>
                    <a:pt x="11" y="15"/>
                    <a:pt x="11" y="17"/>
                    <a:pt x="10" y="19"/>
                  </a:cubicBezTo>
                  <a:cubicBezTo>
                    <a:pt x="8" y="26"/>
                    <a:pt x="6" y="29"/>
                    <a:pt x="3" y="3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1"/>
                    <a:pt x="12" y="27"/>
                    <a:pt x="14" y="20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6"/>
                    <a:pt x="14" y="2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1"/>
                    <a:pt x="4" y="6"/>
                    <a:pt x="1" y="16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8"/>
                    <a:pt x="3" y="33"/>
                    <a:pt x="3" y="33"/>
                  </a:cubicBezTo>
                  <a:cubicBezTo>
                    <a:pt x="3" y="34"/>
                    <a:pt x="3" y="34"/>
                    <a:pt x="4" y="35"/>
                  </a:cubicBezTo>
                  <a:cubicBezTo>
                    <a:pt x="5" y="35"/>
                    <a:pt x="5" y="35"/>
                    <a:pt x="6" y="34"/>
                  </a:cubicBezTo>
                  <a:lnTo>
                    <a:pt x="5" y="3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6" name="Freeform 554"/>
            <p:cNvSpPr>
              <a:spLocks/>
            </p:cNvSpPr>
            <p:nvPr userDrawn="1"/>
          </p:nvSpPr>
          <p:spPr bwMode="auto">
            <a:xfrm>
              <a:off x="6593413" y="6396038"/>
              <a:ext cx="53975" cy="136525"/>
            </a:xfrm>
            <a:custGeom>
              <a:avLst/>
              <a:gdLst>
                <a:gd name="T0" fmla="*/ 4 w 14"/>
                <a:gd name="T1" fmla="*/ 33 h 35"/>
                <a:gd name="T2" fmla="*/ 6 w 14"/>
                <a:gd name="T3" fmla="*/ 32 h 35"/>
                <a:gd name="T4" fmla="*/ 6 w 14"/>
                <a:gd name="T5" fmla="*/ 32 h 35"/>
                <a:gd name="T6" fmla="*/ 4 w 14"/>
                <a:gd name="T7" fmla="*/ 21 h 35"/>
                <a:gd name="T8" fmla="*/ 4 w 14"/>
                <a:gd name="T9" fmla="*/ 17 h 35"/>
                <a:gd name="T10" fmla="*/ 8 w 14"/>
                <a:gd name="T11" fmla="*/ 7 h 35"/>
                <a:gd name="T12" fmla="*/ 10 w 14"/>
                <a:gd name="T13" fmla="*/ 4 h 35"/>
                <a:gd name="T14" fmla="*/ 10 w 14"/>
                <a:gd name="T15" fmla="*/ 3 h 35"/>
                <a:gd name="T16" fmla="*/ 11 w 14"/>
                <a:gd name="T17" fmla="*/ 3 h 35"/>
                <a:gd name="T18" fmla="*/ 11 w 14"/>
                <a:gd name="T19" fmla="*/ 3 h 35"/>
                <a:gd name="T20" fmla="*/ 10 w 14"/>
                <a:gd name="T21" fmla="*/ 3 h 35"/>
                <a:gd name="T22" fmla="*/ 11 w 14"/>
                <a:gd name="T23" fmla="*/ 3 h 35"/>
                <a:gd name="T24" fmla="*/ 11 w 14"/>
                <a:gd name="T25" fmla="*/ 3 h 35"/>
                <a:gd name="T26" fmla="*/ 10 w 14"/>
                <a:gd name="T27" fmla="*/ 3 h 35"/>
                <a:gd name="T28" fmla="*/ 11 w 14"/>
                <a:gd name="T29" fmla="*/ 3 h 35"/>
                <a:gd name="T30" fmla="*/ 9 w 14"/>
                <a:gd name="T31" fmla="*/ 2 h 35"/>
                <a:gd name="T32" fmla="*/ 7 w 14"/>
                <a:gd name="T33" fmla="*/ 2 h 35"/>
                <a:gd name="T34" fmla="*/ 8 w 14"/>
                <a:gd name="T35" fmla="*/ 3 h 35"/>
                <a:gd name="T36" fmla="*/ 10 w 14"/>
                <a:gd name="T37" fmla="*/ 15 h 35"/>
                <a:gd name="T38" fmla="*/ 9 w 14"/>
                <a:gd name="T39" fmla="*/ 19 h 35"/>
                <a:gd name="T40" fmla="*/ 3 w 14"/>
                <a:gd name="T41" fmla="*/ 32 h 35"/>
                <a:gd name="T42" fmla="*/ 4 w 14"/>
                <a:gd name="T43" fmla="*/ 33 h 35"/>
                <a:gd name="T44" fmla="*/ 6 w 14"/>
                <a:gd name="T45" fmla="*/ 32 h 35"/>
                <a:gd name="T46" fmla="*/ 4 w 14"/>
                <a:gd name="T47" fmla="*/ 33 h 35"/>
                <a:gd name="T48" fmla="*/ 6 w 14"/>
                <a:gd name="T49" fmla="*/ 34 h 35"/>
                <a:gd name="T50" fmla="*/ 13 w 14"/>
                <a:gd name="T51" fmla="*/ 19 h 35"/>
                <a:gd name="T52" fmla="*/ 14 w 14"/>
                <a:gd name="T53" fmla="*/ 15 h 35"/>
                <a:gd name="T54" fmla="*/ 11 w 14"/>
                <a:gd name="T55" fmla="*/ 1 h 35"/>
                <a:gd name="T56" fmla="*/ 10 w 14"/>
                <a:gd name="T57" fmla="*/ 0 h 35"/>
                <a:gd name="T58" fmla="*/ 8 w 14"/>
                <a:gd name="T59" fmla="*/ 0 h 35"/>
                <a:gd name="T60" fmla="*/ 0 w 14"/>
                <a:gd name="T61" fmla="*/ 17 h 35"/>
                <a:gd name="T62" fmla="*/ 0 w 14"/>
                <a:gd name="T63" fmla="*/ 21 h 35"/>
                <a:gd name="T64" fmla="*/ 2 w 14"/>
                <a:gd name="T65" fmla="*/ 34 h 35"/>
                <a:gd name="T66" fmla="*/ 4 w 14"/>
                <a:gd name="T67" fmla="*/ 35 h 35"/>
                <a:gd name="T68" fmla="*/ 6 w 14"/>
                <a:gd name="T69" fmla="*/ 34 h 35"/>
                <a:gd name="T70" fmla="*/ 4 w 14"/>
                <a:gd name="T7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35">
                  <a:moveTo>
                    <a:pt x="4" y="33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4" y="26"/>
                    <a:pt x="4" y="21"/>
                  </a:cubicBezTo>
                  <a:cubicBezTo>
                    <a:pt x="4" y="20"/>
                    <a:pt x="4" y="19"/>
                    <a:pt x="4" y="17"/>
                  </a:cubicBezTo>
                  <a:cubicBezTo>
                    <a:pt x="5" y="13"/>
                    <a:pt x="7" y="9"/>
                    <a:pt x="8" y="7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10" y="9"/>
                    <a:pt x="10" y="15"/>
                  </a:cubicBezTo>
                  <a:cubicBezTo>
                    <a:pt x="10" y="16"/>
                    <a:pt x="10" y="17"/>
                    <a:pt x="9" y="19"/>
                  </a:cubicBezTo>
                  <a:cubicBezTo>
                    <a:pt x="8" y="25"/>
                    <a:pt x="5" y="29"/>
                    <a:pt x="3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8" y="32"/>
                    <a:pt x="12" y="27"/>
                    <a:pt x="13" y="19"/>
                  </a:cubicBezTo>
                  <a:cubicBezTo>
                    <a:pt x="14" y="18"/>
                    <a:pt x="14" y="16"/>
                    <a:pt x="14" y="15"/>
                  </a:cubicBezTo>
                  <a:cubicBezTo>
                    <a:pt x="14" y="8"/>
                    <a:pt x="11" y="1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2" y="6"/>
                    <a:pt x="0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0" y="28"/>
                    <a:pt x="2" y="34"/>
                    <a:pt x="2" y="34"/>
                  </a:cubicBezTo>
                  <a:cubicBezTo>
                    <a:pt x="2" y="34"/>
                    <a:pt x="3" y="35"/>
                    <a:pt x="4" y="35"/>
                  </a:cubicBezTo>
                  <a:cubicBezTo>
                    <a:pt x="4" y="35"/>
                    <a:pt x="5" y="35"/>
                    <a:pt x="6" y="34"/>
                  </a:cubicBezTo>
                  <a:lnTo>
                    <a:pt x="4" y="3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7" name="Freeform 555"/>
            <p:cNvSpPr>
              <a:spLocks/>
            </p:cNvSpPr>
            <p:nvPr userDrawn="1"/>
          </p:nvSpPr>
          <p:spPr bwMode="auto">
            <a:xfrm>
              <a:off x="6655325" y="6364288"/>
              <a:ext cx="49213" cy="149225"/>
            </a:xfrm>
            <a:custGeom>
              <a:avLst/>
              <a:gdLst>
                <a:gd name="T0" fmla="*/ 8 w 13"/>
                <a:gd name="T1" fmla="*/ 36 h 38"/>
                <a:gd name="T2" fmla="*/ 9 w 13"/>
                <a:gd name="T3" fmla="*/ 35 h 38"/>
                <a:gd name="T4" fmla="*/ 9 w 13"/>
                <a:gd name="T5" fmla="*/ 35 h 38"/>
                <a:gd name="T6" fmla="*/ 4 w 13"/>
                <a:gd name="T7" fmla="*/ 20 h 38"/>
                <a:gd name="T8" fmla="*/ 4 w 13"/>
                <a:gd name="T9" fmla="*/ 16 h 38"/>
                <a:gd name="T10" fmla="*/ 5 w 13"/>
                <a:gd name="T11" fmla="*/ 7 h 38"/>
                <a:gd name="T12" fmla="*/ 6 w 13"/>
                <a:gd name="T13" fmla="*/ 4 h 38"/>
                <a:gd name="T14" fmla="*/ 6 w 13"/>
                <a:gd name="T15" fmla="*/ 3 h 38"/>
                <a:gd name="T16" fmla="*/ 7 w 13"/>
                <a:gd name="T17" fmla="*/ 3 h 38"/>
                <a:gd name="T18" fmla="*/ 7 w 13"/>
                <a:gd name="T19" fmla="*/ 3 h 38"/>
                <a:gd name="T20" fmla="*/ 5 w 13"/>
                <a:gd name="T21" fmla="*/ 2 h 38"/>
                <a:gd name="T22" fmla="*/ 3 w 13"/>
                <a:gd name="T23" fmla="*/ 3 h 38"/>
                <a:gd name="T24" fmla="*/ 3 w 13"/>
                <a:gd name="T25" fmla="*/ 3 h 38"/>
                <a:gd name="T26" fmla="*/ 9 w 13"/>
                <a:gd name="T27" fmla="*/ 19 h 38"/>
                <a:gd name="T28" fmla="*/ 9 w 13"/>
                <a:gd name="T29" fmla="*/ 22 h 38"/>
                <a:gd name="T30" fmla="*/ 6 w 13"/>
                <a:gd name="T31" fmla="*/ 35 h 38"/>
                <a:gd name="T32" fmla="*/ 8 w 13"/>
                <a:gd name="T33" fmla="*/ 36 h 38"/>
                <a:gd name="T34" fmla="*/ 9 w 13"/>
                <a:gd name="T35" fmla="*/ 35 h 38"/>
                <a:gd name="T36" fmla="*/ 8 w 13"/>
                <a:gd name="T37" fmla="*/ 36 h 38"/>
                <a:gd name="T38" fmla="*/ 10 w 13"/>
                <a:gd name="T39" fmla="*/ 37 h 38"/>
                <a:gd name="T40" fmla="*/ 13 w 13"/>
                <a:gd name="T41" fmla="*/ 22 h 38"/>
                <a:gd name="T42" fmla="*/ 13 w 13"/>
                <a:gd name="T43" fmla="*/ 19 h 38"/>
                <a:gd name="T44" fmla="*/ 7 w 13"/>
                <a:gd name="T45" fmla="*/ 1 h 38"/>
                <a:gd name="T46" fmla="*/ 5 w 13"/>
                <a:gd name="T47" fmla="*/ 0 h 38"/>
                <a:gd name="T48" fmla="*/ 3 w 13"/>
                <a:gd name="T49" fmla="*/ 1 h 38"/>
                <a:gd name="T50" fmla="*/ 0 w 13"/>
                <a:gd name="T51" fmla="*/ 16 h 38"/>
                <a:gd name="T52" fmla="*/ 0 w 13"/>
                <a:gd name="T53" fmla="*/ 21 h 38"/>
                <a:gd name="T54" fmla="*/ 6 w 13"/>
                <a:gd name="T55" fmla="*/ 37 h 38"/>
                <a:gd name="T56" fmla="*/ 8 w 13"/>
                <a:gd name="T57" fmla="*/ 38 h 38"/>
                <a:gd name="T58" fmla="*/ 10 w 13"/>
                <a:gd name="T59" fmla="*/ 37 h 38"/>
                <a:gd name="T60" fmla="*/ 8 w 13"/>
                <a:gd name="T61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38">
                  <a:moveTo>
                    <a:pt x="8" y="36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4"/>
                    <a:pt x="5" y="28"/>
                    <a:pt x="4" y="20"/>
                  </a:cubicBezTo>
                  <a:cubicBezTo>
                    <a:pt x="4" y="19"/>
                    <a:pt x="4" y="18"/>
                    <a:pt x="4" y="16"/>
                  </a:cubicBezTo>
                  <a:cubicBezTo>
                    <a:pt x="4" y="12"/>
                    <a:pt x="4" y="9"/>
                    <a:pt x="5" y="7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9" y="12"/>
                    <a:pt x="9" y="19"/>
                  </a:cubicBezTo>
                  <a:cubicBezTo>
                    <a:pt x="9" y="20"/>
                    <a:pt x="9" y="21"/>
                    <a:pt x="9" y="22"/>
                  </a:cubicBezTo>
                  <a:cubicBezTo>
                    <a:pt x="9" y="28"/>
                    <a:pt x="7" y="32"/>
                    <a:pt x="6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4"/>
                    <a:pt x="13" y="29"/>
                    <a:pt x="13" y="22"/>
                  </a:cubicBezTo>
                  <a:cubicBezTo>
                    <a:pt x="13" y="21"/>
                    <a:pt x="13" y="20"/>
                    <a:pt x="13" y="19"/>
                  </a:cubicBezTo>
                  <a:cubicBezTo>
                    <a:pt x="12" y="9"/>
                    <a:pt x="7" y="1"/>
                    <a:pt x="7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0" y="7"/>
                    <a:pt x="0" y="16"/>
                  </a:cubicBezTo>
                  <a:cubicBezTo>
                    <a:pt x="0" y="18"/>
                    <a:pt x="0" y="19"/>
                    <a:pt x="0" y="21"/>
                  </a:cubicBezTo>
                  <a:cubicBezTo>
                    <a:pt x="1" y="30"/>
                    <a:pt x="6" y="37"/>
                    <a:pt x="6" y="37"/>
                  </a:cubicBezTo>
                  <a:cubicBezTo>
                    <a:pt x="7" y="38"/>
                    <a:pt x="7" y="38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lnTo>
                    <a:pt x="8" y="3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8" name="Freeform 556"/>
            <p:cNvSpPr>
              <a:spLocks/>
            </p:cNvSpPr>
            <p:nvPr userDrawn="1"/>
          </p:nvSpPr>
          <p:spPr bwMode="auto">
            <a:xfrm>
              <a:off x="5829825" y="6586538"/>
              <a:ext cx="49213" cy="106363"/>
            </a:xfrm>
            <a:custGeom>
              <a:avLst/>
              <a:gdLst>
                <a:gd name="T0" fmla="*/ 11 w 13"/>
                <a:gd name="T1" fmla="*/ 25 h 27"/>
                <a:gd name="T2" fmla="*/ 11 w 13"/>
                <a:gd name="T3" fmla="*/ 23 h 27"/>
                <a:gd name="T4" fmla="*/ 4 w 13"/>
                <a:gd name="T5" fmla="*/ 23 h 27"/>
                <a:gd name="T6" fmla="*/ 4 w 13"/>
                <a:gd name="T7" fmla="*/ 5 h 27"/>
                <a:gd name="T8" fmla="*/ 5 w 13"/>
                <a:gd name="T9" fmla="*/ 4 h 27"/>
                <a:gd name="T10" fmla="*/ 8 w 13"/>
                <a:gd name="T11" fmla="*/ 4 h 27"/>
                <a:gd name="T12" fmla="*/ 9 w 13"/>
                <a:gd name="T13" fmla="*/ 5 h 27"/>
                <a:gd name="T14" fmla="*/ 9 w 13"/>
                <a:gd name="T15" fmla="*/ 25 h 27"/>
                <a:gd name="T16" fmla="*/ 11 w 13"/>
                <a:gd name="T17" fmla="*/ 25 h 27"/>
                <a:gd name="T18" fmla="*/ 11 w 13"/>
                <a:gd name="T19" fmla="*/ 23 h 27"/>
                <a:gd name="T20" fmla="*/ 11 w 13"/>
                <a:gd name="T21" fmla="*/ 25 h 27"/>
                <a:gd name="T22" fmla="*/ 13 w 13"/>
                <a:gd name="T23" fmla="*/ 25 h 27"/>
                <a:gd name="T24" fmla="*/ 13 w 13"/>
                <a:gd name="T25" fmla="*/ 5 h 27"/>
                <a:gd name="T26" fmla="*/ 8 w 13"/>
                <a:gd name="T27" fmla="*/ 0 h 27"/>
                <a:gd name="T28" fmla="*/ 5 w 13"/>
                <a:gd name="T29" fmla="*/ 0 h 27"/>
                <a:gd name="T30" fmla="*/ 0 w 13"/>
                <a:gd name="T31" fmla="*/ 5 h 27"/>
                <a:gd name="T32" fmla="*/ 0 w 13"/>
                <a:gd name="T33" fmla="*/ 25 h 27"/>
                <a:gd name="T34" fmla="*/ 0 w 13"/>
                <a:gd name="T35" fmla="*/ 26 h 27"/>
                <a:gd name="T36" fmla="*/ 2 w 13"/>
                <a:gd name="T37" fmla="*/ 27 h 27"/>
                <a:gd name="T38" fmla="*/ 11 w 13"/>
                <a:gd name="T39" fmla="*/ 27 h 27"/>
                <a:gd name="T40" fmla="*/ 12 w 13"/>
                <a:gd name="T41" fmla="*/ 26 h 27"/>
                <a:gd name="T42" fmla="*/ 13 w 13"/>
                <a:gd name="T43" fmla="*/ 25 h 27"/>
                <a:gd name="T44" fmla="*/ 11 w 13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27">
                  <a:moveTo>
                    <a:pt x="11" y="25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0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1" y="27"/>
                    <a:pt x="1" y="27"/>
                    <a:pt x="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6"/>
                  </a:cubicBezTo>
                  <a:cubicBezTo>
                    <a:pt x="13" y="26"/>
                    <a:pt x="13" y="25"/>
                    <a:pt x="13" y="2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9" name="Freeform 557"/>
            <p:cNvSpPr>
              <a:spLocks/>
            </p:cNvSpPr>
            <p:nvPr userDrawn="1"/>
          </p:nvSpPr>
          <p:spPr bwMode="auto">
            <a:xfrm>
              <a:off x="5898088" y="6586538"/>
              <a:ext cx="53975" cy="106363"/>
            </a:xfrm>
            <a:custGeom>
              <a:avLst/>
              <a:gdLst>
                <a:gd name="T0" fmla="*/ 12 w 14"/>
                <a:gd name="T1" fmla="*/ 25 h 27"/>
                <a:gd name="T2" fmla="*/ 12 w 14"/>
                <a:gd name="T3" fmla="*/ 23 h 27"/>
                <a:gd name="T4" fmla="*/ 4 w 14"/>
                <a:gd name="T5" fmla="*/ 23 h 27"/>
                <a:gd name="T6" fmla="*/ 4 w 14"/>
                <a:gd name="T7" fmla="*/ 5 h 27"/>
                <a:gd name="T8" fmla="*/ 6 w 14"/>
                <a:gd name="T9" fmla="*/ 4 h 27"/>
                <a:gd name="T10" fmla="*/ 8 w 14"/>
                <a:gd name="T11" fmla="*/ 4 h 27"/>
                <a:gd name="T12" fmla="*/ 10 w 14"/>
                <a:gd name="T13" fmla="*/ 5 h 27"/>
                <a:gd name="T14" fmla="*/ 10 w 14"/>
                <a:gd name="T15" fmla="*/ 25 h 27"/>
                <a:gd name="T16" fmla="*/ 12 w 14"/>
                <a:gd name="T17" fmla="*/ 25 h 27"/>
                <a:gd name="T18" fmla="*/ 12 w 14"/>
                <a:gd name="T19" fmla="*/ 23 h 27"/>
                <a:gd name="T20" fmla="*/ 12 w 14"/>
                <a:gd name="T21" fmla="*/ 25 h 27"/>
                <a:gd name="T22" fmla="*/ 14 w 14"/>
                <a:gd name="T23" fmla="*/ 25 h 27"/>
                <a:gd name="T24" fmla="*/ 14 w 14"/>
                <a:gd name="T25" fmla="*/ 5 h 27"/>
                <a:gd name="T26" fmla="*/ 8 w 14"/>
                <a:gd name="T27" fmla="*/ 0 h 27"/>
                <a:gd name="T28" fmla="*/ 6 w 14"/>
                <a:gd name="T29" fmla="*/ 0 h 27"/>
                <a:gd name="T30" fmla="*/ 0 w 14"/>
                <a:gd name="T31" fmla="*/ 5 h 27"/>
                <a:gd name="T32" fmla="*/ 0 w 14"/>
                <a:gd name="T33" fmla="*/ 25 h 27"/>
                <a:gd name="T34" fmla="*/ 1 w 14"/>
                <a:gd name="T35" fmla="*/ 26 h 27"/>
                <a:gd name="T36" fmla="*/ 2 w 14"/>
                <a:gd name="T37" fmla="*/ 27 h 27"/>
                <a:gd name="T38" fmla="*/ 12 w 14"/>
                <a:gd name="T39" fmla="*/ 27 h 27"/>
                <a:gd name="T40" fmla="*/ 13 w 14"/>
                <a:gd name="T41" fmla="*/ 26 h 27"/>
                <a:gd name="T42" fmla="*/ 14 w 14"/>
                <a:gd name="T43" fmla="*/ 25 h 27"/>
                <a:gd name="T44" fmla="*/ 12 w 14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7">
                  <a:moveTo>
                    <a:pt x="12" y="25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1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1" y="27"/>
                    <a:pt x="2" y="27"/>
                    <a:pt x="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lnTo>
                    <a:pt x="12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0" name="Freeform 558"/>
            <p:cNvSpPr>
              <a:spLocks/>
            </p:cNvSpPr>
            <p:nvPr userDrawn="1"/>
          </p:nvSpPr>
          <p:spPr bwMode="auto">
            <a:xfrm>
              <a:off x="5971113" y="6586538"/>
              <a:ext cx="49213" cy="106363"/>
            </a:xfrm>
            <a:custGeom>
              <a:avLst/>
              <a:gdLst>
                <a:gd name="T0" fmla="*/ 11 w 13"/>
                <a:gd name="T1" fmla="*/ 25 h 27"/>
                <a:gd name="T2" fmla="*/ 11 w 13"/>
                <a:gd name="T3" fmla="*/ 23 h 27"/>
                <a:gd name="T4" fmla="*/ 4 w 13"/>
                <a:gd name="T5" fmla="*/ 23 h 27"/>
                <a:gd name="T6" fmla="*/ 4 w 13"/>
                <a:gd name="T7" fmla="*/ 5 h 27"/>
                <a:gd name="T8" fmla="*/ 5 w 13"/>
                <a:gd name="T9" fmla="*/ 4 h 27"/>
                <a:gd name="T10" fmla="*/ 8 w 13"/>
                <a:gd name="T11" fmla="*/ 4 h 27"/>
                <a:gd name="T12" fmla="*/ 9 w 13"/>
                <a:gd name="T13" fmla="*/ 5 h 27"/>
                <a:gd name="T14" fmla="*/ 9 w 13"/>
                <a:gd name="T15" fmla="*/ 25 h 27"/>
                <a:gd name="T16" fmla="*/ 11 w 13"/>
                <a:gd name="T17" fmla="*/ 25 h 27"/>
                <a:gd name="T18" fmla="*/ 11 w 13"/>
                <a:gd name="T19" fmla="*/ 23 h 27"/>
                <a:gd name="T20" fmla="*/ 11 w 13"/>
                <a:gd name="T21" fmla="*/ 25 h 27"/>
                <a:gd name="T22" fmla="*/ 13 w 13"/>
                <a:gd name="T23" fmla="*/ 25 h 27"/>
                <a:gd name="T24" fmla="*/ 13 w 13"/>
                <a:gd name="T25" fmla="*/ 5 h 27"/>
                <a:gd name="T26" fmla="*/ 8 w 13"/>
                <a:gd name="T27" fmla="*/ 0 h 27"/>
                <a:gd name="T28" fmla="*/ 5 w 13"/>
                <a:gd name="T29" fmla="*/ 0 h 27"/>
                <a:gd name="T30" fmla="*/ 0 w 13"/>
                <a:gd name="T31" fmla="*/ 5 h 27"/>
                <a:gd name="T32" fmla="*/ 0 w 13"/>
                <a:gd name="T33" fmla="*/ 25 h 27"/>
                <a:gd name="T34" fmla="*/ 1 w 13"/>
                <a:gd name="T35" fmla="*/ 26 h 27"/>
                <a:gd name="T36" fmla="*/ 2 w 13"/>
                <a:gd name="T37" fmla="*/ 27 h 27"/>
                <a:gd name="T38" fmla="*/ 11 w 13"/>
                <a:gd name="T39" fmla="*/ 27 h 27"/>
                <a:gd name="T40" fmla="*/ 13 w 13"/>
                <a:gd name="T41" fmla="*/ 26 h 27"/>
                <a:gd name="T42" fmla="*/ 13 w 13"/>
                <a:gd name="T43" fmla="*/ 25 h 27"/>
                <a:gd name="T44" fmla="*/ 11 w 13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27">
                  <a:moveTo>
                    <a:pt x="11" y="25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1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1" y="27"/>
                    <a:pt x="2" y="27"/>
                    <a:pt x="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6"/>
                    <a:pt x="13" y="25"/>
                    <a:pt x="13" y="2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1" name="Freeform 559"/>
            <p:cNvSpPr>
              <a:spLocks/>
            </p:cNvSpPr>
            <p:nvPr userDrawn="1"/>
          </p:nvSpPr>
          <p:spPr bwMode="auto">
            <a:xfrm>
              <a:off x="5767913" y="6599238"/>
              <a:ext cx="309563" cy="171450"/>
            </a:xfrm>
            <a:custGeom>
              <a:avLst/>
              <a:gdLst>
                <a:gd name="T0" fmla="*/ 0 w 81"/>
                <a:gd name="T1" fmla="*/ 2 h 44"/>
                <a:gd name="T2" fmla="*/ 0 w 81"/>
                <a:gd name="T3" fmla="*/ 42 h 44"/>
                <a:gd name="T4" fmla="*/ 1 w 81"/>
                <a:gd name="T5" fmla="*/ 43 h 44"/>
                <a:gd name="T6" fmla="*/ 2 w 81"/>
                <a:gd name="T7" fmla="*/ 44 h 44"/>
                <a:gd name="T8" fmla="*/ 79 w 81"/>
                <a:gd name="T9" fmla="*/ 44 h 44"/>
                <a:gd name="T10" fmla="*/ 80 w 81"/>
                <a:gd name="T11" fmla="*/ 43 h 44"/>
                <a:gd name="T12" fmla="*/ 81 w 81"/>
                <a:gd name="T13" fmla="*/ 42 h 44"/>
                <a:gd name="T14" fmla="*/ 81 w 81"/>
                <a:gd name="T15" fmla="*/ 2 h 44"/>
                <a:gd name="T16" fmla="*/ 79 w 81"/>
                <a:gd name="T17" fmla="*/ 0 h 44"/>
                <a:gd name="T18" fmla="*/ 77 w 81"/>
                <a:gd name="T19" fmla="*/ 2 h 44"/>
                <a:gd name="T20" fmla="*/ 77 w 81"/>
                <a:gd name="T21" fmla="*/ 40 h 44"/>
                <a:gd name="T22" fmla="*/ 4 w 81"/>
                <a:gd name="T23" fmla="*/ 40 h 44"/>
                <a:gd name="T24" fmla="*/ 4 w 81"/>
                <a:gd name="T25" fmla="*/ 2 h 44"/>
                <a:gd name="T26" fmla="*/ 2 w 81"/>
                <a:gd name="T27" fmla="*/ 0 h 44"/>
                <a:gd name="T28" fmla="*/ 0 w 81"/>
                <a:gd name="T2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44">
                  <a:moveTo>
                    <a:pt x="0" y="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1" y="44"/>
                    <a:pt x="1" y="44"/>
                    <a:pt x="2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9" y="44"/>
                    <a:pt x="80" y="44"/>
                    <a:pt x="80" y="43"/>
                  </a:cubicBezTo>
                  <a:cubicBezTo>
                    <a:pt x="80" y="43"/>
                    <a:pt x="81" y="42"/>
                    <a:pt x="81" y="4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1"/>
                    <a:pt x="80" y="0"/>
                    <a:pt x="79" y="0"/>
                  </a:cubicBezTo>
                  <a:cubicBezTo>
                    <a:pt x="77" y="0"/>
                    <a:pt x="77" y="1"/>
                    <a:pt x="77" y="2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2" name="Freeform 560"/>
            <p:cNvSpPr>
              <a:spLocks/>
            </p:cNvSpPr>
            <p:nvPr userDrawn="1"/>
          </p:nvSpPr>
          <p:spPr bwMode="auto">
            <a:xfrm>
              <a:off x="6063188" y="6508751"/>
              <a:ext cx="122238" cy="261938"/>
            </a:xfrm>
            <a:custGeom>
              <a:avLst/>
              <a:gdLst>
                <a:gd name="T0" fmla="*/ 2 w 32"/>
                <a:gd name="T1" fmla="*/ 67 h 67"/>
                <a:gd name="T2" fmla="*/ 30 w 32"/>
                <a:gd name="T3" fmla="*/ 67 h 67"/>
                <a:gd name="T4" fmla="*/ 32 w 32"/>
                <a:gd name="T5" fmla="*/ 66 h 67"/>
                <a:gd name="T6" fmla="*/ 32 w 32"/>
                <a:gd name="T7" fmla="*/ 65 h 67"/>
                <a:gd name="T8" fmla="*/ 32 w 32"/>
                <a:gd name="T9" fmla="*/ 2 h 67"/>
                <a:gd name="T10" fmla="*/ 30 w 32"/>
                <a:gd name="T11" fmla="*/ 0 h 67"/>
                <a:gd name="T12" fmla="*/ 28 w 32"/>
                <a:gd name="T13" fmla="*/ 2 h 67"/>
                <a:gd name="T14" fmla="*/ 28 w 32"/>
                <a:gd name="T15" fmla="*/ 63 h 67"/>
                <a:gd name="T16" fmla="*/ 2 w 32"/>
                <a:gd name="T17" fmla="*/ 63 h 67"/>
                <a:gd name="T18" fmla="*/ 0 w 32"/>
                <a:gd name="T19" fmla="*/ 65 h 67"/>
                <a:gd name="T20" fmla="*/ 2 w 32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67">
                  <a:moveTo>
                    <a:pt x="2" y="67"/>
                  </a:moveTo>
                  <a:cubicBezTo>
                    <a:pt x="30" y="67"/>
                    <a:pt x="30" y="67"/>
                    <a:pt x="30" y="67"/>
                  </a:cubicBezTo>
                  <a:cubicBezTo>
                    <a:pt x="31" y="67"/>
                    <a:pt x="31" y="67"/>
                    <a:pt x="32" y="66"/>
                  </a:cubicBezTo>
                  <a:cubicBezTo>
                    <a:pt x="32" y="66"/>
                    <a:pt x="32" y="65"/>
                    <a:pt x="32" y="65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0" y="66"/>
                    <a:pt x="0" y="67"/>
                    <a:pt x="2" y="6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3" name="Freeform 561"/>
            <p:cNvSpPr>
              <a:spLocks/>
            </p:cNvSpPr>
            <p:nvPr userDrawn="1"/>
          </p:nvSpPr>
          <p:spPr bwMode="auto">
            <a:xfrm>
              <a:off x="6104463" y="6516688"/>
              <a:ext cx="42863" cy="128588"/>
            </a:xfrm>
            <a:custGeom>
              <a:avLst/>
              <a:gdLst>
                <a:gd name="T0" fmla="*/ 9 w 11"/>
                <a:gd name="T1" fmla="*/ 31 h 33"/>
                <a:gd name="T2" fmla="*/ 9 w 11"/>
                <a:gd name="T3" fmla="*/ 29 h 33"/>
                <a:gd name="T4" fmla="*/ 4 w 11"/>
                <a:gd name="T5" fmla="*/ 29 h 33"/>
                <a:gd name="T6" fmla="*/ 4 w 11"/>
                <a:gd name="T7" fmla="*/ 5 h 33"/>
                <a:gd name="T8" fmla="*/ 5 w 11"/>
                <a:gd name="T9" fmla="*/ 4 h 33"/>
                <a:gd name="T10" fmla="*/ 7 w 11"/>
                <a:gd name="T11" fmla="*/ 4 h 33"/>
                <a:gd name="T12" fmla="*/ 7 w 11"/>
                <a:gd name="T13" fmla="*/ 5 h 33"/>
                <a:gd name="T14" fmla="*/ 7 w 11"/>
                <a:gd name="T15" fmla="*/ 31 h 33"/>
                <a:gd name="T16" fmla="*/ 9 w 11"/>
                <a:gd name="T17" fmla="*/ 31 h 33"/>
                <a:gd name="T18" fmla="*/ 9 w 11"/>
                <a:gd name="T19" fmla="*/ 29 h 33"/>
                <a:gd name="T20" fmla="*/ 9 w 11"/>
                <a:gd name="T21" fmla="*/ 31 h 33"/>
                <a:gd name="T22" fmla="*/ 11 w 11"/>
                <a:gd name="T23" fmla="*/ 31 h 33"/>
                <a:gd name="T24" fmla="*/ 11 w 11"/>
                <a:gd name="T25" fmla="*/ 5 h 33"/>
                <a:gd name="T26" fmla="*/ 7 w 11"/>
                <a:gd name="T27" fmla="*/ 0 h 33"/>
                <a:gd name="T28" fmla="*/ 5 w 11"/>
                <a:gd name="T29" fmla="*/ 0 h 33"/>
                <a:gd name="T30" fmla="*/ 0 w 11"/>
                <a:gd name="T31" fmla="*/ 5 h 33"/>
                <a:gd name="T32" fmla="*/ 0 w 11"/>
                <a:gd name="T33" fmla="*/ 31 h 33"/>
                <a:gd name="T34" fmla="*/ 1 w 11"/>
                <a:gd name="T35" fmla="*/ 32 h 33"/>
                <a:gd name="T36" fmla="*/ 2 w 11"/>
                <a:gd name="T37" fmla="*/ 33 h 33"/>
                <a:gd name="T38" fmla="*/ 9 w 11"/>
                <a:gd name="T39" fmla="*/ 33 h 33"/>
                <a:gd name="T40" fmla="*/ 11 w 11"/>
                <a:gd name="T41" fmla="*/ 32 h 33"/>
                <a:gd name="T42" fmla="*/ 11 w 11"/>
                <a:gd name="T43" fmla="*/ 31 h 33"/>
                <a:gd name="T44" fmla="*/ 9 w 11"/>
                <a:gd name="T4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" h="33">
                  <a:moveTo>
                    <a:pt x="9" y="31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1" y="32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3"/>
                    <a:pt x="10" y="32"/>
                    <a:pt x="11" y="32"/>
                  </a:cubicBezTo>
                  <a:cubicBezTo>
                    <a:pt x="11" y="32"/>
                    <a:pt x="11" y="31"/>
                    <a:pt x="11" y="31"/>
                  </a:cubicBezTo>
                  <a:lnTo>
                    <a:pt x="9" y="3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4" name="Freeform 562"/>
            <p:cNvSpPr>
              <a:spLocks/>
            </p:cNvSpPr>
            <p:nvPr userDrawn="1"/>
          </p:nvSpPr>
          <p:spPr bwMode="auto">
            <a:xfrm>
              <a:off x="5756800" y="6411913"/>
              <a:ext cx="336550" cy="179388"/>
            </a:xfrm>
            <a:custGeom>
              <a:avLst/>
              <a:gdLst>
                <a:gd name="T0" fmla="*/ 25 w 88"/>
                <a:gd name="T1" fmla="*/ 37 h 46"/>
                <a:gd name="T2" fmla="*/ 25 w 88"/>
                <a:gd name="T3" fmla="*/ 39 h 46"/>
                <a:gd name="T4" fmla="*/ 33 w 88"/>
                <a:gd name="T5" fmla="*/ 44 h 46"/>
                <a:gd name="T6" fmla="*/ 35 w 88"/>
                <a:gd name="T7" fmla="*/ 45 h 46"/>
                <a:gd name="T8" fmla="*/ 36 w 88"/>
                <a:gd name="T9" fmla="*/ 44 h 46"/>
                <a:gd name="T10" fmla="*/ 44 w 88"/>
                <a:gd name="T11" fmla="*/ 39 h 46"/>
                <a:gd name="T12" fmla="*/ 52 w 88"/>
                <a:gd name="T13" fmla="*/ 44 h 46"/>
                <a:gd name="T14" fmla="*/ 53 w 88"/>
                <a:gd name="T15" fmla="*/ 45 h 46"/>
                <a:gd name="T16" fmla="*/ 55 w 88"/>
                <a:gd name="T17" fmla="*/ 44 h 46"/>
                <a:gd name="T18" fmla="*/ 63 w 88"/>
                <a:gd name="T19" fmla="*/ 39 h 46"/>
                <a:gd name="T20" fmla="*/ 71 w 88"/>
                <a:gd name="T21" fmla="*/ 44 h 46"/>
                <a:gd name="T22" fmla="*/ 72 w 88"/>
                <a:gd name="T23" fmla="*/ 46 h 46"/>
                <a:gd name="T24" fmla="*/ 86 w 88"/>
                <a:gd name="T25" fmla="*/ 46 h 46"/>
                <a:gd name="T26" fmla="*/ 87 w 88"/>
                <a:gd name="T27" fmla="*/ 45 h 46"/>
                <a:gd name="T28" fmla="*/ 88 w 88"/>
                <a:gd name="T29" fmla="*/ 44 h 46"/>
                <a:gd name="T30" fmla="*/ 44 w 88"/>
                <a:gd name="T31" fmla="*/ 0 h 46"/>
                <a:gd name="T32" fmla="*/ 0 w 88"/>
                <a:gd name="T33" fmla="*/ 44 h 46"/>
                <a:gd name="T34" fmla="*/ 1 w 88"/>
                <a:gd name="T35" fmla="*/ 45 h 46"/>
                <a:gd name="T36" fmla="*/ 2 w 88"/>
                <a:gd name="T37" fmla="*/ 46 h 46"/>
                <a:gd name="T38" fmla="*/ 16 w 88"/>
                <a:gd name="T39" fmla="*/ 46 h 46"/>
                <a:gd name="T40" fmla="*/ 17 w 88"/>
                <a:gd name="T41" fmla="*/ 44 h 46"/>
                <a:gd name="T42" fmla="*/ 25 w 88"/>
                <a:gd name="T43" fmla="*/ 39 h 46"/>
                <a:gd name="T44" fmla="*/ 25 w 88"/>
                <a:gd name="T45" fmla="*/ 37 h 46"/>
                <a:gd name="T46" fmla="*/ 25 w 88"/>
                <a:gd name="T47" fmla="*/ 35 h 46"/>
                <a:gd name="T48" fmla="*/ 14 w 88"/>
                <a:gd name="T49" fmla="*/ 43 h 46"/>
                <a:gd name="T50" fmla="*/ 16 w 88"/>
                <a:gd name="T51" fmla="*/ 44 h 46"/>
                <a:gd name="T52" fmla="*/ 16 w 88"/>
                <a:gd name="T53" fmla="*/ 42 h 46"/>
                <a:gd name="T54" fmla="*/ 2 w 88"/>
                <a:gd name="T55" fmla="*/ 42 h 46"/>
                <a:gd name="T56" fmla="*/ 2 w 88"/>
                <a:gd name="T57" fmla="*/ 44 h 46"/>
                <a:gd name="T58" fmla="*/ 4 w 88"/>
                <a:gd name="T59" fmla="*/ 44 h 46"/>
                <a:gd name="T60" fmla="*/ 44 w 88"/>
                <a:gd name="T61" fmla="*/ 4 h 46"/>
                <a:gd name="T62" fmla="*/ 84 w 88"/>
                <a:gd name="T63" fmla="*/ 44 h 46"/>
                <a:gd name="T64" fmla="*/ 86 w 88"/>
                <a:gd name="T65" fmla="*/ 44 h 46"/>
                <a:gd name="T66" fmla="*/ 86 w 88"/>
                <a:gd name="T67" fmla="*/ 42 h 46"/>
                <a:gd name="T68" fmla="*/ 72 w 88"/>
                <a:gd name="T69" fmla="*/ 42 h 46"/>
                <a:gd name="T70" fmla="*/ 72 w 88"/>
                <a:gd name="T71" fmla="*/ 44 h 46"/>
                <a:gd name="T72" fmla="*/ 74 w 88"/>
                <a:gd name="T73" fmla="*/ 43 h 46"/>
                <a:gd name="T74" fmla="*/ 63 w 88"/>
                <a:gd name="T75" fmla="*/ 35 h 46"/>
                <a:gd name="T76" fmla="*/ 52 w 88"/>
                <a:gd name="T77" fmla="*/ 42 h 46"/>
                <a:gd name="T78" fmla="*/ 53 w 88"/>
                <a:gd name="T79" fmla="*/ 43 h 46"/>
                <a:gd name="T80" fmla="*/ 55 w 88"/>
                <a:gd name="T81" fmla="*/ 42 h 46"/>
                <a:gd name="T82" fmla="*/ 44 w 88"/>
                <a:gd name="T83" fmla="*/ 35 h 46"/>
                <a:gd name="T84" fmla="*/ 33 w 88"/>
                <a:gd name="T85" fmla="*/ 42 h 46"/>
                <a:gd name="T86" fmla="*/ 35 w 88"/>
                <a:gd name="T87" fmla="*/ 43 h 46"/>
                <a:gd name="T88" fmla="*/ 36 w 88"/>
                <a:gd name="T89" fmla="*/ 42 h 46"/>
                <a:gd name="T90" fmla="*/ 25 w 88"/>
                <a:gd name="T91" fmla="*/ 35 h 46"/>
                <a:gd name="T92" fmla="*/ 25 w 88"/>
                <a:gd name="T93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46">
                  <a:moveTo>
                    <a:pt x="25" y="37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9" y="39"/>
                    <a:pt x="31" y="41"/>
                    <a:pt x="33" y="44"/>
                  </a:cubicBezTo>
                  <a:cubicBezTo>
                    <a:pt x="33" y="45"/>
                    <a:pt x="34" y="45"/>
                    <a:pt x="35" y="45"/>
                  </a:cubicBezTo>
                  <a:cubicBezTo>
                    <a:pt x="35" y="45"/>
                    <a:pt x="36" y="45"/>
                    <a:pt x="36" y="44"/>
                  </a:cubicBezTo>
                  <a:cubicBezTo>
                    <a:pt x="38" y="41"/>
                    <a:pt x="41" y="39"/>
                    <a:pt x="44" y="39"/>
                  </a:cubicBezTo>
                  <a:cubicBezTo>
                    <a:pt x="47" y="39"/>
                    <a:pt x="50" y="41"/>
                    <a:pt x="52" y="44"/>
                  </a:cubicBezTo>
                  <a:cubicBezTo>
                    <a:pt x="52" y="44"/>
                    <a:pt x="53" y="45"/>
                    <a:pt x="53" y="45"/>
                  </a:cubicBezTo>
                  <a:cubicBezTo>
                    <a:pt x="54" y="45"/>
                    <a:pt x="55" y="44"/>
                    <a:pt x="55" y="44"/>
                  </a:cubicBezTo>
                  <a:cubicBezTo>
                    <a:pt x="57" y="41"/>
                    <a:pt x="59" y="39"/>
                    <a:pt x="63" y="39"/>
                  </a:cubicBezTo>
                  <a:cubicBezTo>
                    <a:pt x="66" y="39"/>
                    <a:pt x="69" y="41"/>
                    <a:pt x="71" y="44"/>
                  </a:cubicBezTo>
                  <a:cubicBezTo>
                    <a:pt x="71" y="45"/>
                    <a:pt x="72" y="46"/>
                    <a:pt x="72" y="46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6" y="46"/>
                    <a:pt x="87" y="45"/>
                    <a:pt x="87" y="45"/>
                  </a:cubicBezTo>
                  <a:cubicBezTo>
                    <a:pt x="88" y="45"/>
                    <a:pt x="88" y="44"/>
                    <a:pt x="88" y="44"/>
                  </a:cubicBezTo>
                  <a:cubicBezTo>
                    <a:pt x="87" y="20"/>
                    <a:pt x="68" y="0"/>
                    <a:pt x="44" y="0"/>
                  </a:cubicBezTo>
                  <a:cubicBezTo>
                    <a:pt x="20" y="0"/>
                    <a:pt x="1" y="20"/>
                    <a:pt x="0" y="44"/>
                  </a:cubicBezTo>
                  <a:cubicBezTo>
                    <a:pt x="0" y="44"/>
                    <a:pt x="0" y="45"/>
                    <a:pt x="1" y="45"/>
                  </a:cubicBezTo>
                  <a:cubicBezTo>
                    <a:pt x="1" y="45"/>
                    <a:pt x="2" y="46"/>
                    <a:pt x="2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7" y="45"/>
                    <a:pt x="17" y="44"/>
                  </a:cubicBezTo>
                  <a:cubicBezTo>
                    <a:pt x="19" y="41"/>
                    <a:pt x="22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0" y="35"/>
                    <a:pt x="16" y="38"/>
                    <a:pt x="14" y="4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22"/>
                    <a:pt x="22" y="4"/>
                    <a:pt x="44" y="4"/>
                  </a:cubicBezTo>
                  <a:cubicBezTo>
                    <a:pt x="66" y="4"/>
                    <a:pt x="83" y="22"/>
                    <a:pt x="84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38"/>
                    <a:pt x="68" y="35"/>
                    <a:pt x="63" y="35"/>
                  </a:cubicBezTo>
                  <a:cubicBezTo>
                    <a:pt x="58" y="35"/>
                    <a:pt x="54" y="38"/>
                    <a:pt x="52" y="42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3" y="38"/>
                    <a:pt x="49" y="35"/>
                    <a:pt x="44" y="35"/>
                  </a:cubicBezTo>
                  <a:cubicBezTo>
                    <a:pt x="39" y="35"/>
                    <a:pt x="35" y="38"/>
                    <a:pt x="33" y="42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38"/>
                    <a:pt x="30" y="35"/>
                    <a:pt x="25" y="35"/>
                  </a:cubicBezTo>
                  <a:lnTo>
                    <a:pt x="25" y="3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" name="Freeform 563"/>
            <p:cNvSpPr>
              <a:spLocks/>
            </p:cNvSpPr>
            <p:nvPr userDrawn="1"/>
          </p:nvSpPr>
          <p:spPr bwMode="auto">
            <a:xfrm>
              <a:off x="5890150" y="6205538"/>
              <a:ext cx="69850" cy="14288"/>
            </a:xfrm>
            <a:custGeom>
              <a:avLst/>
              <a:gdLst>
                <a:gd name="T0" fmla="*/ 2 w 18"/>
                <a:gd name="T1" fmla="*/ 4 h 4"/>
                <a:gd name="T2" fmla="*/ 16 w 18"/>
                <a:gd name="T3" fmla="*/ 4 h 4"/>
                <a:gd name="T4" fmla="*/ 18 w 18"/>
                <a:gd name="T5" fmla="*/ 2 h 4"/>
                <a:gd name="T6" fmla="*/ 16 w 18"/>
                <a:gd name="T7" fmla="*/ 0 h 4"/>
                <a:gd name="T8" fmla="*/ 2 w 18"/>
                <a:gd name="T9" fmla="*/ 0 h 4"/>
                <a:gd name="T10" fmla="*/ 0 w 18"/>
                <a:gd name="T11" fmla="*/ 2 h 4"/>
                <a:gd name="T12" fmla="*/ 2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2" y="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6" name="Freeform 564"/>
            <p:cNvSpPr>
              <a:spLocks/>
            </p:cNvSpPr>
            <p:nvPr userDrawn="1"/>
          </p:nvSpPr>
          <p:spPr bwMode="auto">
            <a:xfrm>
              <a:off x="6082238" y="6232526"/>
              <a:ext cx="46038" cy="80963"/>
            </a:xfrm>
            <a:custGeom>
              <a:avLst/>
              <a:gdLst>
                <a:gd name="T0" fmla="*/ 8 w 12"/>
                <a:gd name="T1" fmla="*/ 2 h 21"/>
                <a:gd name="T2" fmla="*/ 9 w 12"/>
                <a:gd name="T3" fmla="*/ 2 h 21"/>
                <a:gd name="T4" fmla="*/ 8 w 12"/>
                <a:gd name="T5" fmla="*/ 1 h 21"/>
                <a:gd name="T6" fmla="*/ 8 w 12"/>
                <a:gd name="T7" fmla="*/ 2 h 21"/>
                <a:gd name="T8" fmla="*/ 9 w 12"/>
                <a:gd name="T9" fmla="*/ 2 h 21"/>
                <a:gd name="T10" fmla="*/ 8 w 12"/>
                <a:gd name="T11" fmla="*/ 1 h 21"/>
                <a:gd name="T12" fmla="*/ 9 w 12"/>
                <a:gd name="T13" fmla="*/ 2 h 21"/>
                <a:gd name="T14" fmla="*/ 8 w 12"/>
                <a:gd name="T15" fmla="*/ 1 h 21"/>
                <a:gd name="T16" fmla="*/ 8 w 12"/>
                <a:gd name="T17" fmla="*/ 1 h 21"/>
                <a:gd name="T18" fmla="*/ 9 w 12"/>
                <a:gd name="T19" fmla="*/ 2 h 21"/>
                <a:gd name="T20" fmla="*/ 8 w 12"/>
                <a:gd name="T21" fmla="*/ 1 h 21"/>
                <a:gd name="T22" fmla="*/ 8 w 12"/>
                <a:gd name="T23" fmla="*/ 1 h 21"/>
                <a:gd name="T24" fmla="*/ 6 w 12"/>
                <a:gd name="T25" fmla="*/ 3 h 21"/>
                <a:gd name="T26" fmla="*/ 2 w 12"/>
                <a:gd name="T27" fmla="*/ 6 h 21"/>
                <a:gd name="T28" fmla="*/ 0 w 12"/>
                <a:gd name="T29" fmla="*/ 12 h 21"/>
                <a:gd name="T30" fmla="*/ 1 w 12"/>
                <a:gd name="T31" fmla="*/ 17 h 21"/>
                <a:gd name="T32" fmla="*/ 5 w 12"/>
                <a:gd name="T33" fmla="*/ 21 h 21"/>
                <a:gd name="T34" fmla="*/ 10 w 12"/>
                <a:gd name="T35" fmla="*/ 21 h 21"/>
                <a:gd name="T36" fmla="*/ 12 w 12"/>
                <a:gd name="T37" fmla="*/ 19 h 21"/>
                <a:gd name="T38" fmla="*/ 10 w 12"/>
                <a:gd name="T39" fmla="*/ 17 h 21"/>
                <a:gd name="T40" fmla="*/ 6 w 12"/>
                <a:gd name="T41" fmla="*/ 16 h 21"/>
                <a:gd name="T42" fmla="*/ 5 w 12"/>
                <a:gd name="T43" fmla="*/ 15 h 21"/>
                <a:gd name="T44" fmla="*/ 4 w 12"/>
                <a:gd name="T45" fmla="*/ 12 h 21"/>
                <a:gd name="T46" fmla="*/ 5 w 12"/>
                <a:gd name="T47" fmla="*/ 10 h 21"/>
                <a:gd name="T48" fmla="*/ 9 w 12"/>
                <a:gd name="T49" fmla="*/ 6 h 21"/>
                <a:gd name="T50" fmla="*/ 11 w 12"/>
                <a:gd name="T51" fmla="*/ 4 h 21"/>
                <a:gd name="T52" fmla="*/ 11 w 12"/>
                <a:gd name="T53" fmla="*/ 3 h 21"/>
                <a:gd name="T54" fmla="*/ 12 w 12"/>
                <a:gd name="T55" fmla="*/ 2 h 21"/>
                <a:gd name="T56" fmla="*/ 10 w 12"/>
                <a:gd name="T57" fmla="*/ 0 h 21"/>
                <a:gd name="T58" fmla="*/ 8 w 12"/>
                <a:gd name="T5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" h="21">
                  <a:moveTo>
                    <a:pt x="8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7" y="2"/>
                    <a:pt x="6" y="3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1" y="8"/>
                    <a:pt x="0" y="10"/>
                    <a:pt x="0" y="12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2" y="19"/>
                    <a:pt x="4" y="20"/>
                    <a:pt x="5" y="21"/>
                  </a:cubicBezTo>
                  <a:cubicBezTo>
                    <a:pt x="7" y="21"/>
                    <a:pt x="9" y="21"/>
                    <a:pt x="10" y="21"/>
                  </a:cubicBezTo>
                  <a:cubicBezTo>
                    <a:pt x="11" y="21"/>
                    <a:pt x="12" y="20"/>
                    <a:pt x="12" y="19"/>
                  </a:cubicBezTo>
                  <a:cubicBezTo>
                    <a:pt x="12" y="18"/>
                    <a:pt x="11" y="17"/>
                    <a:pt x="10" y="17"/>
                  </a:cubicBezTo>
                  <a:cubicBezTo>
                    <a:pt x="9" y="17"/>
                    <a:pt x="7" y="17"/>
                    <a:pt x="6" y="16"/>
                  </a:cubicBezTo>
                  <a:cubicBezTo>
                    <a:pt x="5" y="16"/>
                    <a:pt x="5" y="16"/>
                    <a:pt x="5" y="15"/>
                  </a:cubicBezTo>
                  <a:cubicBezTo>
                    <a:pt x="4" y="14"/>
                    <a:pt x="4" y="14"/>
                    <a:pt x="4" y="12"/>
                  </a:cubicBezTo>
                  <a:cubicBezTo>
                    <a:pt x="4" y="11"/>
                    <a:pt x="4" y="11"/>
                    <a:pt x="5" y="10"/>
                  </a:cubicBezTo>
                  <a:cubicBezTo>
                    <a:pt x="6" y="8"/>
                    <a:pt x="7" y="7"/>
                    <a:pt x="9" y="6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7" name="Freeform 565"/>
            <p:cNvSpPr>
              <a:spLocks/>
            </p:cNvSpPr>
            <p:nvPr userDrawn="1"/>
          </p:nvSpPr>
          <p:spPr bwMode="auto">
            <a:xfrm>
              <a:off x="6090175" y="6205538"/>
              <a:ext cx="60325" cy="14288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8" name="Freeform 566"/>
            <p:cNvSpPr>
              <a:spLocks/>
            </p:cNvSpPr>
            <p:nvPr userDrawn="1"/>
          </p:nvSpPr>
          <p:spPr bwMode="auto">
            <a:xfrm>
              <a:off x="5859988" y="6235701"/>
              <a:ext cx="73025" cy="144463"/>
            </a:xfrm>
            <a:custGeom>
              <a:avLst/>
              <a:gdLst>
                <a:gd name="T0" fmla="*/ 17 w 19"/>
                <a:gd name="T1" fmla="*/ 33 h 37"/>
                <a:gd name="T2" fmla="*/ 17 w 19"/>
                <a:gd name="T3" fmla="*/ 33 h 37"/>
                <a:gd name="T4" fmla="*/ 10 w 19"/>
                <a:gd name="T5" fmla="*/ 31 h 37"/>
                <a:gd name="T6" fmla="*/ 6 w 19"/>
                <a:gd name="T7" fmla="*/ 28 h 37"/>
                <a:gd name="T8" fmla="*/ 4 w 19"/>
                <a:gd name="T9" fmla="*/ 22 h 37"/>
                <a:gd name="T10" fmla="*/ 5 w 19"/>
                <a:gd name="T11" fmla="*/ 17 h 37"/>
                <a:gd name="T12" fmla="*/ 12 w 19"/>
                <a:gd name="T13" fmla="*/ 12 h 37"/>
                <a:gd name="T14" fmla="*/ 19 w 19"/>
                <a:gd name="T15" fmla="*/ 3 h 37"/>
                <a:gd name="T16" fmla="*/ 18 w 19"/>
                <a:gd name="T17" fmla="*/ 1 h 37"/>
                <a:gd name="T18" fmla="*/ 15 w 19"/>
                <a:gd name="T19" fmla="*/ 2 h 37"/>
                <a:gd name="T20" fmla="*/ 12 w 19"/>
                <a:gd name="T21" fmla="*/ 6 h 37"/>
                <a:gd name="T22" fmla="*/ 5 w 19"/>
                <a:gd name="T23" fmla="*/ 12 h 37"/>
                <a:gd name="T24" fmla="*/ 1 w 19"/>
                <a:gd name="T25" fmla="*/ 17 h 37"/>
                <a:gd name="T26" fmla="*/ 0 w 19"/>
                <a:gd name="T27" fmla="*/ 22 h 37"/>
                <a:gd name="T28" fmla="*/ 3 w 19"/>
                <a:gd name="T29" fmla="*/ 31 h 37"/>
                <a:gd name="T30" fmla="*/ 12 w 19"/>
                <a:gd name="T31" fmla="*/ 36 h 37"/>
                <a:gd name="T32" fmla="*/ 17 w 19"/>
                <a:gd name="T33" fmla="*/ 37 h 37"/>
                <a:gd name="T34" fmla="*/ 19 w 19"/>
                <a:gd name="T35" fmla="*/ 35 h 37"/>
                <a:gd name="T36" fmla="*/ 17 w 19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37">
                  <a:moveTo>
                    <a:pt x="17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16" y="33"/>
                    <a:pt x="13" y="33"/>
                    <a:pt x="10" y="31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5" y="27"/>
                    <a:pt x="4" y="25"/>
                    <a:pt x="4" y="22"/>
                  </a:cubicBezTo>
                  <a:cubicBezTo>
                    <a:pt x="4" y="20"/>
                    <a:pt x="4" y="19"/>
                    <a:pt x="5" y="17"/>
                  </a:cubicBezTo>
                  <a:cubicBezTo>
                    <a:pt x="7" y="15"/>
                    <a:pt x="10" y="14"/>
                    <a:pt x="12" y="12"/>
                  </a:cubicBezTo>
                  <a:cubicBezTo>
                    <a:pt x="15" y="10"/>
                    <a:pt x="18" y="7"/>
                    <a:pt x="19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0" y="8"/>
                    <a:pt x="7" y="10"/>
                    <a:pt x="5" y="12"/>
                  </a:cubicBezTo>
                  <a:cubicBezTo>
                    <a:pt x="3" y="14"/>
                    <a:pt x="2" y="15"/>
                    <a:pt x="1" y="17"/>
                  </a:cubicBezTo>
                  <a:cubicBezTo>
                    <a:pt x="0" y="18"/>
                    <a:pt x="0" y="20"/>
                    <a:pt x="0" y="22"/>
                  </a:cubicBezTo>
                  <a:cubicBezTo>
                    <a:pt x="0" y="26"/>
                    <a:pt x="1" y="29"/>
                    <a:pt x="3" y="31"/>
                  </a:cubicBezTo>
                  <a:cubicBezTo>
                    <a:pt x="5" y="34"/>
                    <a:pt x="9" y="35"/>
                    <a:pt x="12" y="36"/>
                  </a:cubicBezTo>
                  <a:cubicBezTo>
                    <a:pt x="15" y="37"/>
                    <a:pt x="17" y="37"/>
                    <a:pt x="17" y="37"/>
                  </a:cubicBezTo>
                  <a:cubicBezTo>
                    <a:pt x="18" y="37"/>
                    <a:pt x="19" y="36"/>
                    <a:pt x="19" y="35"/>
                  </a:cubicBezTo>
                  <a:cubicBezTo>
                    <a:pt x="19" y="34"/>
                    <a:pt x="18" y="33"/>
                    <a:pt x="17" y="3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9" name="Freeform 567"/>
            <p:cNvSpPr>
              <a:spLocks/>
            </p:cNvSpPr>
            <p:nvPr userDrawn="1"/>
          </p:nvSpPr>
          <p:spPr bwMode="auto">
            <a:xfrm>
              <a:off x="5917138" y="6235701"/>
              <a:ext cx="73025" cy="144463"/>
            </a:xfrm>
            <a:custGeom>
              <a:avLst/>
              <a:gdLst>
                <a:gd name="T0" fmla="*/ 2 w 19"/>
                <a:gd name="T1" fmla="*/ 37 h 37"/>
                <a:gd name="T2" fmla="*/ 10 w 19"/>
                <a:gd name="T3" fmla="*/ 35 h 37"/>
                <a:gd name="T4" fmla="*/ 16 w 19"/>
                <a:gd name="T5" fmla="*/ 31 h 37"/>
                <a:gd name="T6" fmla="*/ 19 w 19"/>
                <a:gd name="T7" fmla="*/ 22 h 37"/>
                <a:gd name="T8" fmla="*/ 17 w 19"/>
                <a:gd name="T9" fmla="*/ 15 h 37"/>
                <a:gd name="T10" fmla="*/ 9 w 19"/>
                <a:gd name="T11" fmla="*/ 8 h 37"/>
                <a:gd name="T12" fmla="*/ 4 w 19"/>
                <a:gd name="T13" fmla="*/ 2 h 37"/>
                <a:gd name="T14" fmla="*/ 1 w 19"/>
                <a:gd name="T15" fmla="*/ 1 h 37"/>
                <a:gd name="T16" fmla="*/ 0 w 19"/>
                <a:gd name="T17" fmla="*/ 3 h 37"/>
                <a:gd name="T18" fmla="*/ 4 w 19"/>
                <a:gd name="T19" fmla="*/ 9 h 37"/>
                <a:gd name="T20" fmla="*/ 12 w 19"/>
                <a:gd name="T21" fmla="*/ 15 h 37"/>
                <a:gd name="T22" fmla="*/ 14 w 19"/>
                <a:gd name="T23" fmla="*/ 18 h 37"/>
                <a:gd name="T24" fmla="*/ 15 w 19"/>
                <a:gd name="T25" fmla="*/ 22 h 37"/>
                <a:gd name="T26" fmla="*/ 13 w 19"/>
                <a:gd name="T27" fmla="*/ 28 h 37"/>
                <a:gd name="T28" fmla="*/ 6 w 19"/>
                <a:gd name="T29" fmla="*/ 32 h 37"/>
                <a:gd name="T30" fmla="*/ 3 w 19"/>
                <a:gd name="T31" fmla="*/ 33 h 37"/>
                <a:gd name="T32" fmla="*/ 2 w 19"/>
                <a:gd name="T33" fmla="*/ 33 h 37"/>
                <a:gd name="T34" fmla="*/ 2 w 19"/>
                <a:gd name="T35" fmla="*/ 33 h 37"/>
                <a:gd name="T36" fmla="*/ 2 w 19"/>
                <a:gd name="T37" fmla="*/ 33 h 37"/>
                <a:gd name="T38" fmla="*/ 0 w 19"/>
                <a:gd name="T39" fmla="*/ 35 h 37"/>
                <a:gd name="T40" fmla="*/ 2 w 19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37">
                  <a:moveTo>
                    <a:pt x="2" y="37"/>
                  </a:moveTo>
                  <a:cubicBezTo>
                    <a:pt x="2" y="37"/>
                    <a:pt x="6" y="37"/>
                    <a:pt x="10" y="35"/>
                  </a:cubicBezTo>
                  <a:cubicBezTo>
                    <a:pt x="12" y="34"/>
                    <a:pt x="15" y="33"/>
                    <a:pt x="16" y="31"/>
                  </a:cubicBezTo>
                  <a:cubicBezTo>
                    <a:pt x="18" y="29"/>
                    <a:pt x="19" y="26"/>
                    <a:pt x="19" y="22"/>
                  </a:cubicBezTo>
                  <a:cubicBezTo>
                    <a:pt x="19" y="19"/>
                    <a:pt x="18" y="17"/>
                    <a:pt x="17" y="15"/>
                  </a:cubicBezTo>
                  <a:cubicBezTo>
                    <a:pt x="15" y="12"/>
                    <a:pt x="12" y="10"/>
                    <a:pt x="9" y="8"/>
                  </a:cubicBezTo>
                  <a:cubicBezTo>
                    <a:pt x="7" y="6"/>
                    <a:pt x="5" y="5"/>
                    <a:pt x="4" y="2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6"/>
                    <a:pt x="2" y="8"/>
                    <a:pt x="4" y="9"/>
                  </a:cubicBezTo>
                  <a:cubicBezTo>
                    <a:pt x="7" y="12"/>
                    <a:pt x="10" y="13"/>
                    <a:pt x="12" y="15"/>
                  </a:cubicBezTo>
                  <a:cubicBezTo>
                    <a:pt x="13" y="16"/>
                    <a:pt x="14" y="17"/>
                    <a:pt x="14" y="18"/>
                  </a:cubicBezTo>
                  <a:cubicBezTo>
                    <a:pt x="15" y="20"/>
                    <a:pt x="15" y="21"/>
                    <a:pt x="15" y="22"/>
                  </a:cubicBezTo>
                  <a:cubicBezTo>
                    <a:pt x="15" y="25"/>
                    <a:pt x="14" y="27"/>
                    <a:pt x="13" y="28"/>
                  </a:cubicBezTo>
                  <a:cubicBezTo>
                    <a:pt x="11" y="30"/>
                    <a:pt x="9" y="32"/>
                    <a:pt x="6" y="32"/>
                  </a:cubicBezTo>
                  <a:cubicBezTo>
                    <a:pt x="5" y="33"/>
                    <a:pt x="4" y="33"/>
                    <a:pt x="3" y="33"/>
                  </a:cubicBezTo>
                  <a:cubicBezTo>
                    <a:pt x="3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4"/>
                    <a:pt x="0" y="35"/>
                  </a:cubicBezTo>
                  <a:cubicBezTo>
                    <a:pt x="0" y="36"/>
                    <a:pt x="1" y="37"/>
                    <a:pt x="2" y="3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0" name="Freeform 568"/>
            <p:cNvSpPr>
              <a:spLocks/>
            </p:cNvSpPr>
            <p:nvPr userDrawn="1"/>
          </p:nvSpPr>
          <p:spPr bwMode="auto">
            <a:xfrm>
              <a:off x="5917138" y="6176963"/>
              <a:ext cx="15875" cy="82550"/>
            </a:xfrm>
            <a:custGeom>
              <a:avLst/>
              <a:gdLst>
                <a:gd name="T0" fmla="*/ 0 w 4"/>
                <a:gd name="T1" fmla="*/ 2 h 21"/>
                <a:gd name="T2" fmla="*/ 0 w 4"/>
                <a:gd name="T3" fmla="*/ 19 h 21"/>
                <a:gd name="T4" fmla="*/ 2 w 4"/>
                <a:gd name="T5" fmla="*/ 21 h 21"/>
                <a:gd name="T6" fmla="*/ 4 w 4"/>
                <a:gd name="T7" fmla="*/ 19 h 21"/>
                <a:gd name="T8" fmla="*/ 4 w 4"/>
                <a:gd name="T9" fmla="*/ 2 h 21"/>
                <a:gd name="T10" fmla="*/ 2 w 4"/>
                <a:gd name="T11" fmla="*/ 0 h 21"/>
                <a:gd name="T12" fmla="*/ 0 w 4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1">
                  <a:moveTo>
                    <a:pt x="0" y="2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3" y="21"/>
                    <a:pt x="4" y="20"/>
                    <a:pt x="4" y="19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Freeform 569"/>
            <p:cNvSpPr>
              <a:spLocks/>
            </p:cNvSpPr>
            <p:nvPr userDrawn="1"/>
          </p:nvSpPr>
          <p:spPr bwMode="auto">
            <a:xfrm>
              <a:off x="5890150" y="6361113"/>
              <a:ext cx="15875" cy="69850"/>
            </a:xfrm>
            <a:custGeom>
              <a:avLst/>
              <a:gdLst>
                <a:gd name="T0" fmla="*/ 0 w 4"/>
                <a:gd name="T1" fmla="*/ 2 h 18"/>
                <a:gd name="T2" fmla="*/ 0 w 4"/>
                <a:gd name="T3" fmla="*/ 16 h 18"/>
                <a:gd name="T4" fmla="*/ 2 w 4"/>
                <a:gd name="T5" fmla="*/ 18 h 18"/>
                <a:gd name="T6" fmla="*/ 4 w 4"/>
                <a:gd name="T7" fmla="*/ 16 h 18"/>
                <a:gd name="T8" fmla="*/ 4 w 4"/>
                <a:gd name="T9" fmla="*/ 2 h 18"/>
                <a:gd name="T10" fmla="*/ 2 w 4"/>
                <a:gd name="T11" fmla="*/ 0 h 18"/>
                <a:gd name="T12" fmla="*/ 0 w 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0" y="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Freeform 570"/>
            <p:cNvSpPr>
              <a:spLocks/>
            </p:cNvSpPr>
            <p:nvPr userDrawn="1"/>
          </p:nvSpPr>
          <p:spPr bwMode="auto">
            <a:xfrm>
              <a:off x="5944125" y="6361113"/>
              <a:ext cx="15875" cy="69850"/>
            </a:xfrm>
            <a:custGeom>
              <a:avLst/>
              <a:gdLst>
                <a:gd name="T0" fmla="*/ 0 w 4"/>
                <a:gd name="T1" fmla="*/ 2 h 18"/>
                <a:gd name="T2" fmla="*/ 0 w 4"/>
                <a:gd name="T3" fmla="*/ 16 h 18"/>
                <a:gd name="T4" fmla="*/ 2 w 4"/>
                <a:gd name="T5" fmla="*/ 18 h 18"/>
                <a:gd name="T6" fmla="*/ 4 w 4"/>
                <a:gd name="T7" fmla="*/ 16 h 18"/>
                <a:gd name="T8" fmla="*/ 4 w 4"/>
                <a:gd name="T9" fmla="*/ 2 h 18"/>
                <a:gd name="T10" fmla="*/ 2 w 4"/>
                <a:gd name="T11" fmla="*/ 0 h 18"/>
                <a:gd name="T12" fmla="*/ 0 w 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0" y="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Freeform 571"/>
            <p:cNvSpPr>
              <a:spLocks/>
            </p:cNvSpPr>
            <p:nvPr userDrawn="1"/>
          </p:nvSpPr>
          <p:spPr bwMode="auto">
            <a:xfrm>
              <a:off x="6112400" y="6184901"/>
              <a:ext cx="46038" cy="128588"/>
            </a:xfrm>
            <a:custGeom>
              <a:avLst/>
              <a:gdLst>
                <a:gd name="T0" fmla="*/ 0 w 12"/>
                <a:gd name="T1" fmla="*/ 2 h 33"/>
                <a:gd name="T2" fmla="*/ 0 w 12"/>
                <a:gd name="T3" fmla="*/ 14 h 33"/>
                <a:gd name="T4" fmla="*/ 1 w 12"/>
                <a:gd name="T5" fmla="*/ 16 h 33"/>
                <a:gd name="T6" fmla="*/ 3 w 12"/>
                <a:gd name="T7" fmla="*/ 18 h 33"/>
                <a:gd name="T8" fmla="*/ 6 w 12"/>
                <a:gd name="T9" fmla="*/ 21 h 33"/>
                <a:gd name="T10" fmla="*/ 8 w 12"/>
                <a:gd name="T11" fmla="*/ 24 h 33"/>
                <a:gd name="T12" fmla="*/ 7 w 12"/>
                <a:gd name="T13" fmla="*/ 27 h 33"/>
                <a:gd name="T14" fmla="*/ 5 w 12"/>
                <a:gd name="T15" fmla="*/ 29 h 33"/>
                <a:gd name="T16" fmla="*/ 2 w 12"/>
                <a:gd name="T17" fmla="*/ 29 h 33"/>
                <a:gd name="T18" fmla="*/ 0 w 12"/>
                <a:gd name="T19" fmla="*/ 31 h 33"/>
                <a:gd name="T20" fmla="*/ 2 w 12"/>
                <a:gd name="T21" fmla="*/ 33 h 33"/>
                <a:gd name="T22" fmla="*/ 8 w 12"/>
                <a:gd name="T23" fmla="*/ 32 h 33"/>
                <a:gd name="T24" fmla="*/ 11 w 12"/>
                <a:gd name="T25" fmla="*/ 29 h 33"/>
                <a:gd name="T26" fmla="*/ 12 w 12"/>
                <a:gd name="T27" fmla="*/ 24 h 33"/>
                <a:gd name="T28" fmla="*/ 10 w 12"/>
                <a:gd name="T29" fmla="*/ 19 h 33"/>
                <a:gd name="T30" fmla="*/ 6 w 12"/>
                <a:gd name="T31" fmla="*/ 15 h 33"/>
                <a:gd name="T32" fmla="*/ 4 w 12"/>
                <a:gd name="T33" fmla="*/ 14 h 33"/>
                <a:gd name="T34" fmla="*/ 4 w 12"/>
                <a:gd name="T35" fmla="*/ 13 h 33"/>
                <a:gd name="T36" fmla="*/ 3 w 12"/>
                <a:gd name="T37" fmla="*/ 14 h 33"/>
                <a:gd name="T38" fmla="*/ 4 w 12"/>
                <a:gd name="T39" fmla="*/ 14 h 33"/>
                <a:gd name="T40" fmla="*/ 4 w 12"/>
                <a:gd name="T41" fmla="*/ 13 h 33"/>
                <a:gd name="T42" fmla="*/ 3 w 12"/>
                <a:gd name="T43" fmla="*/ 14 h 33"/>
                <a:gd name="T44" fmla="*/ 4 w 12"/>
                <a:gd name="T45" fmla="*/ 14 h 33"/>
                <a:gd name="T46" fmla="*/ 4 w 12"/>
                <a:gd name="T47" fmla="*/ 2 h 33"/>
                <a:gd name="T48" fmla="*/ 2 w 12"/>
                <a:gd name="T49" fmla="*/ 0 h 33"/>
                <a:gd name="T50" fmla="*/ 0 w 12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33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8"/>
                  </a:cubicBezTo>
                  <a:cubicBezTo>
                    <a:pt x="4" y="19"/>
                    <a:pt x="5" y="20"/>
                    <a:pt x="6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8" y="26"/>
                    <a:pt x="8" y="26"/>
                    <a:pt x="7" y="27"/>
                  </a:cubicBezTo>
                  <a:cubicBezTo>
                    <a:pt x="7" y="28"/>
                    <a:pt x="6" y="28"/>
                    <a:pt x="5" y="29"/>
                  </a:cubicBezTo>
                  <a:cubicBezTo>
                    <a:pt x="4" y="29"/>
                    <a:pt x="3" y="29"/>
                    <a:pt x="2" y="29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4" y="33"/>
                    <a:pt x="6" y="33"/>
                    <a:pt x="8" y="32"/>
                  </a:cubicBezTo>
                  <a:cubicBezTo>
                    <a:pt x="9" y="31"/>
                    <a:pt x="10" y="30"/>
                    <a:pt x="11" y="29"/>
                  </a:cubicBezTo>
                  <a:cubicBezTo>
                    <a:pt x="12" y="28"/>
                    <a:pt x="12" y="26"/>
                    <a:pt x="12" y="24"/>
                  </a:cubicBezTo>
                  <a:cubicBezTo>
                    <a:pt x="12" y="23"/>
                    <a:pt x="11" y="21"/>
                    <a:pt x="10" y="19"/>
                  </a:cubicBezTo>
                  <a:cubicBezTo>
                    <a:pt x="9" y="17"/>
                    <a:pt x="7" y="16"/>
                    <a:pt x="6" y="15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Freeform 572"/>
            <p:cNvSpPr>
              <a:spLocks/>
            </p:cNvSpPr>
            <p:nvPr userDrawn="1"/>
          </p:nvSpPr>
          <p:spPr bwMode="auto">
            <a:xfrm>
              <a:off x="6096525" y="6294438"/>
              <a:ext cx="46038" cy="82550"/>
            </a:xfrm>
            <a:custGeom>
              <a:avLst/>
              <a:gdLst>
                <a:gd name="T0" fmla="*/ 0 w 12"/>
                <a:gd name="T1" fmla="*/ 2 h 21"/>
                <a:gd name="T2" fmla="*/ 0 w 12"/>
                <a:gd name="T3" fmla="*/ 19 h 21"/>
                <a:gd name="T4" fmla="*/ 0 w 12"/>
                <a:gd name="T5" fmla="*/ 20 h 21"/>
                <a:gd name="T6" fmla="*/ 2 w 12"/>
                <a:gd name="T7" fmla="*/ 21 h 21"/>
                <a:gd name="T8" fmla="*/ 10 w 12"/>
                <a:gd name="T9" fmla="*/ 21 h 21"/>
                <a:gd name="T10" fmla="*/ 12 w 12"/>
                <a:gd name="T11" fmla="*/ 20 h 21"/>
                <a:gd name="T12" fmla="*/ 12 w 12"/>
                <a:gd name="T13" fmla="*/ 19 h 21"/>
                <a:gd name="T14" fmla="*/ 12 w 12"/>
                <a:gd name="T15" fmla="*/ 3 h 21"/>
                <a:gd name="T16" fmla="*/ 10 w 12"/>
                <a:gd name="T17" fmla="*/ 1 h 21"/>
                <a:gd name="T18" fmla="*/ 8 w 12"/>
                <a:gd name="T19" fmla="*/ 3 h 21"/>
                <a:gd name="T20" fmla="*/ 8 w 12"/>
                <a:gd name="T21" fmla="*/ 17 h 21"/>
                <a:gd name="T22" fmla="*/ 4 w 12"/>
                <a:gd name="T23" fmla="*/ 17 h 21"/>
                <a:gd name="T24" fmla="*/ 4 w 12"/>
                <a:gd name="T25" fmla="*/ 2 h 21"/>
                <a:gd name="T26" fmla="*/ 2 w 12"/>
                <a:gd name="T27" fmla="*/ 0 h 21"/>
                <a:gd name="T28" fmla="*/ 0 w 12"/>
                <a:gd name="T2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1">
                  <a:moveTo>
                    <a:pt x="0" y="2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" y="20"/>
                    <a:pt x="1" y="21"/>
                    <a:pt x="2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0"/>
                    <a:pt x="12" y="20"/>
                  </a:cubicBezTo>
                  <a:cubicBezTo>
                    <a:pt x="12" y="20"/>
                    <a:pt x="12" y="19"/>
                    <a:pt x="12" y="1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8" y="1"/>
                    <a:pt x="8" y="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5" name="Freeform 573"/>
            <p:cNvSpPr>
              <a:spLocks/>
            </p:cNvSpPr>
            <p:nvPr userDrawn="1"/>
          </p:nvSpPr>
          <p:spPr bwMode="auto">
            <a:xfrm>
              <a:off x="6039375" y="6356351"/>
              <a:ext cx="73025" cy="133350"/>
            </a:xfrm>
            <a:custGeom>
              <a:avLst/>
              <a:gdLst>
                <a:gd name="T0" fmla="*/ 16 w 19"/>
                <a:gd name="T1" fmla="*/ 1 h 34"/>
                <a:gd name="T2" fmla="*/ 9 w 19"/>
                <a:gd name="T3" fmla="*/ 6 h 34"/>
                <a:gd name="T4" fmla="*/ 1 w 19"/>
                <a:gd name="T5" fmla="*/ 18 h 34"/>
                <a:gd name="T6" fmla="*/ 1 w 19"/>
                <a:gd name="T7" fmla="*/ 18 h 34"/>
                <a:gd name="T8" fmla="*/ 1 w 19"/>
                <a:gd name="T9" fmla="*/ 19 h 34"/>
                <a:gd name="T10" fmla="*/ 3 w 19"/>
                <a:gd name="T11" fmla="*/ 25 h 34"/>
                <a:gd name="T12" fmla="*/ 5 w 19"/>
                <a:gd name="T13" fmla="*/ 28 h 34"/>
                <a:gd name="T14" fmla="*/ 6 w 19"/>
                <a:gd name="T15" fmla="*/ 26 h 34"/>
                <a:gd name="T16" fmla="*/ 4 w 19"/>
                <a:gd name="T17" fmla="*/ 25 h 34"/>
                <a:gd name="T18" fmla="*/ 1 w 19"/>
                <a:gd name="T19" fmla="*/ 30 h 34"/>
                <a:gd name="T20" fmla="*/ 2 w 19"/>
                <a:gd name="T21" fmla="*/ 33 h 34"/>
                <a:gd name="T22" fmla="*/ 4 w 19"/>
                <a:gd name="T23" fmla="*/ 32 h 34"/>
                <a:gd name="T24" fmla="*/ 8 w 19"/>
                <a:gd name="T25" fmla="*/ 27 h 34"/>
                <a:gd name="T26" fmla="*/ 8 w 19"/>
                <a:gd name="T27" fmla="*/ 25 h 34"/>
                <a:gd name="T28" fmla="*/ 7 w 19"/>
                <a:gd name="T29" fmla="*/ 25 h 34"/>
                <a:gd name="T30" fmla="*/ 6 w 19"/>
                <a:gd name="T31" fmla="*/ 23 h 34"/>
                <a:gd name="T32" fmla="*/ 5 w 19"/>
                <a:gd name="T33" fmla="*/ 19 h 34"/>
                <a:gd name="T34" fmla="*/ 5 w 19"/>
                <a:gd name="T35" fmla="*/ 19 h 34"/>
                <a:gd name="T36" fmla="*/ 3 w 19"/>
                <a:gd name="T37" fmla="*/ 19 h 34"/>
                <a:gd name="T38" fmla="*/ 5 w 19"/>
                <a:gd name="T39" fmla="*/ 19 h 34"/>
                <a:gd name="T40" fmla="*/ 11 w 19"/>
                <a:gd name="T41" fmla="*/ 9 h 34"/>
                <a:gd name="T42" fmla="*/ 16 w 19"/>
                <a:gd name="T43" fmla="*/ 6 h 34"/>
                <a:gd name="T44" fmla="*/ 17 w 19"/>
                <a:gd name="T45" fmla="*/ 5 h 34"/>
                <a:gd name="T46" fmla="*/ 18 w 19"/>
                <a:gd name="T47" fmla="*/ 4 h 34"/>
                <a:gd name="T48" fmla="*/ 18 w 19"/>
                <a:gd name="T49" fmla="*/ 4 h 34"/>
                <a:gd name="T50" fmla="*/ 18 w 19"/>
                <a:gd name="T51" fmla="*/ 2 h 34"/>
                <a:gd name="T52" fmla="*/ 16 w 19"/>
                <a:gd name="T5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34">
                  <a:moveTo>
                    <a:pt x="16" y="1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5" y="9"/>
                    <a:pt x="1" y="13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2"/>
                    <a:pt x="2" y="24"/>
                    <a:pt x="3" y="25"/>
                  </a:cubicBezTo>
                  <a:cubicBezTo>
                    <a:pt x="4" y="27"/>
                    <a:pt x="5" y="27"/>
                    <a:pt x="5" y="28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1" y="32"/>
                    <a:pt x="2" y="33"/>
                  </a:cubicBezTo>
                  <a:cubicBezTo>
                    <a:pt x="2" y="34"/>
                    <a:pt x="4" y="33"/>
                    <a:pt x="4" y="3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2"/>
                    <a:pt x="5" y="20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5"/>
                    <a:pt x="8" y="12"/>
                    <a:pt x="11" y="9"/>
                  </a:cubicBezTo>
                  <a:cubicBezTo>
                    <a:pt x="13" y="7"/>
                    <a:pt x="15" y="6"/>
                    <a:pt x="16" y="6"/>
                  </a:cubicBezTo>
                  <a:cubicBezTo>
                    <a:pt x="16" y="5"/>
                    <a:pt x="17" y="5"/>
                    <a:pt x="17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6" name="Freeform 574"/>
            <p:cNvSpPr>
              <a:spLocks/>
            </p:cNvSpPr>
            <p:nvPr userDrawn="1"/>
          </p:nvSpPr>
          <p:spPr bwMode="auto">
            <a:xfrm>
              <a:off x="6050488" y="6356351"/>
              <a:ext cx="149225" cy="144463"/>
            </a:xfrm>
            <a:custGeom>
              <a:avLst/>
              <a:gdLst>
                <a:gd name="T0" fmla="*/ 21 w 39"/>
                <a:gd name="T1" fmla="*/ 4 h 37"/>
                <a:gd name="T2" fmla="*/ 21 w 39"/>
                <a:gd name="T3" fmla="*/ 4 h 37"/>
                <a:gd name="T4" fmla="*/ 28 w 39"/>
                <a:gd name="T5" fmla="*/ 9 h 37"/>
                <a:gd name="T6" fmla="*/ 34 w 39"/>
                <a:gd name="T7" fmla="*/ 19 h 37"/>
                <a:gd name="T8" fmla="*/ 36 w 39"/>
                <a:gd name="T9" fmla="*/ 19 h 37"/>
                <a:gd name="T10" fmla="*/ 34 w 39"/>
                <a:gd name="T11" fmla="*/ 19 h 37"/>
                <a:gd name="T12" fmla="*/ 34 w 39"/>
                <a:gd name="T13" fmla="*/ 19 h 37"/>
                <a:gd name="T14" fmla="*/ 33 w 39"/>
                <a:gd name="T15" fmla="*/ 23 h 37"/>
                <a:gd name="T16" fmla="*/ 32 w 39"/>
                <a:gd name="T17" fmla="*/ 24 h 37"/>
                <a:gd name="T18" fmla="*/ 32 w 39"/>
                <a:gd name="T19" fmla="*/ 25 h 37"/>
                <a:gd name="T20" fmla="*/ 31 w 39"/>
                <a:gd name="T21" fmla="*/ 25 h 37"/>
                <a:gd name="T22" fmla="*/ 31 w 39"/>
                <a:gd name="T23" fmla="*/ 25 h 37"/>
                <a:gd name="T24" fmla="*/ 31 w 39"/>
                <a:gd name="T25" fmla="*/ 27 h 37"/>
                <a:gd name="T26" fmla="*/ 34 w 39"/>
                <a:gd name="T27" fmla="*/ 33 h 37"/>
                <a:gd name="T28" fmla="*/ 2 w 39"/>
                <a:gd name="T29" fmla="*/ 33 h 37"/>
                <a:gd name="T30" fmla="*/ 0 w 39"/>
                <a:gd name="T31" fmla="*/ 35 h 37"/>
                <a:gd name="T32" fmla="*/ 2 w 39"/>
                <a:gd name="T33" fmla="*/ 37 h 37"/>
                <a:gd name="T34" fmla="*/ 37 w 39"/>
                <a:gd name="T35" fmla="*/ 37 h 37"/>
                <a:gd name="T36" fmla="*/ 39 w 39"/>
                <a:gd name="T37" fmla="*/ 36 h 37"/>
                <a:gd name="T38" fmla="*/ 39 w 39"/>
                <a:gd name="T39" fmla="*/ 34 h 37"/>
                <a:gd name="T40" fmla="*/ 35 w 39"/>
                <a:gd name="T41" fmla="*/ 25 h 37"/>
                <a:gd name="T42" fmla="*/ 33 w 39"/>
                <a:gd name="T43" fmla="*/ 26 h 37"/>
                <a:gd name="T44" fmla="*/ 34 w 39"/>
                <a:gd name="T45" fmla="*/ 28 h 37"/>
                <a:gd name="T46" fmla="*/ 36 w 39"/>
                <a:gd name="T47" fmla="*/ 25 h 37"/>
                <a:gd name="T48" fmla="*/ 38 w 39"/>
                <a:gd name="T49" fmla="*/ 19 h 37"/>
                <a:gd name="T50" fmla="*/ 38 w 39"/>
                <a:gd name="T51" fmla="*/ 18 h 37"/>
                <a:gd name="T52" fmla="*/ 38 w 39"/>
                <a:gd name="T53" fmla="*/ 18 h 37"/>
                <a:gd name="T54" fmla="*/ 30 w 39"/>
                <a:gd name="T55" fmla="*/ 6 h 37"/>
                <a:gd name="T56" fmla="*/ 23 w 39"/>
                <a:gd name="T57" fmla="*/ 1 h 37"/>
                <a:gd name="T58" fmla="*/ 20 w 39"/>
                <a:gd name="T59" fmla="*/ 2 h 37"/>
                <a:gd name="T60" fmla="*/ 21 w 39"/>
                <a:gd name="T6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7">
                  <a:moveTo>
                    <a:pt x="2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2" y="5"/>
                    <a:pt x="25" y="7"/>
                    <a:pt x="28" y="9"/>
                  </a:cubicBezTo>
                  <a:cubicBezTo>
                    <a:pt x="31" y="12"/>
                    <a:pt x="34" y="16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4" y="22"/>
                    <a:pt x="33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6"/>
                    <a:pt x="31" y="27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6"/>
                    <a:pt x="0" y="37"/>
                    <a:pt x="2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8" y="36"/>
                    <a:pt x="39" y="36"/>
                  </a:cubicBezTo>
                  <a:cubicBezTo>
                    <a:pt x="39" y="35"/>
                    <a:pt x="39" y="34"/>
                    <a:pt x="39" y="3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6" y="25"/>
                  </a:cubicBezTo>
                  <a:cubicBezTo>
                    <a:pt x="37" y="24"/>
                    <a:pt x="38" y="22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3"/>
                    <a:pt x="34" y="9"/>
                    <a:pt x="30" y="6"/>
                  </a:cubicBezTo>
                  <a:cubicBezTo>
                    <a:pt x="27" y="3"/>
                    <a:pt x="23" y="1"/>
                    <a:pt x="23" y="1"/>
                  </a:cubicBezTo>
                  <a:cubicBezTo>
                    <a:pt x="22" y="0"/>
                    <a:pt x="21" y="1"/>
                    <a:pt x="20" y="2"/>
                  </a:cubicBezTo>
                  <a:cubicBezTo>
                    <a:pt x="20" y="3"/>
                    <a:pt x="20" y="4"/>
                    <a:pt x="2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7" name="Freeform 575"/>
            <p:cNvSpPr>
              <a:spLocks/>
            </p:cNvSpPr>
            <p:nvPr userDrawn="1"/>
          </p:nvSpPr>
          <p:spPr bwMode="auto">
            <a:xfrm>
              <a:off x="4143900" y="6411913"/>
              <a:ext cx="79375" cy="26988"/>
            </a:xfrm>
            <a:custGeom>
              <a:avLst/>
              <a:gdLst>
                <a:gd name="T0" fmla="*/ 4 w 21"/>
                <a:gd name="T1" fmla="*/ 6 h 7"/>
                <a:gd name="T2" fmla="*/ 3 w 21"/>
                <a:gd name="T3" fmla="*/ 6 h 7"/>
                <a:gd name="T4" fmla="*/ 4 w 21"/>
                <a:gd name="T5" fmla="*/ 6 h 7"/>
                <a:gd name="T6" fmla="*/ 4 w 21"/>
                <a:gd name="T7" fmla="*/ 6 h 7"/>
                <a:gd name="T8" fmla="*/ 3 w 21"/>
                <a:gd name="T9" fmla="*/ 6 h 7"/>
                <a:gd name="T10" fmla="*/ 4 w 21"/>
                <a:gd name="T11" fmla="*/ 6 h 7"/>
                <a:gd name="T12" fmla="*/ 4 w 21"/>
                <a:gd name="T13" fmla="*/ 6 h 7"/>
                <a:gd name="T14" fmla="*/ 12 w 21"/>
                <a:gd name="T15" fmla="*/ 4 h 7"/>
                <a:gd name="T16" fmla="*/ 18 w 21"/>
                <a:gd name="T17" fmla="*/ 4 h 7"/>
                <a:gd name="T18" fmla="*/ 21 w 21"/>
                <a:gd name="T19" fmla="*/ 3 h 7"/>
                <a:gd name="T20" fmla="*/ 19 w 21"/>
                <a:gd name="T21" fmla="*/ 0 h 7"/>
                <a:gd name="T22" fmla="*/ 12 w 21"/>
                <a:gd name="T23" fmla="*/ 0 h 7"/>
                <a:gd name="T24" fmla="*/ 1 w 21"/>
                <a:gd name="T25" fmla="*/ 4 h 7"/>
                <a:gd name="T26" fmla="*/ 1 w 21"/>
                <a:gd name="T27" fmla="*/ 7 h 7"/>
                <a:gd name="T28" fmla="*/ 4 w 21"/>
                <a:gd name="T2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7">
                  <a:moveTo>
                    <a:pt x="4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7" y="4"/>
                    <a:pt x="12" y="4"/>
                  </a:cubicBezTo>
                  <a:cubicBezTo>
                    <a:pt x="14" y="4"/>
                    <a:pt x="16" y="4"/>
                    <a:pt x="18" y="4"/>
                  </a:cubicBezTo>
                  <a:cubicBezTo>
                    <a:pt x="19" y="5"/>
                    <a:pt x="20" y="4"/>
                    <a:pt x="21" y="3"/>
                  </a:cubicBezTo>
                  <a:cubicBezTo>
                    <a:pt x="21" y="2"/>
                    <a:pt x="20" y="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4" y="0"/>
                    <a:pt x="1" y="3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7"/>
                    <a:pt x="4" y="6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8" name="Freeform 576"/>
            <p:cNvSpPr>
              <a:spLocks/>
            </p:cNvSpPr>
            <p:nvPr userDrawn="1"/>
          </p:nvSpPr>
          <p:spPr bwMode="auto">
            <a:xfrm>
              <a:off x="4250263" y="6411913"/>
              <a:ext cx="80963" cy="23813"/>
            </a:xfrm>
            <a:custGeom>
              <a:avLst/>
              <a:gdLst>
                <a:gd name="T0" fmla="*/ 4 w 21"/>
                <a:gd name="T1" fmla="*/ 5 h 6"/>
                <a:gd name="T2" fmla="*/ 4 w 21"/>
                <a:gd name="T3" fmla="*/ 5 h 6"/>
                <a:gd name="T4" fmla="*/ 4 w 21"/>
                <a:gd name="T5" fmla="*/ 5 h 6"/>
                <a:gd name="T6" fmla="*/ 4 w 21"/>
                <a:gd name="T7" fmla="*/ 5 h 6"/>
                <a:gd name="T8" fmla="*/ 4 w 21"/>
                <a:gd name="T9" fmla="*/ 5 h 6"/>
                <a:gd name="T10" fmla="*/ 4 w 21"/>
                <a:gd name="T11" fmla="*/ 5 h 6"/>
                <a:gd name="T12" fmla="*/ 11 w 21"/>
                <a:gd name="T13" fmla="*/ 4 h 6"/>
                <a:gd name="T14" fmla="*/ 18 w 21"/>
                <a:gd name="T15" fmla="*/ 4 h 6"/>
                <a:gd name="T16" fmla="*/ 20 w 21"/>
                <a:gd name="T17" fmla="*/ 3 h 6"/>
                <a:gd name="T18" fmla="*/ 19 w 21"/>
                <a:gd name="T19" fmla="*/ 0 h 6"/>
                <a:gd name="T20" fmla="*/ 11 w 21"/>
                <a:gd name="T21" fmla="*/ 0 h 6"/>
                <a:gd name="T22" fmla="*/ 1 w 21"/>
                <a:gd name="T23" fmla="*/ 2 h 6"/>
                <a:gd name="T24" fmla="*/ 1 w 21"/>
                <a:gd name="T25" fmla="*/ 5 h 6"/>
                <a:gd name="T26" fmla="*/ 4 w 21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"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6" y="4"/>
                    <a:pt x="11" y="4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9" y="5"/>
                    <a:pt x="20" y="4"/>
                    <a:pt x="20" y="3"/>
                  </a:cubicBezTo>
                  <a:cubicBezTo>
                    <a:pt x="21" y="2"/>
                    <a:pt x="20" y="1"/>
                    <a:pt x="19" y="0"/>
                  </a:cubicBezTo>
                  <a:cubicBezTo>
                    <a:pt x="16" y="0"/>
                    <a:pt x="13" y="0"/>
                    <a:pt x="11" y="0"/>
                  </a:cubicBezTo>
                  <a:cubicBezTo>
                    <a:pt x="5" y="0"/>
                    <a:pt x="2" y="2"/>
                    <a:pt x="1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2" y="6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9" name="Freeform 577"/>
            <p:cNvSpPr>
              <a:spLocks/>
            </p:cNvSpPr>
            <p:nvPr userDrawn="1"/>
          </p:nvSpPr>
          <p:spPr bwMode="auto">
            <a:xfrm>
              <a:off x="4048650" y="6200776"/>
              <a:ext cx="309563" cy="269875"/>
            </a:xfrm>
            <a:custGeom>
              <a:avLst/>
              <a:gdLst>
                <a:gd name="T0" fmla="*/ 7 w 81"/>
                <a:gd name="T1" fmla="*/ 52 h 69"/>
                <a:gd name="T2" fmla="*/ 12 w 81"/>
                <a:gd name="T3" fmla="*/ 60 h 69"/>
                <a:gd name="T4" fmla="*/ 15 w 81"/>
                <a:gd name="T5" fmla="*/ 58 h 69"/>
                <a:gd name="T6" fmla="*/ 17 w 81"/>
                <a:gd name="T7" fmla="*/ 53 h 69"/>
                <a:gd name="T8" fmla="*/ 17 w 81"/>
                <a:gd name="T9" fmla="*/ 52 h 69"/>
                <a:gd name="T10" fmla="*/ 17 w 81"/>
                <a:gd name="T11" fmla="*/ 51 h 69"/>
                <a:gd name="T12" fmla="*/ 20 w 81"/>
                <a:gd name="T13" fmla="*/ 30 h 69"/>
                <a:gd name="T14" fmla="*/ 29 w 81"/>
                <a:gd name="T15" fmla="*/ 11 h 69"/>
                <a:gd name="T16" fmla="*/ 65 w 81"/>
                <a:gd name="T17" fmla="*/ 17 h 69"/>
                <a:gd name="T18" fmla="*/ 74 w 81"/>
                <a:gd name="T19" fmla="*/ 42 h 69"/>
                <a:gd name="T20" fmla="*/ 74 w 81"/>
                <a:gd name="T21" fmla="*/ 51 h 69"/>
                <a:gd name="T22" fmla="*/ 74 w 81"/>
                <a:gd name="T23" fmla="*/ 67 h 69"/>
                <a:gd name="T24" fmla="*/ 78 w 81"/>
                <a:gd name="T25" fmla="*/ 68 h 69"/>
                <a:gd name="T26" fmla="*/ 81 w 81"/>
                <a:gd name="T27" fmla="*/ 46 h 69"/>
                <a:gd name="T28" fmla="*/ 73 w 81"/>
                <a:gd name="T29" fmla="*/ 12 h 69"/>
                <a:gd name="T30" fmla="*/ 41 w 81"/>
                <a:gd name="T31" fmla="*/ 0 h 69"/>
                <a:gd name="T32" fmla="*/ 10 w 81"/>
                <a:gd name="T33" fmla="*/ 13 h 69"/>
                <a:gd name="T34" fmla="*/ 1 w 81"/>
                <a:gd name="T35" fmla="*/ 45 h 69"/>
                <a:gd name="T36" fmla="*/ 3 w 81"/>
                <a:gd name="T37" fmla="*/ 45 h 69"/>
                <a:gd name="T38" fmla="*/ 2 w 81"/>
                <a:gd name="T39" fmla="*/ 45 h 69"/>
                <a:gd name="T40" fmla="*/ 7 w 81"/>
                <a:gd name="T41" fmla="*/ 52 h 69"/>
                <a:gd name="T42" fmla="*/ 11 w 81"/>
                <a:gd name="T43" fmla="*/ 51 h 69"/>
                <a:gd name="T44" fmla="*/ 3 w 81"/>
                <a:gd name="T45" fmla="*/ 41 h 69"/>
                <a:gd name="T46" fmla="*/ 2 w 81"/>
                <a:gd name="T47" fmla="*/ 41 h 69"/>
                <a:gd name="T48" fmla="*/ 4 w 81"/>
                <a:gd name="T49" fmla="*/ 44 h 69"/>
                <a:gd name="T50" fmla="*/ 25 w 81"/>
                <a:gd name="T51" fmla="*/ 7 h 69"/>
                <a:gd name="T52" fmla="*/ 52 w 81"/>
                <a:gd name="T53" fmla="*/ 5 h 69"/>
                <a:gd name="T54" fmla="*/ 76 w 81"/>
                <a:gd name="T55" fmla="*/ 32 h 69"/>
                <a:gd name="T56" fmla="*/ 76 w 81"/>
                <a:gd name="T57" fmla="*/ 58 h 69"/>
                <a:gd name="T58" fmla="*/ 76 w 81"/>
                <a:gd name="T59" fmla="*/ 67 h 69"/>
                <a:gd name="T60" fmla="*/ 78 w 81"/>
                <a:gd name="T61" fmla="*/ 62 h 69"/>
                <a:gd name="T62" fmla="*/ 78 w 81"/>
                <a:gd name="T63" fmla="*/ 50 h 69"/>
                <a:gd name="T64" fmla="*/ 77 w 81"/>
                <a:gd name="T65" fmla="*/ 28 h 69"/>
                <a:gd name="T66" fmla="*/ 42 w 81"/>
                <a:gd name="T67" fmla="*/ 3 h 69"/>
                <a:gd name="T68" fmla="*/ 20 w 81"/>
                <a:gd name="T69" fmla="*/ 18 h 69"/>
                <a:gd name="T70" fmla="*/ 12 w 81"/>
                <a:gd name="T71" fmla="*/ 43 h 69"/>
                <a:gd name="T72" fmla="*/ 15 w 81"/>
                <a:gd name="T73" fmla="*/ 51 h 69"/>
                <a:gd name="T74" fmla="*/ 11 w 81"/>
                <a:gd name="T75" fmla="*/ 58 h 69"/>
                <a:gd name="T76" fmla="*/ 12 w 81"/>
                <a:gd name="T77" fmla="*/ 56 h 69"/>
                <a:gd name="T78" fmla="*/ 12 w 81"/>
                <a:gd name="T79" fmla="*/ 56 h 69"/>
                <a:gd name="T80" fmla="*/ 12 w 81"/>
                <a:gd name="T81" fmla="*/ 57 h 69"/>
                <a:gd name="T82" fmla="*/ 12 w 81"/>
                <a:gd name="T83" fmla="*/ 56 h 69"/>
                <a:gd name="T84" fmla="*/ 12 w 81"/>
                <a:gd name="T85" fmla="*/ 56 h 69"/>
                <a:gd name="T86" fmla="*/ 12 w 81"/>
                <a:gd name="T87" fmla="*/ 56 h 69"/>
                <a:gd name="T88" fmla="*/ 11 w 81"/>
                <a:gd name="T89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69">
                  <a:moveTo>
                    <a:pt x="9" y="52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7" y="55"/>
                    <a:pt x="8" y="57"/>
                    <a:pt x="9" y="58"/>
                  </a:cubicBezTo>
                  <a:cubicBezTo>
                    <a:pt x="10" y="60"/>
                    <a:pt x="11" y="60"/>
                    <a:pt x="12" y="60"/>
                  </a:cubicBezTo>
                  <a:cubicBezTo>
                    <a:pt x="13" y="60"/>
                    <a:pt x="14" y="60"/>
                    <a:pt x="14" y="60"/>
                  </a:cubicBezTo>
                  <a:cubicBezTo>
                    <a:pt x="15" y="59"/>
                    <a:pt x="15" y="59"/>
                    <a:pt x="15" y="58"/>
                  </a:cubicBezTo>
                  <a:cubicBezTo>
                    <a:pt x="15" y="57"/>
                    <a:pt x="16" y="55"/>
                    <a:pt x="16" y="54"/>
                  </a:cubicBezTo>
                  <a:cubicBezTo>
                    <a:pt x="16" y="54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6" y="48"/>
                    <a:pt x="16" y="46"/>
                    <a:pt x="16" y="43"/>
                  </a:cubicBezTo>
                  <a:cubicBezTo>
                    <a:pt x="16" y="38"/>
                    <a:pt x="19" y="34"/>
                    <a:pt x="20" y="30"/>
                  </a:cubicBezTo>
                  <a:cubicBezTo>
                    <a:pt x="21" y="27"/>
                    <a:pt x="22" y="23"/>
                    <a:pt x="24" y="20"/>
                  </a:cubicBezTo>
                  <a:cubicBezTo>
                    <a:pt x="25" y="16"/>
                    <a:pt x="27" y="13"/>
                    <a:pt x="29" y="11"/>
                  </a:cubicBezTo>
                  <a:cubicBezTo>
                    <a:pt x="31" y="8"/>
                    <a:pt x="36" y="7"/>
                    <a:pt x="42" y="7"/>
                  </a:cubicBezTo>
                  <a:cubicBezTo>
                    <a:pt x="50" y="7"/>
                    <a:pt x="59" y="10"/>
                    <a:pt x="65" y="17"/>
                  </a:cubicBezTo>
                  <a:cubicBezTo>
                    <a:pt x="69" y="21"/>
                    <a:pt x="71" y="25"/>
                    <a:pt x="73" y="29"/>
                  </a:cubicBezTo>
                  <a:cubicBezTo>
                    <a:pt x="74" y="33"/>
                    <a:pt x="74" y="37"/>
                    <a:pt x="74" y="42"/>
                  </a:cubicBezTo>
                  <a:cubicBezTo>
                    <a:pt x="74" y="44"/>
                    <a:pt x="74" y="47"/>
                    <a:pt x="74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6"/>
                    <a:pt x="74" y="59"/>
                    <a:pt x="74" y="62"/>
                  </a:cubicBezTo>
                  <a:cubicBezTo>
                    <a:pt x="74" y="64"/>
                    <a:pt x="74" y="65"/>
                    <a:pt x="74" y="67"/>
                  </a:cubicBezTo>
                  <a:cubicBezTo>
                    <a:pt x="74" y="68"/>
                    <a:pt x="75" y="69"/>
                    <a:pt x="76" y="69"/>
                  </a:cubicBezTo>
                  <a:cubicBezTo>
                    <a:pt x="76" y="69"/>
                    <a:pt x="78" y="69"/>
                    <a:pt x="78" y="68"/>
                  </a:cubicBezTo>
                  <a:cubicBezTo>
                    <a:pt x="79" y="65"/>
                    <a:pt x="80" y="62"/>
                    <a:pt x="80" y="59"/>
                  </a:cubicBezTo>
                  <a:cubicBezTo>
                    <a:pt x="80" y="55"/>
                    <a:pt x="81" y="50"/>
                    <a:pt x="81" y="46"/>
                  </a:cubicBezTo>
                  <a:cubicBezTo>
                    <a:pt x="81" y="41"/>
                    <a:pt x="80" y="36"/>
                    <a:pt x="80" y="32"/>
                  </a:cubicBezTo>
                  <a:cubicBezTo>
                    <a:pt x="80" y="24"/>
                    <a:pt x="77" y="17"/>
                    <a:pt x="73" y="12"/>
                  </a:cubicBezTo>
                  <a:cubicBezTo>
                    <a:pt x="68" y="6"/>
                    <a:pt x="61" y="2"/>
                    <a:pt x="52" y="1"/>
                  </a:cubicBezTo>
                  <a:cubicBezTo>
                    <a:pt x="48" y="0"/>
                    <a:pt x="44" y="0"/>
                    <a:pt x="41" y="0"/>
                  </a:cubicBezTo>
                  <a:cubicBezTo>
                    <a:pt x="34" y="0"/>
                    <a:pt x="29" y="1"/>
                    <a:pt x="24" y="3"/>
                  </a:cubicBezTo>
                  <a:cubicBezTo>
                    <a:pt x="18" y="5"/>
                    <a:pt x="14" y="8"/>
                    <a:pt x="10" y="13"/>
                  </a:cubicBezTo>
                  <a:cubicBezTo>
                    <a:pt x="2" y="23"/>
                    <a:pt x="1" y="38"/>
                    <a:pt x="0" y="43"/>
                  </a:cubicBezTo>
                  <a:cubicBezTo>
                    <a:pt x="0" y="44"/>
                    <a:pt x="1" y="44"/>
                    <a:pt x="1" y="45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4" y="45"/>
                    <a:pt x="4" y="46"/>
                    <a:pt x="5" y="46"/>
                  </a:cubicBezTo>
                  <a:cubicBezTo>
                    <a:pt x="5" y="46"/>
                    <a:pt x="6" y="48"/>
                    <a:pt x="7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0" y="47"/>
                    <a:pt x="9" y="44"/>
                    <a:pt x="7" y="43"/>
                  </a:cubicBezTo>
                  <a:cubicBezTo>
                    <a:pt x="6" y="41"/>
                    <a:pt x="3" y="42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39"/>
                    <a:pt x="6" y="24"/>
                    <a:pt x="13" y="16"/>
                  </a:cubicBezTo>
                  <a:cubicBezTo>
                    <a:pt x="17" y="11"/>
                    <a:pt x="21" y="8"/>
                    <a:pt x="25" y="7"/>
                  </a:cubicBezTo>
                  <a:cubicBezTo>
                    <a:pt x="30" y="5"/>
                    <a:pt x="35" y="4"/>
                    <a:pt x="41" y="4"/>
                  </a:cubicBezTo>
                  <a:cubicBezTo>
                    <a:pt x="44" y="4"/>
                    <a:pt x="48" y="4"/>
                    <a:pt x="52" y="5"/>
                  </a:cubicBezTo>
                  <a:cubicBezTo>
                    <a:pt x="60" y="6"/>
                    <a:pt x="66" y="9"/>
                    <a:pt x="70" y="14"/>
                  </a:cubicBezTo>
                  <a:cubicBezTo>
                    <a:pt x="74" y="19"/>
                    <a:pt x="76" y="25"/>
                    <a:pt x="76" y="32"/>
                  </a:cubicBezTo>
                  <a:cubicBezTo>
                    <a:pt x="76" y="37"/>
                    <a:pt x="77" y="41"/>
                    <a:pt x="77" y="46"/>
                  </a:cubicBezTo>
                  <a:cubicBezTo>
                    <a:pt x="77" y="50"/>
                    <a:pt x="76" y="55"/>
                    <a:pt x="76" y="58"/>
                  </a:cubicBezTo>
                  <a:cubicBezTo>
                    <a:pt x="76" y="62"/>
                    <a:pt x="75" y="65"/>
                    <a:pt x="74" y="66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78" y="64"/>
                    <a:pt x="78" y="62"/>
                  </a:cubicBezTo>
                  <a:cubicBezTo>
                    <a:pt x="78" y="59"/>
                    <a:pt x="78" y="56"/>
                    <a:pt x="78" y="51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47"/>
                    <a:pt x="78" y="44"/>
                    <a:pt x="78" y="42"/>
                  </a:cubicBezTo>
                  <a:cubicBezTo>
                    <a:pt x="78" y="37"/>
                    <a:pt x="78" y="32"/>
                    <a:pt x="77" y="28"/>
                  </a:cubicBezTo>
                  <a:cubicBezTo>
                    <a:pt x="75" y="23"/>
                    <a:pt x="73" y="18"/>
                    <a:pt x="68" y="14"/>
                  </a:cubicBezTo>
                  <a:cubicBezTo>
                    <a:pt x="61" y="7"/>
                    <a:pt x="51" y="3"/>
                    <a:pt x="42" y="3"/>
                  </a:cubicBezTo>
                  <a:cubicBezTo>
                    <a:pt x="35" y="3"/>
                    <a:pt x="30" y="4"/>
                    <a:pt x="26" y="8"/>
                  </a:cubicBezTo>
                  <a:cubicBezTo>
                    <a:pt x="24" y="11"/>
                    <a:pt x="22" y="14"/>
                    <a:pt x="20" y="18"/>
                  </a:cubicBezTo>
                  <a:cubicBezTo>
                    <a:pt x="19" y="22"/>
                    <a:pt x="17" y="26"/>
                    <a:pt x="16" y="29"/>
                  </a:cubicBezTo>
                  <a:cubicBezTo>
                    <a:pt x="15" y="32"/>
                    <a:pt x="12" y="37"/>
                    <a:pt x="12" y="43"/>
                  </a:cubicBezTo>
                  <a:cubicBezTo>
                    <a:pt x="12" y="46"/>
                    <a:pt x="12" y="49"/>
                    <a:pt x="13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1" y="54"/>
                    <a:pt x="11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5"/>
                  </a:cubicBezTo>
                  <a:cubicBezTo>
                    <a:pt x="11" y="55"/>
                    <a:pt x="11" y="53"/>
                    <a:pt x="11" y="51"/>
                  </a:cubicBezTo>
                  <a:lnTo>
                    <a:pt x="9" y="5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0" name="Freeform 578"/>
            <p:cNvSpPr>
              <a:spLocks/>
            </p:cNvSpPr>
            <p:nvPr userDrawn="1"/>
          </p:nvSpPr>
          <p:spPr bwMode="auto">
            <a:xfrm>
              <a:off x="4040713" y="6213476"/>
              <a:ext cx="304800" cy="409575"/>
            </a:xfrm>
            <a:custGeom>
              <a:avLst/>
              <a:gdLst>
                <a:gd name="T0" fmla="*/ 80 w 80"/>
                <a:gd name="T1" fmla="*/ 39 h 105"/>
                <a:gd name="T2" fmla="*/ 44 w 80"/>
                <a:gd name="T3" fmla="*/ 0 h 105"/>
                <a:gd name="T4" fmla="*/ 18 w 80"/>
                <a:gd name="T5" fmla="*/ 26 h 105"/>
                <a:gd name="T6" fmla="*/ 17 w 80"/>
                <a:gd name="T7" fmla="*/ 48 h 105"/>
                <a:gd name="T8" fmla="*/ 15 w 80"/>
                <a:gd name="T9" fmla="*/ 55 h 105"/>
                <a:gd name="T10" fmla="*/ 14 w 80"/>
                <a:gd name="T11" fmla="*/ 53 h 105"/>
                <a:gd name="T12" fmla="*/ 14 w 80"/>
                <a:gd name="T13" fmla="*/ 53 h 105"/>
                <a:gd name="T14" fmla="*/ 13 w 80"/>
                <a:gd name="T15" fmla="*/ 48 h 105"/>
                <a:gd name="T16" fmla="*/ 4 w 80"/>
                <a:gd name="T17" fmla="*/ 38 h 105"/>
                <a:gd name="T18" fmla="*/ 1 w 80"/>
                <a:gd name="T19" fmla="*/ 41 h 105"/>
                <a:gd name="T20" fmla="*/ 5 w 80"/>
                <a:gd name="T21" fmla="*/ 60 h 105"/>
                <a:gd name="T22" fmla="*/ 6 w 80"/>
                <a:gd name="T23" fmla="*/ 68 h 105"/>
                <a:gd name="T24" fmla="*/ 12 w 80"/>
                <a:gd name="T25" fmla="*/ 71 h 105"/>
                <a:gd name="T26" fmla="*/ 10 w 80"/>
                <a:gd name="T27" fmla="*/ 71 h 105"/>
                <a:gd name="T28" fmla="*/ 36 w 80"/>
                <a:gd name="T29" fmla="*/ 104 h 105"/>
                <a:gd name="T30" fmla="*/ 34 w 80"/>
                <a:gd name="T31" fmla="*/ 94 h 105"/>
                <a:gd name="T32" fmla="*/ 47 w 80"/>
                <a:gd name="T33" fmla="*/ 82 h 105"/>
                <a:gd name="T34" fmla="*/ 55 w 80"/>
                <a:gd name="T35" fmla="*/ 83 h 105"/>
                <a:gd name="T36" fmla="*/ 63 w 80"/>
                <a:gd name="T37" fmla="*/ 80 h 105"/>
                <a:gd name="T38" fmla="*/ 70 w 80"/>
                <a:gd name="T39" fmla="*/ 86 h 105"/>
                <a:gd name="T40" fmla="*/ 77 w 80"/>
                <a:gd name="T41" fmla="*/ 78 h 105"/>
                <a:gd name="T42" fmla="*/ 80 w 80"/>
                <a:gd name="T43" fmla="*/ 48 h 105"/>
                <a:gd name="T44" fmla="*/ 76 w 80"/>
                <a:gd name="T45" fmla="*/ 47 h 105"/>
                <a:gd name="T46" fmla="*/ 76 w 80"/>
                <a:gd name="T47" fmla="*/ 64 h 105"/>
                <a:gd name="T48" fmla="*/ 72 w 80"/>
                <a:gd name="T49" fmla="*/ 85 h 105"/>
                <a:gd name="T50" fmla="*/ 63 w 80"/>
                <a:gd name="T51" fmla="*/ 76 h 105"/>
                <a:gd name="T52" fmla="*/ 55 w 80"/>
                <a:gd name="T53" fmla="*/ 79 h 105"/>
                <a:gd name="T54" fmla="*/ 55 w 80"/>
                <a:gd name="T55" fmla="*/ 79 h 105"/>
                <a:gd name="T56" fmla="*/ 55 w 80"/>
                <a:gd name="T57" fmla="*/ 79 h 105"/>
                <a:gd name="T58" fmla="*/ 52 w 80"/>
                <a:gd name="T59" fmla="*/ 78 h 105"/>
                <a:gd name="T60" fmla="*/ 35 w 80"/>
                <a:gd name="T61" fmla="*/ 83 h 105"/>
                <a:gd name="T62" fmla="*/ 33 w 80"/>
                <a:gd name="T63" fmla="*/ 104 h 105"/>
                <a:gd name="T64" fmla="*/ 18 w 80"/>
                <a:gd name="T65" fmla="*/ 82 h 105"/>
                <a:gd name="T66" fmla="*/ 14 w 80"/>
                <a:gd name="T67" fmla="*/ 69 h 105"/>
                <a:gd name="T68" fmla="*/ 10 w 80"/>
                <a:gd name="T69" fmla="*/ 67 h 105"/>
                <a:gd name="T70" fmla="*/ 10 w 80"/>
                <a:gd name="T71" fmla="*/ 66 h 105"/>
                <a:gd name="T72" fmla="*/ 10 w 80"/>
                <a:gd name="T73" fmla="*/ 66 h 105"/>
                <a:gd name="T74" fmla="*/ 6 w 80"/>
                <a:gd name="T75" fmla="*/ 49 h 105"/>
                <a:gd name="T76" fmla="*/ 5 w 80"/>
                <a:gd name="T77" fmla="*/ 42 h 105"/>
                <a:gd name="T78" fmla="*/ 5 w 80"/>
                <a:gd name="T79" fmla="*/ 42 h 105"/>
                <a:gd name="T80" fmla="*/ 4 w 80"/>
                <a:gd name="T81" fmla="*/ 40 h 105"/>
                <a:gd name="T82" fmla="*/ 5 w 80"/>
                <a:gd name="T83" fmla="*/ 40 h 105"/>
                <a:gd name="T84" fmla="*/ 9 w 80"/>
                <a:gd name="T85" fmla="*/ 49 h 105"/>
                <a:gd name="T86" fmla="*/ 16 w 80"/>
                <a:gd name="T87" fmla="*/ 57 h 105"/>
                <a:gd name="T88" fmla="*/ 19 w 80"/>
                <a:gd name="T89" fmla="*/ 50 h 105"/>
                <a:gd name="T90" fmla="*/ 19 w 80"/>
                <a:gd name="T91" fmla="*/ 49 h 105"/>
                <a:gd name="T92" fmla="*/ 22 w 80"/>
                <a:gd name="T93" fmla="*/ 27 h 105"/>
                <a:gd name="T94" fmla="*/ 44 w 80"/>
                <a:gd name="T95" fmla="*/ 4 h 105"/>
                <a:gd name="T96" fmla="*/ 76 w 80"/>
                <a:gd name="T97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" h="105">
                  <a:moveTo>
                    <a:pt x="78" y="47"/>
                  </a:moveTo>
                  <a:cubicBezTo>
                    <a:pt x="80" y="47"/>
                    <a:pt x="80" y="47"/>
                    <a:pt x="80" y="47"/>
                  </a:cubicBezTo>
                  <a:cubicBezTo>
                    <a:pt x="80" y="44"/>
                    <a:pt x="80" y="41"/>
                    <a:pt x="80" y="39"/>
                  </a:cubicBezTo>
                  <a:cubicBezTo>
                    <a:pt x="80" y="34"/>
                    <a:pt x="80" y="29"/>
                    <a:pt x="79" y="25"/>
                  </a:cubicBezTo>
                  <a:cubicBezTo>
                    <a:pt x="77" y="20"/>
                    <a:pt x="75" y="15"/>
                    <a:pt x="70" y="11"/>
                  </a:cubicBezTo>
                  <a:cubicBezTo>
                    <a:pt x="63" y="4"/>
                    <a:pt x="53" y="0"/>
                    <a:pt x="44" y="0"/>
                  </a:cubicBezTo>
                  <a:cubicBezTo>
                    <a:pt x="37" y="0"/>
                    <a:pt x="32" y="1"/>
                    <a:pt x="28" y="5"/>
                  </a:cubicBezTo>
                  <a:cubicBezTo>
                    <a:pt x="26" y="8"/>
                    <a:pt x="24" y="11"/>
                    <a:pt x="22" y="15"/>
                  </a:cubicBezTo>
                  <a:cubicBezTo>
                    <a:pt x="21" y="19"/>
                    <a:pt x="19" y="23"/>
                    <a:pt x="18" y="26"/>
                  </a:cubicBezTo>
                  <a:cubicBezTo>
                    <a:pt x="17" y="29"/>
                    <a:pt x="14" y="34"/>
                    <a:pt x="14" y="40"/>
                  </a:cubicBezTo>
                  <a:cubicBezTo>
                    <a:pt x="14" y="43"/>
                    <a:pt x="14" y="46"/>
                    <a:pt x="15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7"/>
                    <a:pt x="13" y="51"/>
                    <a:pt x="13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3" y="52"/>
                    <a:pt x="13" y="50"/>
                    <a:pt x="13" y="48"/>
                  </a:cubicBezTo>
                  <a:cubicBezTo>
                    <a:pt x="12" y="44"/>
                    <a:pt x="11" y="41"/>
                    <a:pt x="9" y="40"/>
                  </a:cubicBezTo>
                  <a:cubicBezTo>
                    <a:pt x="8" y="38"/>
                    <a:pt x="5" y="39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2" y="40"/>
                    <a:pt x="1" y="41"/>
                  </a:cubicBezTo>
                  <a:cubicBezTo>
                    <a:pt x="1" y="42"/>
                    <a:pt x="0" y="43"/>
                    <a:pt x="0" y="44"/>
                  </a:cubicBezTo>
                  <a:cubicBezTo>
                    <a:pt x="0" y="46"/>
                    <a:pt x="1" y="48"/>
                    <a:pt x="2" y="50"/>
                  </a:cubicBezTo>
                  <a:cubicBezTo>
                    <a:pt x="3" y="53"/>
                    <a:pt x="4" y="57"/>
                    <a:pt x="5" y="60"/>
                  </a:cubicBezTo>
                  <a:cubicBezTo>
                    <a:pt x="5" y="62"/>
                    <a:pt x="5" y="64"/>
                    <a:pt x="5" y="65"/>
                  </a:cubicBezTo>
                  <a:cubicBezTo>
                    <a:pt x="5" y="66"/>
                    <a:pt x="5" y="66"/>
                    <a:pt x="6" y="67"/>
                  </a:cubicBezTo>
                  <a:cubicBezTo>
                    <a:pt x="6" y="67"/>
                    <a:pt x="6" y="68"/>
                    <a:pt x="6" y="68"/>
                  </a:cubicBezTo>
                  <a:cubicBezTo>
                    <a:pt x="7" y="69"/>
                    <a:pt x="7" y="70"/>
                    <a:pt x="8" y="71"/>
                  </a:cubicBezTo>
                  <a:cubicBezTo>
                    <a:pt x="9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70"/>
                    <a:pt x="10" y="70"/>
                    <a:pt x="10" y="71"/>
                  </a:cubicBezTo>
                  <a:cubicBezTo>
                    <a:pt x="11" y="74"/>
                    <a:pt x="13" y="80"/>
                    <a:pt x="16" y="86"/>
                  </a:cubicBezTo>
                  <a:cubicBezTo>
                    <a:pt x="20" y="93"/>
                    <a:pt x="26" y="100"/>
                    <a:pt x="34" y="104"/>
                  </a:cubicBezTo>
                  <a:cubicBezTo>
                    <a:pt x="35" y="105"/>
                    <a:pt x="36" y="105"/>
                    <a:pt x="36" y="104"/>
                  </a:cubicBezTo>
                  <a:cubicBezTo>
                    <a:pt x="37" y="103"/>
                    <a:pt x="37" y="102"/>
                    <a:pt x="36" y="101"/>
                  </a:cubicBezTo>
                  <a:cubicBezTo>
                    <a:pt x="35" y="100"/>
                    <a:pt x="34" y="97"/>
                    <a:pt x="34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2"/>
                    <a:pt x="35" y="89"/>
                    <a:pt x="38" y="86"/>
                  </a:cubicBezTo>
                  <a:cubicBezTo>
                    <a:pt x="40" y="84"/>
                    <a:pt x="43" y="82"/>
                    <a:pt x="45" y="82"/>
                  </a:cubicBezTo>
                  <a:cubicBezTo>
                    <a:pt x="46" y="82"/>
                    <a:pt x="46" y="82"/>
                    <a:pt x="47" y="82"/>
                  </a:cubicBezTo>
                  <a:cubicBezTo>
                    <a:pt x="49" y="82"/>
                    <a:pt x="50" y="82"/>
                    <a:pt x="51" y="82"/>
                  </a:cubicBezTo>
                  <a:cubicBezTo>
                    <a:pt x="52" y="82"/>
                    <a:pt x="53" y="83"/>
                    <a:pt x="54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55" y="83"/>
                    <a:pt x="56" y="83"/>
                    <a:pt x="57" y="82"/>
                  </a:cubicBezTo>
                  <a:cubicBezTo>
                    <a:pt x="58" y="82"/>
                    <a:pt x="59" y="82"/>
                    <a:pt x="60" y="81"/>
                  </a:cubicBezTo>
                  <a:cubicBezTo>
                    <a:pt x="61" y="81"/>
                    <a:pt x="62" y="80"/>
                    <a:pt x="63" y="8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80"/>
                    <a:pt x="65" y="81"/>
                    <a:pt x="66" y="81"/>
                  </a:cubicBezTo>
                  <a:cubicBezTo>
                    <a:pt x="67" y="82"/>
                    <a:pt x="69" y="84"/>
                    <a:pt x="70" y="86"/>
                  </a:cubicBezTo>
                  <a:cubicBezTo>
                    <a:pt x="71" y="86"/>
                    <a:pt x="71" y="87"/>
                    <a:pt x="72" y="87"/>
                  </a:cubicBezTo>
                  <a:cubicBezTo>
                    <a:pt x="73" y="87"/>
                    <a:pt x="74" y="86"/>
                    <a:pt x="74" y="86"/>
                  </a:cubicBezTo>
                  <a:cubicBezTo>
                    <a:pt x="75" y="83"/>
                    <a:pt x="76" y="81"/>
                    <a:pt x="77" y="78"/>
                  </a:cubicBezTo>
                  <a:cubicBezTo>
                    <a:pt x="79" y="71"/>
                    <a:pt x="80" y="67"/>
                    <a:pt x="80" y="64"/>
                  </a:cubicBezTo>
                  <a:cubicBezTo>
                    <a:pt x="80" y="62"/>
                    <a:pt x="80" y="61"/>
                    <a:pt x="80" y="59"/>
                  </a:cubicBezTo>
                  <a:cubicBezTo>
                    <a:pt x="80" y="56"/>
                    <a:pt x="80" y="53"/>
                    <a:pt x="80" y="48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53"/>
                    <a:pt x="76" y="56"/>
                    <a:pt x="76" y="59"/>
                  </a:cubicBezTo>
                  <a:cubicBezTo>
                    <a:pt x="76" y="61"/>
                    <a:pt x="76" y="62"/>
                    <a:pt x="76" y="64"/>
                  </a:cubicBezTo>
                  <a:cubicBezTo>
                    <a:pt x="76" y="66"/>
                    <a:pt x="75" y="70"/>
                    <a:pt x="73" y="77"/>
                  </a:cubicBezTo>
                  <a:cubicBezTo>
                    <a:pt x="72" y="79"/>
                    <a:pt x="71" y="82"/>
                    <a:pt x="70" y="84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2" y="81"/>
                    <a:pt x="70" y="79"/>
                    <a:pt x="68" y="78"/>
                  </a:cubicBezTo>
                  <a:cubicBezTo>
                    <a:pt x="66" y="77"/>
                    <a:pt x="64" y="76"/>
                    <a:pt x="63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1" y="77"/>
                    <a:pt x="59" y="77"/>
                    <a:pt x="58" y="78"/>
                  </a:cubicBezTo>
                  <a:cubicBezTo>
                    <a:pt x="57" y="78"/>
                    <a:pt x="56" y="78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4" y="79"/>
                    <a:pt x="53" y="79"/>
                    <a:pt x="52" y="78"/>
                  </a:cubicBezTo>
                  <a:cubicBezTo>
                    <a:pt x="51" y="78"/>
                    <a:pt x="49" y="78"/>
                    <a:pt x="47" y="78"/>
                  </a:cubicBezTo>
                  <a:cubicBezTo>
                    <a:pt x="46" y="78"/>
                    <a:pt x="45" y="78"/>
                    <a:pt x="44" y="78"/>
                  </a:cubicBezTo>
                  <a:cubicBezTo>
                    <a:pt x="41" y="78"/>
                    <a:pt x="37" y="80"/>
                    <a:pt x="35" y="83"/>
                  </a:cubicBezTo>
                  <a:cubicBezTo>
                    <a:pt x="32" y="86"/>
                    <a:pt x="30" y="90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9"/>
                    <a:pt x="32" y="102"/>
                    <a:pt x="33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27" y="96"/>
                    <a:pt x="22" y="88"/>
                    <a:pt x="18" y="82"/>
                  </a:cubicBezTo>
                  <a:cubicBezTo>
                    <a:pt x="17" y="78"/>
                    <a:pt x="16" y="75"/>
                    <a:pt x="15" y="73"/>
                  </a:cubicBezTo>
                  <a:cubicBezTo>
                    <a:pt x="15" y="72"/>
                    <a:pt x="14" y="71"/>
                    <a:pt x="14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8"/>
                    <a:pt x="13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7"/>
                    <a:pt x="11" y="67"/>
                    <a:pt x="10" y="67"/>
                  </a:cubicBezTo>
                  <a:cubicBezTo>
                    <a:pt x="10" y="67"/>
                    <a:pt x="10" y="67"/>
                    <a:pt x="1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9" y="65"/>
                    <a:pt x="9" y="64"/>
                  </a:cubicBezTo>
                  <a:cubicBezTo>
                    <a:pt x="9" y="62"/>
                    <a:pt x="9" y="59"/>
                    <a:pt x="8" y="56"/>
                  </a:cubicBezTo>
                  <a:cubicBezTo>
                    <a:pt x="7" y="54"/>
                    <a:pt x="7" y="51"/>
                    <a:pt x="6" y="49"/>
                  </a:cubicBezTo>
                  <a:cubicBezTo>
                    <a:pt x="5" y="47"/>
                    <a:pt x="4" y="45"/>
                    <a:pt x="4" y="44"/>
                  </a:cubicBezTo>
                  <a:cubicBezTo>
                    <a:pt x="4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6" y="42"/>
                    <a:pt x="6" y="43"/>
                    <a:pt x="7" y="43"/>
                  </a:cubicBezTo>
                  <a:cubicBezTo>
                    <a:pt x="7" y="43"/>
                    <a:pt x="8" y="45"/>
                    <a:pt x="9" y="49"/>
                  </a:cubicBezTo>
                  <a:cubicBezTo>
                    <a:pt x="9" y="52"/>
                    <a:pt x="10" y="54"/>
                    <a:pt x="11" y="55"/>
                  </a:cubicBezTo>
                  <a:cubicBezTo>
                    <a:pt x="12" y="57"/>
                    <a:pt x="13" y="57"/>
                    <a:pt x="14" y="57"/>
                  </a:cubicBezTo>
                  <a:cubicBezTo>
                    <a:pt x="15" y="57"/>
                    <a:pt x="16" y="57"/>
                    <a:pt x="16" y="57"/>
                  </a:cubicBezTo>
                  <a:cubicBezTo>
                    <a:pt x="17" y="56"/>
                    <a:pt x="17" y="56"/>
                    <a:pt x="17" y="55"/>
                  </a:cubicBezTo>
                  <a:cubicBezTo>
                    <a:pt x="17" y="54"/>
                    <a:pt x="18" y="52"/>
                    <a:pt x="18" y="51"/>
                  </a:cubicBezTo>
                  <a:cubicBezTo>
                    <a:pt x="18" y="51"/>
                    <a:pt x="19" y="50"/>
                    <a:pt x="19" y="50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8"/>
                    <a:pt x="19" y="48"/>
                  </a:cubicBezTo>
                  <a:cubicBezTo>
                    <a:pt x="18" y="45"/>
                    <a:pt x="18" y="43"/>
                    <a:pt x="18" y="40"/>
                  </a:cubicBezTo>
                  <a:cubicBezTo>
                    <a:pt x="18" y="35"/>
                    <a:pt x="21" y="31"/>
                    <a:pt x="22" y="27"/>
                  </a:cubicBezTo>
                  <a:cubicBezTo>
                    <a:pt x="23" y="24"/>
                    <a:pt x="24" y="20"/>
                    <a:pt x="26" y="17"/>
                  </a:cubicBezTo>
                  <a:cubicBezTo>
                    <a:pt x="27" y="13"/>
                    <a:pt x="29" y="10"/>
                    <a:pt x="31" y="8"/>
                  </a:cubicBezTo>
                  <a:cubicBezTo>
                    <a:pt x="33" y="5"/>
                    <a:pt x="38" y="4"/>
                    <a:pt x="44" y="4"/>
                  </a:cubicBezTo>
                  <a:cubicBezTo>
                    <a:pt x="52" y="4"/>
                    <a:pt x="61" y="7"/>
                    <a:pt x="67" y="14"/>
                  </a:cubicBezTo>
                  <a:cubicBezTo>
                    <a:pt x="71" y="18"/>
                    <a:pt x="73" y="22"/>
                    <a:pt x="75" y="26"/>
                  </a:cubicBezTo>
                  <a:cubicBezTo>
                    <a:pt x="76" y="30"/>
                    <a:pt x="76" y="34"/>
                    <a:pt x="76" y="39"/>
                  </a:cubicBezTo>
                  <a:cubicBezTo>
                    <a:pt x="76" y="41"/>
                    <a:pt x="76" y="44"/>
                    <a:pt x="76" y="47"/>
                  </a:cubicBezTo>
                  <a:lnTo>
                    <a:pt x="78" y="4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1" name="Freeform 579"/>
            <p:cNvSpPr>
              <a:spLocks/>
            </p:cNvSpPr>
            <p:nvPr userDrawn="1"/>
          </p:nvSpPr>
          <p:spPr bwMode="auto">
            <a:xfrm>
              <a:off x="4177238" y="6556376"/>
              <a:ext cx="123825" cy="80963"/>
            </a:xfrm>
            <a:custGeom>
              <a:avLst/>
              <a:gdLst>
                <a:gd name="T0" fmla="*/ 28 w 32"/>
                <a:gd name="T1" fmla="*/ 10 h 21"/>
                <a:gd name="T2" fmla="*/ 23 w 32"/>
                <a:gd name="T3" fmla="*/ 1 h 21"/>
                <a:gd name="T4" fmla="*/ 15 w 32"/>
                <a:gd name="T5" fmla="*/ 5 h 21"/>
                <a:gd name="T6" fmla="*/ 15 w 32"/>
                <a:gd name="T7" fmla="*/ 9 h 21"/>
                <a:gd name="T8" fmla="*/ 14 w 32"/>
                <a:gd name="T9" fmla="*/ 6 h 21"/>
                <a:gd name="T10" fmla="*/ 8 w 32"/>
                <a:gd name="T11" fmla="*/ 7 h 21"/>
                <a:gd name="T12" fmla="*/ 5 w 32"/>
                <a:gd name="T13" fmla="*/ 15 h 21"/>
                <a:gd name="T14" fmla="*/ 8 w 32"/>
                <a:gd name="T15" fmla="*/ 13 h 21"/>
                <a:gd name="T16" fmla="*/ 1 w 32"/>
                <a:gd name="T17" fmla="*/ 11 h 21"/>
                <a:gd name="T18" fmla="*/ 0 w 32"/>
                <a:gd name="T19" fmla="*/ 16 h 21"/>
                <a:gd name="T20" fmla="*/ 17 w 32"/>
                <a:gd name="T21" fmla="*/ 21 h 21"/>
                <a:gd name="T22" fmla="*/ 25 w 32"/>
                <a:gd name="T23" fmla="*/ 18 h 21"/>
                <a:gd name="T24" fmla="*/ 32 w 32"/>
                <a:gd name="T25" fmla="*/ 10 h 21"/>
                <a:gd name="T26" fmla="*/ 31 w 32"/>
                <a:gd name="T27" fmla="*/ 6 h 21"/>
                <a:gd name="T28" fmla="*/ 27 w 32"/>
                <a:gd name="T29" fmla="*/ 7 h 21"/>
                <a:gd name="T30" fmla="*/ 26 w 32"/>
                <a:gd name="T31" fmla="*/ 10 h 21"/>
                <a:gd name="T32" fmla="*/ 26 w 32"/>
                <a:gd name="T33" fmla="*/ 10 h 21"/>
                <a:gd name="T34" fmla="*/ 29 w 32"/>
                <a:gd name="T35" fmla="*/ 10 h 21"/>
                <a:gd name="T36" fmla="*/ 30 w 32"/>
                <a:gd name="T37" fmla="*/ 8 h 21"/>
                <a:gd name="T38" fmla="*/ 28 w 32"/>
                <a:gd name="T39" fmla="*/ 10 h 21"/>
                <a:gd name="T40" fmla="*/ 28 w 32"/>
                <a:gd name="T41" fmla="*/ 9 h 21"/>
                <a:gd name="T42" fmla="*/ 17 w 32"/>
                <a:gd name="T43" fmla="*/ 17 h 21"/>
                <a:gd name="T44" fmla="*/ 17 w 32"/>
                <a:gd name="T45" fmla="*/ 17 h 21"/>
                <a:gd name="T46" fmla="*/ 2 w 32"/>
                <a:gd name="T47" fmla="*/ 16 h 21"/>
                <a:gd name="T48" fmla="*/ 4 w 32"/>
                <a:gd name="T49" fmla="*/ 16 h 21"/>
                <a:gd name="T50" fmla="*/ 8 w 32"/>
                <a:gd name="T51" fmla="*/ 17 h 21"/>
                <a:gd name="T52" fmla="*/ 9 w 32"/>
                <a:gd name="T53" fmla="*/ 15 h 21"/>
                <a:gd name="T54" fmla="*/ 10 w 32"/>
                <a:gd name="T55" fmla="*/ 11 h 21"/>
                <a:gd name="T56" fmla="*/ 10 w 32"/>
                <a:gd name="T57" fmla="*/ 10 h 21"/>
                <a:gd name="T58" fmla="*/ 13 w 32"/>
                <a:gd name="T59" fmla="*/ 10 h 21"/>
                <a:gd name="T60" fmla="*/ 14 w 32"/>
                <a:gd name="T61" fmla="*/ 11 h 21"/>
                <a:gd name="T62" fmla="*/ 16 w 32"/>
                <a:gd name="T63" fmla="*/ 10 h 21"/>
                <a:gd name="T64" fmla="*/ 19 w 32"/>
                <a:gd name="T65" fmla="*/ 7 h 21"/>
                <a:gd name="T66" fmla="*/ 22 w 32"/>
                <a:gd name="T67" fmla="*/ 3 h 21"/>
                <a:gd name="T68" fmla="*/ 23 w 32"/>
                <a:gd name="T69" fmla="*/ 8 h 21"/>
                <a:gd name="T70" fmla="*/ 26 w 32"/>
                <a:gd name="T71" fmla="*/ 12 h 21"/>
                <a:gd name="T72" fmla="*/ 26 w 32"/>
                <a:gd name="T7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21">
                  <a:moveTo>
                    <a:pt x="26" y="1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8" y="8"/>
                    <a:pt x="27" y="7"/>
                    <a:pt x="26" y="5"/>
                  </a:cubicBezTo>
                  <a:cubicBezTo>
                    <a:pt x="26" y="4"/>
                    <a:pt x="24" y="3"/>
                    <a:pt x="23" y="1"/>
                  </a:cubicBezTo>
                  <a:cubicBezTo>
                    <a:pt x="23" y="1"/>
                    <a:pt x="22" y="0"/>
                    <a:pt x="21" y="1"/>
                  </a:cubicBezTo>
                  <a:cubicBezTo>
                    <a:pt x="19" y="2"/>
                    <a:pt x="17" y="3"/>
                    <a:pt x="15" y="5"/>
                  </a:cubicBezTo>
                  <a:cubicBezTo>
                    <a:pt x="14" y="6"/>
                    <a:pt x="13" y="8"/>
                    <a:pt x="13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4" y="6"/>
                  </a:cubicBezTo>
                  <a:cubicBezTo>
                    <a:pt x="13" y="6"/>
                    <a:pt x="12" y="6"/>
                    <a:pt x="11" y="6"/>
                  </a:cubicBezTo>
                  <a:cubicBezTo>
                    <a:pt x="10" y="6"/>
                    <a:pt x="9" y="6"/>
                    <a:pt x="8" y="7"/>
                  </a:cubicBezTo>
                  <a:cubicBezTo>
                    <a:pt x="7" y="8"/>
                    <a:pt x="6" y="9"/>
                    <a:pt x="6" y="10"/>
                  </a:cubicBezTo>
                  <a:cubicBezTo>
                    <a:pt x="5" y="12"/>
                    <a:pt x="5" y="15"/>
                    <a:pt x="5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2"/>
                    <a:pt x="0" y="12"/>
                    <a:pt x="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6" y="20"/>
                    <a:pt x="11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20"/>
                    <a:pt x="25" y="18"/>
                  </a:cubicBezTo>
                  <a:cubicBezTo>
                    <a:pt x="27" y="17"/>
                    <a:pt x="29" y="14"/>
                    <a:pt x="31" y="11"/>
                  </a:cubicBezTo>
                  <a:cubicBezTo>
                    <a:pt x="31" y="11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1" y="6"/>
                    <a:pt x="31" y="6"/>
                  </a:cubicBezTo>
                  <a:cubicBezTo>
                    <a:pt x="30" y="6"/>
                    <a:pt x="29" y="6"/>
                    <a:pt x="28" y="6"/>
                  </a:cubicBezTo>
                  <a:cubicBezTo>
                    <a:pt x="28" y="6"/>
                    <a:pt x="28" y="6"/>
                    <a:pt x="27" y="7"/>
                  </a:cubicBezTo>
                  <a:cubicBezTo>
                    <a:pt x="26" y="7"/>
                    <a:pt x="26" y="8"/>
                    <a:pt x="25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0"/>
                  </a:cubicBezTo>
                  <a:cubicBezTo>
                    <a:pt x="30" y="10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12"/>
                    <a:pt x="24" y="14"/>
                    <a:pt x="22" y="15"/>
                  </a:cubicBezTo>
                  <a:cubicBezTo>
                    <a:pt x="20" y="17"/>
                    <a:pt x="19" y="17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2" y="17"/>
                    <a:pt x="7" y="16"/>
                    <a:pt x="2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7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8" y="8"/>
                    <a:pt x="19" y="7"/>
                  </a:cubicBezTo>
                  <a:cubicBezTo>
                    <a:pt x="20" y="6"/>
                    <a:pt x="21" y="5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5"/>
                    <a:pt x="22" y="7"/>
                    <a:pt x="23" y="8"/>
                  </a:cubicBezTo>
                  <a:cubicBezTo>
                    <a:pt x="24" y="9"/>
                    <a:pt x="24" y="9"/>
                    <a:pt x="24" y="10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6" y="12"/>
                    <a:pt x="27" y="12"/>
                    <a:pt x="28" y="11"/>
                  </a:cubicBezTo>
                  <a:lnTo>
                    <a:pt x="2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2" name="Freeform 580"/>
            <p:cNvSpPr>
              <a:spLocks/>
            </p:cNvSpPr>
            <p:nvPr userDrawn="1"/>
          </p:nvSpPr>
          <p:spPr bwMode="auto">
            <a:xfrm>
              <a:off x="4155013" y="6508751"/>
              <a:ext cx="179388" cy="120650"/>
            </a:xfrm>
            <a:custGeom>
              <a:avLst/>
              <a:gdLst>
                <a:gd name="T0" fmla="*/ 44 w 47"/>
                <a:gd name="T1" fmla="*/ 8 h 31"/>
                <a:gd name="T2" fmla="*/ 32 w 47"/>
                <a:gd name="T3" fmla="*/ 0 h 31"/>
                <a:gd name="T4" fmla="*/ 25 w 47"/>
                <a:gd name="T5" fmla="*/ 3 h 31"/>
                <a:gd name="T6" fmla="*/ 25 w 47"/>
                <a:gd name="T7" fmla="*/ 3 h 31"/>
                <a:gd name="T8" fmla="*/ 25 w 47"/>
                <a:gd name="T9" fmla="*/ 3 h 31"/>
                <a:gd name="T10" fmla="*/ 25 w 47"/>
                <a:gd name="T11" fmla="*/ 3 h 31"/>
                <a:gd name="T12" fmla="*/ 14 w 47"/>
                <a:gd name="T13" fmla="*/ 2 h 31"/>
                <a:gd name="T14" fmla="*/ 0 w 47"/>
                <a:gd name="T15" fmla="*/ 19 h 31"/>
                <a:gd name="T16" fmla="*/ 6 w 47"/>
                <a:gd name="T17" fmla="*/ 31 h 31"/>
                <a:gd name="T18" fmla="*/ 10 w 47"/>
                <a:gd name="T19" fmla="*/ 28 h 31"/>
                <a:gd name="T20" fmla="*/ 14 w 47"/>
                <a:gd name="T21" fmla="*/ 29 h 31"/>
                <a:gd name="T22" fmla="*/ 15 w 47"/>
                <a:gd name="T23" fmla="*/ 24 h 31"/>
                <a:gd name="T24" fmla="*/ 16 w 47"/>
                <a:gd name="T25" fmla="*/ 22 h 31"/>
                <a:gd name="T26" fmla="*/ 19 w 47"/>
                <a:gd name="T27" fmla="*/ 23 h 31"/>
                <a:gd name="T28" fmla="*/ 22 w 47"/>
                <a:gd name="T29" fmla="*/ 22 h 31"/>
                <a:gd name="T30" fmla="*/ 29 w 47"/>
                <a:gd name="T31" fmla="*/ 16 h 31"/>
                <a:gd name="T32" fmla="*/ 29 w 47"/>
                <a:gd name="T33" fmla="*/ 20 h 31"/>
                <a:gd name="T34" fmla="*/ 34 w 47"/>
                <a:gd name="T35" fmla="*/ 23 h 31"/>
                <a:gd name="T36" fmla="*/ 36 w 47"/>
                <a:gd name="T37" fmla="*/ 20 h 31"/>
                <a:gd name="T38" fmla="*/ 34 w 47"/>
                <a:gd name="T39" fmla="*/ 23 h 31"/>
                <a:gd name="T40" fmla="*/ 40 w 47"/>
                <a:gd name="T41" fmla="*/ 23 h 31"/>
                <a:gd name="T42" fmla="*/ 38 w 47"/>
                <a:gd name="T43" fmla="*/ 22 h 31"/>
                <a:gd name="T44" fmla="*/ 38 w 47"/>
                <a:gd name="T45" fmla="*/ 22 h 31"/>
                <a:gd name="T46" fmla="*/ 36 w 47"/>
                <a:gd name="T47" fmla="*/ 24 h 31"/>
                <a:gd name="T48" fmla="*/ 40 w 47"/>
                <a:gd name="T49" fmla="*/ 28 h 31"/>
                <a:gd name="T50" fmla="*/ 46 w 47"/>
                <a:gd name="T51" fmla="*/ 15 h 31"/>
                <a:gd name="T52" fmla="*/ 43 w 47"/>
                <a:gd name="T53" fmla="*/ 19 h 31"/>
                <a:gd name="T54" fmla="*/ 38 w 47"/>
                <a:gd name="T55" fmla="*/ 23 h 31"/>
                <a:gd name="T56" fmla="*/ 41 w 47"/>
                <a:gd name="T57" fmla="*/ 22 h 31"/>
                <a:gd name="T58" fmla="*/ 37 w 47"/>
                <a:gd name="T59" fmla="*/ 20 h 31"/>
                <a:gd name="T60" fmla="*/ 38 w 47"/>
                <a:gd name="T61" fmla="*/ 23 h 31"/>
                <a:gd name="T62" fmla="*/ 37 w 47"/>
                <a:gd name="T63" fmla="*/ 18 h 31"/>
                <a:gd name="T64" fmla="*/ 31 w 47"/>
                <a:gd name="T65" fmla="*/ 20 h 31"/>
                <a:gd name="T66" fmla="*/ 32 w 47"/>
                <a:gd name="T67" fmla="*/ 17 h 31"/>
                <a:gd name="T68" fmla="*/ 21 w 47"/>
                <a:gd name="T69" fmla="*/ 17 h 31"/>
                <a:gd name="T70" fmla="*/ 22 w 47"/>
                <a:gd name="T71" fmla="*/ 19 h 31"/>
                <a:gd name="T72" fmla="*/ 14 w 47"/>
                <a:gd name="T73" fmla="*/ 19 h 31"/>
                <a:gd name="T74" fmla="*/ 13 w 47"/>
                <a:gd name="T75" fmla="*/ 27 h 31"/>
                <a:gd name="T76" fmla="*/ 7 w 47"/>
                <a:gd name="T77" fmla="*/ 23 h 31"/>
                <a:gd name="T78" fmla="*/ 5 w 47"/>
                <a:gd name="T79" fmla="*/ 29 h 31"/>
                <a:gd name="T80" fmla="*/ 8 w 47"/>
                <a:gd name="T81" fmla="*/ 28 h 31"/>
                <a:gd name="T82" fmla="*/ 8 w 47"/>
                <a:gd name="T83" fmla="*/ 28 h 31"/>
                <a:gd name="T84" fmla="*/ 4 w 47"/>
                <a:gd name="T85" fmla="*/ 19 h 31"/>
                <a:gd name="T86" fmla="*/ 8 w 47"/>
                <a:gd name="T87" fmla="*/ 10 h 31"/>
                <a:gd name="T88" fmla="*/ 21 w 47"/>
                <a:gd name="T89" fmla="*/ 6 h 31"/>
                <a:gd name="T90" fmla="*/ 25 w 47"/>
                <a:gd name="T91" fmla="*/ 7 h 31"/>
                <a:gd name="T92" fmla="*/ 33 w 47"/>
                <a:gd name="T93" fmla="*/ 4 h 31"/>
                <a:gd name="T94" fmla="*/ 33 w 47"/>
                <a:gd name="T95" fmla="*/ 4 h 31"/>
                <a:gd name="T96" fmla="*/ 42 w 47"/>
                <a:gd name="T9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" h="31">
                  <a:moveTo>
                    <a:pt x="44" y="16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6" y="12"/>
                    <a:pt x="45" y="10"/>
                    <a:pt x="44" y="8"/>
                  </a:cubicBezTo>
                  <a:cubicBezTo>
                    <a:pt x="42" y="5"/>
                    <a:pt x="40" y="3"/>
                    <a:pt x="38" y="2"/>
                  </a:cubicBezTo>
                  <a:cubicBezTo>
                    <a:pt x="36" y="1"/>
                    <a:pt x="34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29" y="1"/>
                    <a:pt x="28" y="2"/>
                  </a:cubicBezTo>
                  <a:cubicBezTo>
                    <a:pt x="27" y="2"/>
                    <a:pt x="26" y="2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3"/>
                    <a:pt x="22" y="2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1" y="2"/>
                    <a:pt x="7" y="4"/>
                    <a:pt x="5" y="7"/>
                  </a:cubicBezTo>
                  <a:cubicBezTo>
                    <a:pt x="2" y="10"/>
                    <a:pt x="0" y="14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2" y="26"/>
                    <a:pt x="3" y="28"/>
                  </a:cubicBezTo>
                  <a:cubicBezTo>
                    <a:pt x="5" y="30"/>
                    <a:pt x="6" y="31"/>
                    <a:pt x="6" y="31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9" y="31"/>
                    <a:pt x="9" y="30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4" y="29"/>
                  </a:cubicBezTo>
                  <a:cubicBezTo>
                    <a:pt x="15" y="29"/>
                    <a:pt x="15" y="28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5"/>
                    <a:pt x="15" y="24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8" y="22"/>
                    <a:pt x="19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3"/>
                    <a:pt x="22" y="23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5" y="19"/>
                  </a:cubicBezTo>
                  <a:cubicBezTo>
                    <a:pt x="26" y="18"/>
                    <a:pt x="27" y="17"/>
                    <a:pt x="29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8" y="19"/>
                    <a:pt x="29" y="20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1" y="23"/>
                    <a:pt x="31" y="24"/>
                    <a:pt x="32" y="24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34" y="23"/>
                    <a:pt x="35" y="23"/>
                    <a:pt x="35" y="22"/>
                  </a:cubicBezTo>
                  <a:cubicBezTo>
                    <a:pt x="36" y="22"/>
                    <a:pt x="37" y="21"/>
                    <a:pt x="37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4"/>
                    <a:pt x="34" y="25"/>
                    <a:pt x="35" y="25"/>
                  </a:cubicBezTo>
                  <a:cubicBezTo>
                    <a:pt x="35" y="26"/>
                    <a:pt x="36" y="26"/>
                    <a:pt x="37" y="25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6" y="24"/>
                  </a:cubicBezTo>
                  <a:cubicBezTo>
                    <a:pt x="36" y="24"/>
                    <a:pt x="35" y="25"/>
                    <a:pt x="36" y="26"/>
                  </a:cubicBezTo>
                  <a:cubicBezTo>
                    <a:pt x="36" y="26"/>
                    <a:pt x="36" y="27"/>
                    <a:pt x="37" y="27"/>
                  </a:cubicBezTo>
                  <a:cubicBezTo>
                    <a:pt x="38" y="27"/>
                    <a:pt x="39" y="28"/>
                    <a:pt x="40" y="28"/>
                  </a:cubicBezTo>
                  <a:cubicBezTo>
                    <a:pt x="42" y="28"/>
                    <a:pt x="43" y="27"/>
                    <a:pt x="45" y="26"/>
                  </a:cubicBezTo>
                  <a:cubicBezTo>
                    <a:pt x="46" y="24"/>
                    <a:pt x="47" y="22"/>
                    <a:pt x="47" y="19"/>
                  </a:cubicBezTo>
                  <a:cubicBezTo>
                    <a:pt x="47" y="18"/>
                    <a:pt x="46" y="17"/>
                    <a:pt x="46" y="15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7"/>
                    <a:pt x="43" y="18"/>
                    <a:pt x="43" y="19"/>
                  </a:cubicBezTo>
                  <a:cubicBezTo>
                    <a:pt x="43" y="22"/>
                    <a:pt x="42" y="23"/>
                    <a:pt x="42" y="23"/>
                  </a:cubicBezTo>
                  <a:cubicBezTo>
                    <a:pt x="41" y="23"/>
                    <a:pt x="41" y="24"/>
                    <a:pt x="40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0" y="25"/>
                    <a:pt x="41" y="23"/>
                    <a:pt x="41" y="22"/>
                  </a:cubicBezTo>
                  <a:cubicBezTo>
                    <a:pt x="41" y="22"/>
                    <a:pt x="40" y="21"/>
                    <a:pt x="40" y="21"/>
                  </a:cubicBezTo>
                  <a:cubicBezTo>
                    <a:pt x="40" y="20"/>
                    <a:pt x="40" y="20"/>
                    <a:pt x="39" y="20"/>
                  </a:cubicBezTo>
                  <a:cubicBezTo>
                    <a:pt x="39" y="19"/>
                    <a:pt x="38" y="20"/>
                    <a:pt x="37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9"/>
                    <a:pt x="37" y="18"/>
                    <a:pt x="37" y="18"/>
                  </a:cubicBezTo>
                  <a:cubicBezTo>
                    <a:pt x="36" y="18"/>
                    <a:pt x="35" y="18"/>
                    <a:pt x="34" y="18"/>
                  </a:cubicBezTo>
                  <a:cubicBezTo>
                    <a:pt x="34" y="18"/>
                    <a:pt x="34" y="18"/>
                    <a:pt x="33" y="19"/>
                  </a:cubicBezTo>
                  <a:cubicBezTo>
                    <a:pt x="32" y="19"/>
                    <a:pt x="32" y="20"/>
                    <a:pt x="31" y="20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3" y="19"/>
                    <a:pt x="32" y="17"/>
                  </a:cubicBezTo>
                  <a:cubicBezTo>
                    <a:pt x="32" y="16"/>
                    <a:pt x="30" y="15"/>
                    <a:pt x="29" y="13"/>
                  </a:cubicBezTo>
                  <a:cubicBezTo>
                    <a:pt x="29" y="13"/>
                    <a:pt x="28" y="12"/>
                    <a:pt x="27" y="13"/>
                  </a:cubicBezTo>
                  <a:cubicBezTo>
                    <a:pt x="25" y="14"/>
                    <a:pt x="23" y="15"/>
                    <a:pt x="21" y="17"/>
                  </a:cubicBezTo>
                  <a:cubicBezTo>
                    <a:pt x="20" y="18"/>
                    <a:pt x="19" y="20"/>
                    <a:pt x="19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0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6" y="18"/>
                    <a:pt x="15" y="18"/>
                    <a:pt x="14" y="19"/>
                  </a:cubicBezTo>
                  <a:cubicBezTo>
                    <a:pt x="13" y="20"/>
                    <a:pt x="12" y="21"/>
                    <a:pt x="12" y="22"/>
                  </a:cubicBezTo>
                  <a:cubicBezTo>
                    <a:pt x="11" y="24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7" y="23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8" y="27"/>
                    <a:pt x="6" y="25"/>
                  </a:cubicBezTo>
                  <a:cubicBezTo>
                    <a:pt x="5" y="24"/>
                    <a:pt x="4" y="21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6"/>
                    <a:pt x="5" y="13"/>
                    <a:pt x="8" y="10"/>
                  </a:cubicBezTo>
                  <a:cubicBezTo>
                    <a:pt x="10" y="8"/>
                    <a:pt x="13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2" y="6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6" y="7"/>
                    <a:pt x="27" y="6"/>
                  </a:cubicBezTo>
                  <a:cubicBezTo>
                    <a:pt x="28" y="6"/>
                    <a:pt x="29" y="6"/>
                    <a:pt x="30" y="5"/>
                  </a:cubicBezTo>
                  <a:cubicBezTo>
                    <a:pt x="31" y="5"/>
                    <a:pt x="32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5" y="5"/>
                    <a:pt x="36" y="5"/>
                  </a:cubicBezTo>
                  <a:cubicBezTo>
                    <a:pt x="37" y="6"/>
                    <a:pt x="39" y="8"/>
                    <a:pt x="40" y="10"/>
                  </a:cubicBezTo>
                  <a:cubicBezTo>
                    <a:pt x="41" y="11"/>
                    <a:pt x="42" y="13"/>
                    <a:pt x="42" y="16"/>
                  </a:cubicBezTo>
                  <a:lnTo>
                    <a:pt x="44" y="1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3" name="Freeform 581"/>
            <p:cNvSpPr>
              <a:spLocks/>
            </p:cNvSpPr>
            <p:nvPr userDrawn="1"/>
          </p:nvSpPr>
          <p:spPr bwMode="auto">
            <a:xfrm>
              <a:off x="4315350" y="6556376"/>
              <a:ext cx="130175" cy="209550"/>
            </a:xfrm>
            <a:custGeom>
              <a:avLst/>
              <a:gdLst>
                <a:gd name="T0" fmla="*/ 1 w 34"/>
                <a:gd name="T1" fmla="*/ 4 h 54"/>
                <a:gd name="T2" fmla="*/ 1 w 34"/>
                <a:gd name="T3" fmla="*/ 4 h 54"/>
                <a:gd name="T4" fmla="*/ 30 w 34"/>
                <a:gd name="T5" fmla="*/ 52 h 54"/>
                <a:gd name="T6" fmla="*/ 33 w 34"/>
                <a:gd name="T7" fmla="*/ 54 h 54"/>
                <a:gd name="T8" fmla="*/ 34 w 34"/>
                <a:gd name="T9" fmla="*/ 52 h 54"/>
                <a:gd name="T10" fmla="*/ 3 w 34"/>
                <a:gd name="T11" fmla="*/ 1 h 54"/>
                <a:gd name="T12" fmla="*/ 0 w 34"/>
                <a:gd name="T13" fmla="*/ 1 h 54"/>
                <a:gd name="T14" fmla="*/ 1 w 34"/>
                <a:gd name="T15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25" y="23"/>
                    <a:pt x="30" y="52"/>
                  </a:cubicBezTo>
                  <a:cubicBezTo>
                    <a:pt x="30" y="53"/>
                    <a:pt x="31" y="54"/>
                    <a:pt x="33" y="54"/>
                  </a:cubicBezTo>
                  <a:cubicBezTo>
                    <a:pt x="34" y="54"/>
                    <a:pt x="34" y="53"/>
                    <a:pt x="34" y="52"/>
                  </a:cubicBezTo>
                  <a:cubicBezTo>
                    <a:pt x="28" y="18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4" name="Freeform 582"/>
            <p:cNvSpPr>
              <a:spLocks/>
            </p:cNvSpPr>
            <p:nvPr userDrawn="1"/>
          </p:nvSpPr>
          <p:spPr bwMode="auto">
            <a:xfrm>
              <a:off x="4307413" y="6599238"/>
              <a:ext cx="111125" cy="166688"/>
            </a:xfrm>
            <a:custGeom>
              <a:avLst/>
              <a:gdLst>
                <a:gd name="T0" fmla="*/ 0 w 29"/>
                <a:gd name="T1" fmla="*/ 3 h 43"/>
                <a:gd name="T2" fmla="*/ 4 w 29"/>
                <a:gd name="T3" fmla="*/ 8 h 43"/>
                <a:gd name="T4" fmla="*/ 16 w 29"/>
                <a:gd name="T5" fmla="*/ 26 h 43"/>
                <a:gd name="T6" fmla="*/ 22 w 29"/>
                <a:gd name="T7" fmla="*/ 35 h 43"/>
                <a:gd name="T8" fmla="*/ 25 w 29"/>
                <a:gd name="T9" fmla="*/ 42 h 43"/>
                <a:gd name="T10" fmla="*/ 28 w 29"/>
                <a:gd name="T11" fmla="*/ 43 h 43"/>
                <a:gd name="T12" fmla="*/ 29 w 29"/>
                <a:gd name="T13" fmla="*/ 40 h 43"/>
                <a:gd name="T14" fmla="*/ 24 w 29"/>
                <a:gd name="T15" fmla="*/ 30 h 43"/>
                <a:gd name="T16" fmla="*/ 4 w 29"/>
                <a:gd name="T17" fmla="*/ 1 h 43"/>
                <a:gd name="T18" fmla="*/ 1 w 29"/>
                <a:gd name="T19" fmla="*/ 1 h 43"/>
                <a:gd name="T20" fmla="*/ 0 w 29"/>
                <a:gd name="T2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3">
                  <a:moveTo>
                    <a:pt x="0" y="3"/>
                  </a:moveTo>
                  <a:cubicBezTo>
                    <a:pt x="0" y="3"/>
                    <a:pt x="2" y="5"/>
                    <a:pt x="4" y="8"/>
                  </a:cubicBezTo>
                  <a:cubicBezTo>
                    <a:pt x="7" y="13"/>
                    <a:pt x="12" y="19"/>
                    <a:pt x="16" y="26"/>
                  </a:cubicBezTo>
                  <a:cubicBezTo>
                    <a:pt x="18" y="29"/>
                    <a:pt x="20" y="32"/>
                    <a:pt x="22" y="35"/>
                  </a:cubicBezTo>
                  <a:cubicBezTo>
                    <a:pt x="23" y="38"/>
                    <a:pt x="25" y="40"/>
                    <a:pt x="25" y="42"/>
                  </a:cubicBezTo>
                  <a:cubicBezTo>
                    <a:pt x="25" y="43"/>
                    <a:pt x="27" y="43"/>
                    <a:pt x="28" y="43"/>
                  </a:cubicBezTo>
                  <a:cubicBezTo>
                    <a:pt x="29" y="43"/>
                    <a:pt x="29" y="41"/>
                    <a:pt x="29" y="40"/>
                  </a:cubicBezTo>
                  <a:cubicBezTo>
                    <a:pt x="28" y="38"/>
                    <a:pt x="26" y="34"/>
                    <a:pt x="24" y="30"/>
                  </a:cubicBezTo>
                  <a:cubicBezTo>
                    <a:pt x="16" y="18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5" name="Freeform 583"/>
            <p:cNvSpPr>
              <a:spLocks/>
            </p:cNvSpPr>
            <p:nvPr userDrawn="1"/>
          </p:nvSpPr>
          <p:spPr bwMode="auto">
            <a:xfrm>
              <a:off x="4196288" y="6607176"/>
              <a:ext cx="161925" cy="136525"/>
            </a:xfrm>
            <a:custGeom>
              <a:avLst/>
              <a:gdLst>
                <a:gd name="T0" fmla="*/ 18 w 42"/>
                <a:gd name="T1" fmla="*/ 4 h 35"/>
                <a:gd name="T2" fmla="*/ 21 w 42"/>
                <a:gd name="T3" fmla="*/ 7 h 35"/>
                <a:gd name="T4" fmla="*/ 31 w 42"/>
                <a:gd name="T5" fmla="*/ 19 h 35"/>
                <a:gd name="T6" fmla="*/ 36 w 42"/>
                <a:gd name="T7" fmla="*/ 25 h 35"/>
                <a:gd name="T8" fmla="*/ 38 w 42"/>
                <a:gd name="T9" fmla="*/ 28 h 35"/>
                <a:gd name="T10" fmla="*/ 38 w 42"/>
                <a:gd name="T11" fmla="*/ 28 h 35"/>
                <a:gd name="T12" fmla="*/ 37 w 42"/>
                <a:gd name="T13" fmla="*/ 30 h 35"/>
                <a:gd name="T14" fmla="*/ 33 w 42"/>
                <a:gd name="T15" fmla="*/ 31 h 35"/>
                <a:gd name="T16" fmla="*/ 26 w 42"/>
                <a:gd name="T17" fmla="*/ 28 h 35"/>
                <a:gd name="T18" fmla="*/ 12 w 42"/>
                <a:gd name="T19" fmla="*/ 13 h 35"/>
                <a:gd name="T20" fmla="*/ 6 w 42"/>
                <a:gd name="T21" fmla="*/ 6 h 35"/>
                <a:gd name="T22" fmla="*/ 4 w 42"/>
                <a:gd name="T23" fmla="*/ 3 h 35"/>
                <a:gd name="T24" fmla="*/ 1 w 42"/>
                <a:gd name="T25" fmla="*/ 3 h 35"/>
                <a:gd name="T26" fmla="*/ 1 w 42"/>
                <a:gd name="T27" fmla="*/ 6 h 35"/>
                <a:gd name="T28" fmla="*/ 23 w 42"/>
                <a:gd name="T29" fmla="*/ 31 h 35"/>
                <a:gd name="T30" fmla="*/ 33 w 42"/>
                <a:gd name="T31" fmla="*/ 35 h 35"/>
                <a:gd name="T32" fmla="*/ 39 w 42"/>
                <a:gd name="T33" fmla="*/ 33 h 35"/>
                <a:gd name="T34" fmla="*/ 42 w 42"/>
                <a:gd name="T35" fmla="*/ 28 h 35"/>
                <a:gd name="T36" fmla="*/ 41 w 42"/>
                <a:gd name="T37" fmla="*/ 26 h 35"/>
                <a:gd name="T38" fmla="*/ 40 w 42"/>
                <a:gd name="T39" fmla="*/ 24 h 35"/>
                <a:gd name="T40" fmla="*/ 21 w 42"/>
                <a:gd name="T41" fmla="*/ 1 h 35"/>
                <a:gd name="T42" fmla="*/ 19 w 42"/>
                <a:gd name="T43" fmla="*/ 1 h 35"/>
                <a:gd name="T44" fmla="*/ 18 w 42"/>
                <a:gd name="T4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35">
                  <a:moveTo>
                    <a:pt x="18" y="4"/>
                  </a:moveTo>
                  <a:cubicBezTo>
                    <a:pt x="18" y="4"/>
                    <a:pt x="19" y="5"/>
                    <a:pt x="21" y="7"/>
                  </a:cubicBezTo>
                  <a:cubicBezTo>
                    <a:pt x="24" y="10"/>
                    <a:pt x="28" y="15"/>
                    <a:pt x="31" y="19"/>
                  </a:cubicBezTo>
                  <a:cubicBezTo>
                    <a:pt x="33" y="21"/>
                    <a:pt x="34" y="23"/>
                    <a:pt x="36" y="25"/>
                  </a:cubicBezTo>
                  <a:cubicBezTo>
                    <a:pt x="37" y="27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7" y="30"/>
                  </a:cubicBezTo>
                  <a:cubicBezTo>
                    <a:pt x="36" y="31"/>
                    <a:pt x="34" y="31"/>
                    <a:pt x="33" y="31"/>
                  </a:cubicBezTo>
                  <a:cubicBezTo>
                    <a:pt x="31" y="31"/>
                    <a:pt x="29" y="30"/>
                    <a:pt x="26" y="28"/>
                  </a:cubicBezTo>
                  <a:cubicBezTo>
                    <a:pt x="22" y="24"/>
                    <a:pt x="16" y="18"/>
                    <a:pt x="12" y="13"/>
                  </a:cubicBezTo>
                  <a:cubicBezTo>
                    <a:pt x="9" y="10"/>
                    <a:pt x="7" y="8"/>
                    <a:pt x="6" y="6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6"/>
                    <a:pt x="15" y="22"/>
                    <a:pt x="23" y="31"/>
                  </a:cubicBezTo>
                  <a:cubicBezTo>
                    <a:pt x="26" y="34"/>
                    <a:pt x="30" y="35"/>
                    <a:pt x="33" y="35"/>
                  </a:cubicBezTo>
                  <a:cubicBezTo>
                    <a:pt x="35" y="35"/>
                    <a:pt x="38" y="34"/>
                    <a:pt x="39" y="33"/>
                  </a:cubicBezTo>
                  <a:cubicBezTo>
                    <a:pt x="41" y="32"/>
                    <a:pt x="42" y="30"/>
                    <a:pt x="42" y="28"/>
                  </a:cubicBezTo>
                  <a:cubicBezTo>
                    <a:pt x="42" y="28"/>
                    <a:pt x="42" y="27"/>
                    <a:pt x="41" y="26"/>
                  </a:cubicBezTo>
                  <a:cubicBezTo>
                    <a:pt x="41" y="26"/>
                    <a:pt x="41" y="25"/>
                    <a:pt x="40" y="24"/>
                  </a:cubicBezTo>
                  <a:cubicBezTo>
                    <a:pt x="35" y="18"/>
                    <a:pt x="21" y="1"/>
                    <a:pt x="21" y="1"/>
                  </a:cubicBezTo>
                  <a:cubicBezTo>
                    <a:pt x="21" y="1"/>
                    <a:pt x="19" y="0"/>
                    <a:pt x="19" y="1"/>
                  </a:cubicBezTo>
                  <a:cubicBezTo>
                    <a:pt x="18" y="2"/>
                    <a:pt x="18" y="3"/>
                    <a:pt x="18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6" name="Freeform 584"/>
            <p:cNvSpPr>
              <a:spLocks/>
            </p:cNvSpPr>
            <p:nvPr userDrawn="1"/>
          </p:nvSpPr>
          <p:spPr bwMode="auto">
            <a:xfrm>
              <a:off x="4151838" y="6594476"/>
              <a:ext cx="144463" cy="171450"/>
            </a:xfrm>
            <a:custGeom>
              <a:avLst/>
              <a:gdLst>
                <a:gd name="T0" fmla="*/ 1 w 38"/>
                <a:gd name="T1" fmla="*/ 4 h 44"/>
                <a:gd name="T2" fmla="*/ 5 w 38"/>
                <a:gd name="T3" fmla="*/ 8 h 44"/>
                <a:gd name="T4" fmla="*/ 34 w 38"/>
                <a:gd name="T5" fmla="*/ 43 h 44"/>
                <a:gd name="T6" fmla="*/ 37 w 38"/>
                <a:gd name="T7" fmla="*/ 44 h 44"/>
                <a:gd name="T8" fmla="*/ 37 w 38"/>
                <a:gd name="T9" fmla="*/ 41 h 44"/>
                <a:gd name="T10" fmla="*/ 4 w 38"/>
                <a:gd name="T11" fmla="*/ 1 h 44"/>
                <a:gd name="T12" fmla="*/ 1 w 38"/>
                <a:gd name="T13" fmla="*/ 1 h 44"/>
                <a:gd name="T14" fmla="*/ 1 w 38"/>
                <a:gd name="T15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4">
                  <a:moveTo>
                    <a:pt x="1" y="4"/>
                  </a:moveTo>
                  <a:cubicBezTo>
                    <a:pt x="1" y="4"/>
                    <a:pt x="2" y="5"/>
                    <a:pt x="5" y="8"/>
                  </a:cubicBezTo>
                  <a:cubicBezTo>
                    <a:pt x="12" y="16"/>
                    <a:pt x="27" y="33"/>
                    <a:pt x="34" y="43"/>
                  </a:cubicBezTo>
                  <a:cubicBezTo>
                    <a:pt x="35" y="44"/>
                    <a:pt x="36" y="44"/>
                    <a:pt x="37" y="44"/>
                  </a:cubicBezTo>
                  <a:cubicBezTo>
                    <a:pt x="38" y="43"/>
                    <a:pt x="38" y="42"/>
                    <a:pt x="37" y="41"/>
                  </a:cubicBezTo>
                  <a:cubicBezTo>
                    <a:pt x="28" y="27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7" name="Freeform 585"/>
            <p:cNvSpPr>
              <a:spLocks/>
            </p:cNvSpPr>
            <p:nvPr userDrawn="1"/>
          </p:nvSpPr>
          <p:spPr bwMode="auto">
            <a:xfrm>
              <a:off x="4013725" y="6470651"/>
              <a:ext cx="125413" cy="295275"/>
            </a:xfrm>
            <a:custGeom>
              <a:avLst/>
              <a:gdLst>
                <a:gd name="T0" fmla="*/ 14 w 33"/>
                <a:gd name="T1" fmla="*/ 0 h 76"/>
                <a:gd name="T2" fmla="*/ 12 w 33"/>
                <a:gd name="T3" fmla="*/ 3 h 76"/>
                <a:gd name="T4" fmla="*/ 9 w 33"/>
                <a:gd name="T5" fmla="*/ 12 h 76"/>
                <a:gd name="T6" fmla="*/ 9 w 33"/>
                <a:gd name="T7" fmla="*/ 14 h 76"/>
                <a:gd name="T8" fmla="*/ 11 w 33"/>
                <a:gd name="T9" fmla="*/ 14 h 76"/>
                <a:gd name="T10" fmla="*/ 10 w 33"/>
                <a:gd name="T11" fmla="*/ 13 h 76"/>
                <a:gd name="T12" fmla="*/ 4 w 33"/>
                <a:gd name="T13" fmla="*/ 20 h 76"/>
                <a:gd name="T14" fmla="*/ 0 w 33"/>
                <a:gd name="T15" fmla="*/ 31 h 76"/>
                <a:gd name="T16" fmla="*/ 0 w 33"/>
                <a:gd name="T17" fmla="*/ 33 h 76"/>
                <a:gd name="T18" fmla="*/ 0 w 33"/>
                <a:gd name="T19" fmla="*/ 34 h 76"/>
                <a:gd name="T20" fmla="*/ 2 w 33"/>
                <a:gd name="T21" fmla="*/ 37 h 76"/>
                <a:gd name="T22" fmla="*/ 29 w 33"/>
                <a:gd name="T23" fmla="*/ 75 h 76"/>
                <a:gd name="T24" fmla="*/ 32 w 33"/>
                <a:gd name="T25" fmla="*/ 76 h 76"/>
                <a:gd name="T26" fmla="*/ 32 w 33"/>
                <a:gd name="T27" fmla="*/ 73 h 76"/>
                <a:gd name="T28" fmla="*/ 28 w 33"/>
                <a:gd name="T29" fmla="*/ 67 h 76"/>
                <a:gd name="T30" fmla="*/ 14 w 33"/>
                <a:gd name="T31" fmla="*/ 47 h 76"/>
                <a:gd name="T32" fmla="*/ 7 w 33"/>
                <a:gd name="T33" fmla="*/ 37 h 76"/>
                <a:gd name="T34" fmla="*/ 4 w 33"/>
                <a:gd name="T35" fmla="*/ 32 h 76"/>
                <a:gd name="T36" fmla="*/ 2 w 33"/>
                <a:gd name="T37" fmla="*/ 33 h 76"/>
                <a:gd name="T38" fmla="*/ 4 w 33"/>
                <a:gd name="T39" fmla="*/ 33 h 76"/>
                <a:gd name="T40" fmla="*/ 4 w 33"/>
                <a:gd name="T41" fmla="*/ 31 h 76"/>
                <a:gd name="T42" fmla="*/ 7 w 33"/>
                <a:gd name="T43" fmla="*/ 23 h 76"/>
                <a:gd name="T44" fmla="*/ 13 w 33"/>
                <a:gd name="T45" fmla="*/ 15 h 76"/>
                <a:gd name="T46" fmla="*/ 13 w 33"/>
                <a:gd name="T47" fmla="*/ 13 h 76"/>
                <a:gd name="T48" fmla="*/ 13 w 33"/>
                <a:gd name="T49" fmla="*/ 12 h 76"/>
                <a:gd name="T50" fmla="*/ 15 w 33"/>
                <a:gd name="T51" fmla="*/ 6 h 76"/>
                <a:gd name="T52" fmla="*/ 16 w 33"/>
                <a:gd name="T53" fmla="*/ 4 h 76"/>
                <a:gd name="T54" fmla="*/ 16 w 33"/>
                <a:gd name="T55" fmla="*/ 4 h 76"/>
                <a:gd name="T56" fmla="*/ 17 w 33"/>
                <a:gd name="T57" fmla="*/ 4 h 76"/>
                <a:gd name="T58" fmla="*/ 16 w 33"/>
                <a:gd name="T59" fmla="*/ 3 h 76"/>
                <a:gd name="T60" fmla="*/ 17 w 33"/>
                <a:gd name="T61" fmla="*/ 4 h 76"/>
                <a:gd name="T62" fmla="*/ 17 w 33"/>
                <a:gd name="T63" fmla="*/ 4 h 76"/>
                <a:gd name="T64" fmla="*/ 16 w 33"/>
                <a:gd name="T65" fmla="*/ 3 h 76"/>
                <a:gd name="T66" fmla="*/ 17 w 33"/>
                <a:gd name="T67" fmla="*/ 4 h 76"/>
                <a:gd name="T68" fmla="*/ 17 w 33"/>
                <a:gd name="T69" fmla="*/ 1 h 76"/>
                <a:gd name="T70" fmla="*/ 14 w 33"/>
                <a:gd name="T7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6">
                  <a:moveTo>
                    <a:pt x="14" y="0"/>
                  </a:moveTo>
                  <a:cubicBezTo>
                    <a:pt x="14" y="1"/>
                    <a:pt x="13" y="1"/>
                    <a:pt x="12" y="3"/>
                  </a:cubicBezTo>
                  <a:cubicBezTo>
                    <a:pt x="10" y="5"/>
                    <a:pt x="9" y="8"/>
                    <a:pt x="9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6" y="17"/>
                    <a:pt x="4" y="20"/>
                  </a:cubicBezTo>
                  <a:cubicBezTo>
                    <a:pt x="2" y="23"/>
                    <a:pt x="0" y="27"/>
                    <a:pt x="0" y="31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6"/>
                    <a:pt x="2" y="37"/>
                  </a:cubicBezTo>
                  <a:cubicBezTo>
                    <a:pt x="9" y="47"/>
                    <a:pt x="29" y="75"/>
                    <a:pt x="29" y="75"/>
                  </a:cubicBezTo>
                  <a:cubicBezTo>
                    <a:pt x="29" y="76"/>
                    <a:pt x="31" y="76"/>
                    <a:pt x="32" y="76"/>
                  </a:cubicBezTo>
                  <a:cubicBezTo>
                    <a:pt x="32" y="75"/>
                    <a:pt x="33" y="74"/>
                    <a:pt x="32" y="73"/>
                  </a:cubicBezTo>
                  <a:cubicBezTo>
                    <a:pt x="32" y="73"/>
                    <a:pt x="30" y="71"/>
                    <a:pt x="28" y="67"/>
                  </a:cubicBezTo>
                  <a:cubicBezTo>
                    <a:pt x="24" y="62"/>
                    <a:pt x="18" y="54"/>
                    <a:pt x="14" y="47"/>
                  </a:cubicBezTo>
                  <a:cubicBezTo>
                    <a:pt x="11" y="43"/>
                    <a:pt x="9" y="40"/>
                    <a:pt x="7" y="37"/>
                  </a:cubicBezTo>
                  <a:cubicBezTo>
                    <a:pt x="5" y="35"/>
                    <a:pt x="4" y="33"/>
                    <a:pt x="4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4" y="32"/>
                    <a:pt x="4" y="31"/>
                  </a:cubicBezTo>
                  <a:cubicBezTo>
                    <a:pt x="4" y="28"/>
                    <a:pt x="5" y="25"/>
                    <a:pt x="7" y="23"/>
                  </a:cubicBezTo>
                  <a:cubicBezTo>
                    <a:pt x="9" y="20"/>
                    <a:pt x="12" y="17"/>
                    <a:pt x="13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9"/>
                    <a:pt x="14" y="7"/>
                    <a:pt x="15" y="6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8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8" name="Freeform 586"/>
            <p:cNvSpPr>
              <a:spLocks/>
            </p:cNvSpPr>
            <p:nvPr userDrawn="1"/>
          </p:nvSpPr>
          <p:spPr bwMode="auto">
            <a:xfrm>
              <a:off x="3997850" y="6591301"/>
              <a:ext cx="31750" cy="31750"/>
            </a:xfrm>
            <a:custGeom>
              <a:avLst/>
              <a:gdLst>
                <a:gd name="T0" fmla="*/ 4 w 8"/>
                <a:gd name="T1" fmla="*/ 1 h 8"/>
                <a:gd name="T2" fmla="*/ 1 w 8"/>
                <a:gd name="T3" fmla="*/ 4 h 8"/>
                <a:gd name="T4" fmla="*/ 1 w 8"/>
                <a:gd name="T5" fmla="*/ 7 h 8"/>
                <a:gd name="T6" fmla="*/ 4 w 8"/>
                <a:gd name="T7" fmla="*/ 7 h 8"/>
                <a:gd name="T8" fmla="*/ 7 w 8"/>
                <a:gd name="T9" fmla="*/ 3 h 8"/>
                <a:gd name="T10" fmla="*/ 7 w 8"/>
                <a:gd name="T11" fmla="*/ 0 h 8"/>
                <a:gd name="T12" fmla="*/ 4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6" y="0"/>
                    <a:pt x="5" y="0"/>
                    <a:pt x="4" y="1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9" name="Freeform 307"/>
            <p:cNvSpPr>
              <a:spLocks/>
            </p:cNvSpPr>
            <p:nvPr userDrawn="1"/>
          </p:nvSpPr>
          <p:spPr bwMode="auto">
            <a:xfrm flipH="1">
              <a:off x="11294745" y="6384926"/>
              <a:ext cx="897255" cy="120650"/>
            </a:xfrm>
            <a:custGeom>
              <a:avLst/>
              <a:gdLst>
                <a:gd name="T0" fmla="*/ 2 w 263"/>
                <a:gd name="T1" fmla="*/ 31 h 31"/>
                <a:gd name="T2" fmla="*/ 203 w 263"/>
                <a:gd name="T3" fmla="*/ 31 h 31"/>
                <a:gd name="T4" fmla="*/ 216 w 263"/>
                <a:gd name="T5" fmla="*/ 22 h 31"/>
                <a:gd name="T6" fmla="*/ 221 w 263"/>
                <a:gd name="T7" fmla="*/ 10 h 31"/>
                <a:gd name="T8" fmla="*/ 230 w 263"/>
                <a:gd name="T9" fmla="*/ 4 h 31"/>
                <a:gd name="T10" fmla="*/ 261 w 263"/>
                <a:gd name="T11" fmla="*/ 4 h 31"/>
                <a:gd name="T12" fmla="*/ 263 w 263"/>
                <a:gd name="T13" fmla="*/ 2 h 31"/>
                <a:gd name="T14" fmla="*/ 261 w 263"/>
                <a:gd name="T15" fmla="*/ 0 h 31"/>
                <a:gd name="T16" fmla="*/ 230 w 263"/>
                <a:gd name="T17" fmla="*/ 0 h 31"/>
                <a:gd name="T18" fmla="*/ 217 w 263"/>
                <a:gd name="T19" fmla="*/ 9 h 31"/>
                <a:gd name="T20" fmla="*/ 213 w 263"/>
                <a:gd name="T21" fmla="*/ 20 h 31"/>
                <a:gd name="T22" fmla="*/ 203 w 263"/>
                <a:gd name="T23" fmla="*/ 27 h 31"/>
                <a:gd name="T24" fmla="*/ 2 w 263"/>
                <a:gd name="T25" fmla="*/ 27 h 31"/>
                <a:gd name="T26" fmla="*/ 0 w 263"/>
                <a:gd name="T27" fmla="*/ 29 h 31"/>
                <a:gd name="T28" fmla="*/ 2 w 26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1">
                  <a:moveTo>
                    <a:pt x="2" y="31"/>
                  </a:moveTo>
                  <a:cubicBezTo>
                    <a:pt x="203" y="31"/>
                    <a:pt x="203" y="31"/>
                    <a:pt x="203" y="31"/>
                  </a:cubicBezTo>
                  <a:cubicBezTo>
                    <a:pt x="209" y="31"/>
                    <a:pt x="214" y="27"/>
                    <a:pt x="216" y="22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6"/>
                    <a:pt x="226" y="4"/>
                    <a:pt x="230" y="4"/>
                  </a:cubicBezTo>
                  <a:cubicBezTo>
                    <a:pt x="261" y="4"/>
                    <a:pt x="261" y="4"/>
                    <a:pt x="261" y="4"/>
                  </a:cubicBezTo>
                  <a:cubicBezTo>
                    <a:pt x="262" y="4"/>
                    <a:pt x="263" y="3"/>
                    <a:pt x="263" y="2"/>
                  </a:cubicBezTo>
                  <a:cubicBezTo>
                    <a:pt x="263" y="1"/>
                    <a:pt x="262" y="0"/>
                    <a:pt x="261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19" y="3"/>
                    <a:pt x="217" y="9"/>
                  </a:cubicBezTo>
                  <a:cubicBezTo>
                    <a:pt x="213" y="20"/>
                    <a:pt x="213" y="20"/>
                    <a:pt x="213" y="20"/>
                  </a:cubicBezTo>
                  <a:cubicBezTo>
                    <a:pt x="211" y="24"/>
                    <a:pt x="207" y="27"/>
                    <a:pt x="20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0" name="Freeform 16"/>
            <p:cNvSpPr>
              <a:spLocks/>
            </p:cNvSpPr>
            <p:nvPr userDrawn="1"/>
          </p:nvSpPr>
          <p:spPr bwMode="auto">
            <a:xfrm>
              <a:off x="-8255" y="6384926"/>
              <a:ext cx="881063" cy="120650"/>
            </a:xfrm>
            <a:custGeom>
              <a:avLst/>
              <a:gdLst>
                <a:gd name="T0" fmla="*/ 2 w 263"/>
                <a:gd name="T1" fmla="*/ 31 h 31"/>
                <a:gd name="T2" fmla="*/ 203 w 263"/>
                <a:gd name="T3" fmla="*/ 31 h 31"/>
                <a:gd name="T4" fmla="*/ 216 w 263"/>
                <a:gd name="T5" fmla="*/ 22 h 31"/>
                <a:gd name="T6" fmla="*/ 221 w 263"/>
                <a:gd name="T7" fmla="*/ 10 h 31"/>
                <a:gd name="T8" fmla="*/ 230 w 263"/>
                <a:gd name="T9" fmla="*/ 4 h 31"/>
                <a:gd name="T10" fmla="*/ 261 w 263"/>
                <a:gd name="T11" fmla="*/ 4 h 31"/>
                <a:gd name="T12" fmla="*/ 263 w 263"/>
                <a:gd name="T13" fmla="*/ 2 h 31"/>
                <a:gd name="T14" fmla="*/ 261 w 263"/>
                <a:gd name="T15" fmla="*/ 0 h 31"/>
                <a:gd name="T16" fmla="*/ 230 w 263"/>
                <a:gd name="T17" fmla="*/ 0 h 31"/>
                <a:gd name="T18" fmla="*/ 217 w 263"/>
                <a:gd name="T19" fmla="*/ 9 h 31"/>
                <a:gd name="T20" fmla="*/ 213 w 263"/>
                <a:gd name="T21" fmla="*/ 20 h 31"/>
                <a:gd name="T22" fmla="*/ 203 w 263"/>
                <a:gd name="T23" fmla="*/ 27 h 31"/>
                <a:gd name="T24" fmla="*/ 2 w 263"/>
                <a:gd name="T25" fmla="*/ 27 h 31"/>
                <a:gd name="T26" fmla="*/ 0 w 263"/>
                <a:gd name="T27" fmla="*/ 29 h 31"/>
                <a:gd name="T28" fmla="*/ 2 w 26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1">
                  <a:moveTo>
                    <a:pt x="2" y="31"/>
                  </a:moveTo>
                  <a:cubicBezTo>
                    <a:pt x="203" y="31"/>
                    <a:pt x="203" y="31"/>
                    <a:pt x="203" y="31"/>
                  </a:cubicBezTo>
                  <a:cubicBezTo>
                    <a:pt x="209" y="31"/>
                    <a:pt x="214" y="27"/>
                    <a:pt x="216" y="22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6"/>
                    <a:pt x="226" y="4"/>
                    <a:pt x="230" y="4"/>
                  </a:cubicBezTo>
                  <a:cubicBezTo>
                    <a:pt x="261" y="4"/>
                    <a:pt x="261" y="4"/>
                    <a:pt x="261" y="4"/>
                  </a:cubicBezTo>
                  <a:cubicBezTo>
                    <a:pt x="262" y="4"/>
                    <a:pt x="263" y="3"/>
                    <a:pt x="263" y="2"/>
                  </a:cubicBezTo>
                  <a:cubicBezTo>
                    <a:pt x="263" y="1"/>
                    <a:pt x="262" y="0"/>
                    <a:pt x="261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19" y="3"/>
                    <a:pt x="217" y="9"/>
                  </a:cubicBezTo>
                  <a:cubicBezTo>
                    <a:pt x="213" y="20"/>
                    <a:pt x="213" y="20"/>
                    <a:pt x="213" y="20"/>
                  </a:cubicBezTo>
                  <a:cubicBezTo>
                    <a:pt x="211" y="24"/>
                    <a:pt x="207" y="27"/>
                    <a:pt x="20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97131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136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31.05.2020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Групувати 387">
            <a:extLst>
              <a:ext uri="{FF2B5EF4-FFF2-40B4-BE49-F238E27FC236}">
                <a16:creationId xmlns:a16="http://schemas.microsoft.com/office/drawing/2014/main" xmlns="" id="{A85CA867-F15C-414B-B289-F470145DAF45}"/>
              </a:ext>
            </a:extLst>
          </p:cNvPr>
          <p:cNvGrpSpPr/>
          <p:nvPr userDrawn="1"/>
        </p:nvGrpSpPr>
        <p:grpSpPr>
          <a:xfrm>
            <a:off x="4763" y="6164263"/>
            <a:ext cx="12172950" cy="698499"/>
            <a:chOff x="4763" y="6164263"/>
            <a:chExt cx="12172950" cy="698499"/>
          </a:xfrm>
        </p:grpSpPr>
        <p:sp>
          <p:nvSpPr>
            <p:cNvPr id="389" name="Line 5">
              <a:extLst>
                <a:ext uri="{FF2B5EF4-FFF2-40B4-BE49-F238E27FC236}">
                  <a16:creationId xmlns:a16="http://schemas.microsoft.com/office/drawing/2014/main" xmlns="" id="{F8555B22-FDCC-440F-85EB-2A9303BCE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3" y="6534150"/>
              <a:ext cx="492125" cy="0"/>
            </a:xfrm>
            <a:prstGeom prst="line">
              <a:avLst/>
            </a:prstGeom>
            <a:noFill/>
            <a:ln w="20638" cap="rnd">
              <a:solidFill>
                <a:srgbClr val="F0EB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0" name="Line 6">
              <a:extLst>
                <a:ext uri="{FF2B5EF4-FFF2-40B4-BE49-F238E27FC236}">
                  <a16:creationId xmlns:a16="http://schemas.microsoft.com/office/drawing/2014/main" xmlns="" id="{631F9C07-5E9A-45E3-B57E-4BF410202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55413" y="6472238"/>
              <a:ext cx="622300" cy="0"/>
            </a:xfrm>
            <a:prstGeom prst="line">
              <a:avLst/>
            </a:prstGeom>
            <a:noFill/>
            <a:ln w="20638" cap="rnd">
              <a:solidFill>
                <a:srgbClr val="F0EB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1" name="Freeform 7">
              <a:extLst>
                <a:ext uri="{FF2B5EF4-FFF2-40B4-BE49-F238E27FC236}">
                  <a16:creationId xmlns:a16="http://schemas.microsoft.com/office/drawing/2014/main" xmlns="" id="{C41019F4-5E47-47C2-BF52-1D666CEAB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6375400"/>
              <a:ext cx="58738" cy="30163"/>
            </a:xfrm>
            <a:custGeom>
              <a:avLst/>
              <a:gdLst>
                <a:gd name="T0" fmla="*/ 0 w 12"/>
                <a:gd name="T1" fmla="*/ 5 h 6"/>
                <a:gd name="T2" fmla="*/ 2 w 12"/>
                <a:gd name="T3" fmla="*/ 5 h 6"/>
                <a:gd name="T4" fmla="*/ 6 w 12"/>
                <a:gd name="T5" fmla="*/ 3 h 6"/>
                <a:gd name="T6" fmla="*/ 9 w 12"/>
                <a:gd name="T7" fmla="*/ 5 h 6"/>
                <a:gd name="T8" fmla="*/ 11 w 12"/>
                <a:gd name="T9" fmla="*/ 5 h 6"/>
                <a:gd name="T10" fmla="*/ 11 w 12"/>
                <a:gd name="T11" fmla="*/ 3 h 6"/>
                <a:gd name="T12" fmla="*/ 6 w 12"/>
                <a:gd name="T13" fmla="*/ 0 h 6"/>
                <a:gd name="T14" fmla="*/ 0 w 12"/>
                <a:gd name="T15" fmla="*/ 3 h 6"/>
                <a:gd name="T16" fmla="*/ 0 w 12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cubicBezTo>
                    <a:pt x="1" y="6"/>
                    <a:pt x="2" y="5"/>
                    <a:pt x="2" y="5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10" y="6"/>
                    <a:pt x="11" y="5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2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2" name="Oval 8">
              <a:extLst>
                <a:ext uri="{FF2B5EF4-FFF2-40B4-BE49-F238E27FC236}">
                  <a16:creationId xmlns:a16="http://schemas.microsoft.com/office/drawing/2014/main" xmlns="" id="{708050D3-05A3-4384-ACB2-978E21A2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076" y="6405563"/>
              <a:ext cx="25400" cy="25400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3" name="Freeform 9">
              <a:extLst>
                <a:ext uri="{FF2B5EF4-FFF2-40B4-BE49-F238E27FC236}">
                  <a16:creationId xmlns:a16="http://schemas.microsoft.com/office/drawing/2014/main" xmlns="" id="{80F71FDC-4727-4D5A-A04A-58DB35C5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038" y="6375400"/>
              <a:ext cx="60325" cy="30163"/>
            </a:xfrm>
            <a:custGeom>
              <a:avLst/>
              <a:gdLst>
                <a:gd name="T0" fmla="*/ 1 w 12"/>
                <a:gd name="T1" fmla="*/ 3 h 6"/>
                <a:gd name="T2" fmla="*/ 1 w 12"/>
                <a:gd name="T3" fmla="*/ 5 h 6"/>
                <a:gd name="T4" fmla="*/ 3 w 12"/>
                <a:gd name="T5" fmla="*/ 5 h 6"/>
                <a:gd name="T6" fmla="*/ 6 w 12"/>
                <a:gd name="T7" fmla="*/ 3 h 6"/>
                <a:gd name="T8" fmla="*/ 10 w 12"/>
                <a:gd name="T9" fmla="*/ 5 h 6"/>
                <a:gd name="T10" fmla="*/ 12 w 12"/>
                <a:gd name="T11" fmla="*/ 5 h 6"/>
                <a:gd name="T12" fmla="*/ 12 w 12"/>
                <a:gd name="T13" fmla="*/ 3 h 6"/>
                <a:gd name="T14" fmla="*/ 6 w 12"/>
                <a:gd name="T15" fmla="*/ 0 h 6"/>
                <a:gd name="T16" fmla="*/ 1 w 12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1" y="6"/>
                    <a:pt x="12" y="5"/>
                  </a:cubicBezTo>
                  <a:cubicBezTo>
                    <a:pt x="12" y="5"/>
                    <a:pt x="12" y="4"/>
                    <a:pt x="12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4" name="Oval 10">
              <a:extLst>
                <a:ext uri="{FF2B5EF4-FFF2-40B4-BE49-F238E27FC236}">
                  <a16:creationId xmlns:a16="http://schemas.microsoft.com/office/drawing/2014/main" xmlns="" id="{E9EF2F02-2FA3-4ECA-A940-105EE92C5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088" y="6405563"/>
              <a:ext cx="25400" cy="25400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5" name="Freeform 11">
              <a:extLst>
                <a:ext uri="{FF2B5EF4-FFF2-40B4-BE49-F238E27FC236}">
                  <a16:creationId xmlns:a16="http://schemas.microsoft.com/office/drawing/2014/main" xmlns="" id="{D6D25F9B-9068-484B-A705-92533BD13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7076" y="6499225"/>
              <a:ext cx="125413" cy="66675"/>
            </a:xfrm>
            <a:custGeom>
              <a:avLst/>
              <a:gdLst>
                <a:gd name="T0" fmla="*/ 4 w 25"/>
                <a:gd name="T1" fmla="*/ 4 h 13"/>
                <a:gd name="T2" fmla="*/ 7 w 25"/>
                <a:gd name="T3" fmla="*/ 2 h 13"/>
                <a:gd name="T4" fmla="*/ 9 w 25"/>
                <a:gd name="T5" fmla="*/ 3 h 13"/>
                <a:gd name="T6" fmla="*/ 13 w 25"/>
                <a:gd name="T7" fmla="*/ 4 h 13"/>
                <a:gd name="T8" fmla="*/ 16 w 25"/>
                <a:gd name="T9" fmla="*/ 3 h 13"/>
                <a:gd name="T10" fmla="*/ 18 w 25"/>
                <a:gd name="T11" fmla="*/ 2 h 13"/>
                <a:gd name="T12" fmla="*/ 21 w 25"/>
                <a:gd name="T13" fmla="*/ 4 h 13"/>
                <a:gd name="T14" fmla="*/ 19 w 25"/>
                <a:gd name="T15" fmla="*/ 9 h 13"/>
                <a:gd name="T16" fmla="*/ 13 w 25"/>
                <a:gd name="T17" fmla="*/ 10 h 13"/>
                <a:gd name="T18" fmla="*/ 6 w 25"/>
                <a:gd name="T19" fmla="*/ 9 h 13"/>
                <a:gd name="T20" fmla="*/ 4 w 25"/>
                <a:gd name="T21" fmla="*/ 4 h 13"/>
                <a:gd name="T22" fmla="*/ 4 w 25"/>
                <a:gd name="T23" fmla="*/ 11 h 13"/>
                <a:gd name="T24" fmla="*/ 13 w 25"/>
                <a:gd name="T25" fmla="*/ 13 h 13"/>
                <a:gd name="T26" fmla="*/ 21 w 25"/>
                <a:gd name="T27" fmla="*/ 11 h 13"/>
                <a:gd name="T28" fmla="*/ 23 w 25"/>
                <a:gd name="T29" fmla="*/ 3 h 13"/>
                <a:gd name="T30" fmla="*/ 18 w 25"/>
                <a:gd name="T31" fmla="*/ 0 h 13"/>
                <a:gd name="T32" fmla="*/ 15 w 25"/>
                <a:gd name="T33" fmla="*/ 0 h 13"/>
                <a:gd name="T34" fmla="*/ 13 w 25"/>
                <a:gd name="T35" fmla="*/ 1 h 13"/>
                <a:gd name="T36" fmla="*/ 10 w 25"/>
                <a:gd name="T37" fmla="*/ 0 h 13"/>
                <a:gd name="T38" fmla="*/ 7 w 25"/>
                <a:gd name="T39" fmla="*/ 0 h 13"/>
                <a:gd name="T40" fmla="*/ 2 w 25"/>
                <a:gd name="T41" fmla="*/ 3 h 13"/>
                <a:gd name="T42" fmla="*/ 4 w 25"/>
                <a:gd name="T4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3">
                  <a:moveTo>
                    <a:pt x="4" y="4"/>
                  </a:move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3"/>
                    <a:pt x="9" y="3"/>
                  </a:cubicBezTo>
                  <a:cubicBezTo>
                    <a:pt x="9" y="3"/>
                    <a:pt x="11" y="4"/>
                    <a:pt x="13" y="4"/>
                  </a:cubicBezTo>
                  <a:cubicBezTo>
                    <a:pt x="14" y="4"/>
                    <a:pt x="16" y="3"/>
                    <a:pt x="16" y="3"/>
                  </a:cubicBezTo>
                  <a:cubicBezTo>
                    <a:pt x="17" y="3"/>
                    <a:pt x="17" y="2"/>
                    <a:pt x="18" y="2"/>
                  </a:cubicBezTo>
                  <a:cubicBezTo>
                    <a:pt x="19" y="2"/>
                    <a:pt x="20" y="3"/>
                    <a:pt x="21" y="4"/>
                  </a:cubicBezTo>
                  <a:cubicBezTo>
                    <a:pt x="22" y="6"/>
                    <a:pt x="21" y="8"/>
                    <a:pt x="19" y="9"/>
                  </a:cubicBezTo>
                  <a:cubicBezTo>
                    <a:pt x="18" y="10"/>
                    <a:pt x="15" y="10"/>
                    <a:pt x="13" y="10"/>
                  </a:cubicBezTo>
                  <a:cubicBezTo>
                    <a:pt x="10" y="10"/>
                    <a:pt x="7" y="10"/>
                    <a:pt x="6" y="9"/>
                  </a:cubicBezTo>
                  <a:cubicBezTo>
                    <a:pt x="4" y="8"/>
                    <a:pt x="3" y="6"/>
                    <a:pt x="4" y="4"/>
                  </a:cubicBezTo>
                  <a:moveTo>
                    <a:pt x="4" y="11"/>
                  </a:moveTo>
                  <a:cubicBezTo>
                    <a:pt x="6" y="12"/>
                    <a:pt x="9" y="13"/>
                    <a:pt x="13" y="13"/>
                  </a:cubicBezTo>
                  <a:cubicBezTo>
                    <a:pt x="16" y="13"/>
                    <a:pt x="19" y="12"/>
                    <a:pt x="21" y="11"/>
                  </a:cubicBezTo>
                  <a:cubicBezTo>
                    <a:pt x="24" y="10"/>
                    <a:pt x="25" y="6"/>
                    <a:pt x="23" y="3"/>
                  </a:cubicBezTo>
                  <a:cubicBezTo>
                    <a:pt x="22" y="1"/>
                    <a:pt x="20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0" y="6"/>
                    <a:pt x="1" y="10"/>
                    <a:pt x="4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6" name="Freeform 12">
              <a:extLst>
                <a:ext uri="{FF2B5EF4-FFF2-40B4-BE49-F238E27FC236}">
                  <a16:creationId xmlns:a16="http://schemas.microsoft.com/office/drawing/2014/main" xmlns="" id="{6550FCAE-A021-49DE-940C-2DCB988BF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1" y="6524625"/>
              <a:ext cx="55563" cy="14288"/>
            </a:xfrm>
            <a:custGeom>
              <a:avLst/>
              <a:gdLst>
                <a:gd name="T0" fmla="*/ 1 w 11"/>
                <a:gd name="T1" fmla="*/ 2 h 3"/>
                <a:gd name="T2" fmla="*/ 6 w 11"/>
                <a:gd name="T3" fmla="*/ 3 h 3"/>
                <a:gd name="T4" fmla="*/ 10 w 11"/>
                <a:gd name="T5" fmla="*/ 2 h 3"/>
                <a:gd name="T6" fmla="*/ 11 w 11"/>
                <a:gd name="T7" fmla="*/ 1 h 3"/>
                <a:gd name="T8" fmla="*/ 9 w 11"/>
                <a:gd name="T9" fmla="*/ 0 h 3"/>
                <a:gd name="T10" fmla="*/ 6 w 11"/>
                <a:gd name="T11" fmla="*/ 0 h 3"/>
                <a:gd name="T12" fmla="*/ 2 w 11"/>
                <a:gd name="T13" fmla="*/ 0 h 3"/>
                <a:gd name="T14" fmla="*/ 0 w 11"/>
                <a:gd name="T15" fmla="*/ 1 h 3"/>
                <a:gd name="T16" fmla="*/ 1 w 11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">
                  <a:moveTo>
                    <a:pt x="1" y="2"/>
                  </a:moveTo>
                  <a:cubicBezTo>
                    <a:pt x="2" y="3"/>
                    <a:pt x="4" y="3"/>
                    <a:pt x="6" y="3"/>
                  </a:cubicBezTo>
                  <a:cubicBezTo>
                    <a:pt x="7" y="3"/>
                    <a:pt x="9" y="3"/>
                    <a:pt x="10" y="2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7" name="Freeform 13">
              <a:extLst>
                <a:ext uri="{FF2B5EF4-FFF2-40B4-BE49-F238E27FC236}">
                  <a16:creationId xmlns:a16="http://schemas.microsoft.com/office/drawing/2014/main" xmlns="" id="{89F85E88-FD2B-4B4C-896F-3F5AA355D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076" y="6334125"/>
              <a:ext cx="125413" cy="20638"/>
            </a:xfrm>
            <a:custGeom>
              <a:avLst/>
              <a:gdLst>
                <a:gd name="T0" fmla="*/ 1 w 25"/>
                <a:gd name="T1" fmla="*/ 2 h 4"/>
                <a:gd name="T2" fmla="*/ 13 w 25"/>
                <a:gd name="T3" fmla="*/ 4 h 4"/>
                <a:gd name="T4" fmla="*/ 24 w 25"/>
                <a:gd name="T5" fmla="*/ 2 h 4"/>
                <a:gd name="T6" fmla="*/ 25 w 25"/>
                <a:gd name="T7" fmla="*/ 1 h 4"/>
                <a:gd name="T8" fmla="*/ 23 w 25"/>
                <a:gd name="T9" fmla="*/ 0 h 4"/>
                <a:gd name="T10" fmla="*/ 13 w 25"/>
                <a:gd name="T11" fmla="*/ 1 h 4"/>
                <a:gd name="T12" fmla="*/ 2 w 25"/>
                <a:gd name="T13" fmla="*/ 0 h 4"/>
                <a:gd name="T14" fmla="*/ 0 w 25"/>
                <a:gd name="T15" fmla="*/ 1 h 4"/>
                <a:gd name="T16" fmla="*/ 1 w 2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">
                  <a:moveTo>
                    <a:pt x="1" y="2"/>
                  </a:moveTo>
                  <a:cubicBezTo>
                    <a:pt x="5" y="4"/>
                    <a:pt x="10" y="4"/>
                    <a:pt x="13" y="4"/>
                  </a:cubicBezTo>
                  <a:cubicBezTo>
                    <a:pt x="15" y="4"/>
                    <a:pt x="20" y="4"/>
                    <a:pt x="24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0" y="1"/>
                    <a:pt x="15" y="1"/>
                    <a:pt x="13" y="1"/>
                  </a:cubicBezTo>
                  <a:cubicBezTo>
                    <a:pt x="10" y="1"/>
                    <a:pt x="5" y="1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8" name="Freeform 14">
              <a:extLst>
                <a:ext uri="{FF2B5EF4-FFF2-40B4-BE49-F238E27FC236}">
                  <a16:creationId xmlns:a16="http://schemas.microsoft.com/office/drawing/2014/main" xmlns="" id="{5D02D891-C1D6-4229-96EA-56154C8F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601" y="6303963"/>
              <a:ext cx="106363" cy="19050"/>
            </a:xfrm>
            <a:custGeom>
              <a:avLst/>
              <a:gdLst>
                <a:gd name="T0" fmla="*/ 1 w 21"/>
                <a:gd name="T1" fmla="*/ 3 h 4"/>
                <a:gd name="T2" fmla="*/ 11 w 21"/>
                <a:gd name="T3" fmla="*/ 4 h 4"/>
                <a:gd name="T4" fmla="*/ 20 w 21"/>
                <a:gd name="T5" fmla="*/ 3 h 4"/>
                <a:gd name="T6" fmla="*/ 21 w 21"/>
                <a:gd name="T7" fmla="*/ 1 h 4"/>
                <a:gd name="T8" fmla="*/ 19 w 21"/>
                <a:gd name="T9" fmla="*/ 1 h 4"/>
                <a:gd name="T10" fmla="*/ 11 w 21"/>
                <a:gd name="T11" fmla="*/ 2 h 4"/>
                <a:gd name="T12" fmla="*/ 2 w 21"/>
                <a:gd name="T13" fmla="*/ 1 h 4"/>
                <a:gd name="T14" fmla="*/ 0 w 21"/>
                <a:gd name="T15" fmla="*/ 1 h 4"/>
                <a:gd name="T16" fmla="*/ 1 w 21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">
                  <a:moveTo>
                    <a:pt x="1" y="3"/>
                  </a:moveTo>
                  <a:cubicBezTo>
                    <a:pt x="3" y="4"/>
                    <a:pt x="7" y="4"/>
                    <a:pt x="11" y="4"/>
                  </a:cubicBezTo>
                  <a:cubicBezTo>
                    <a:pt x="14" y="4"/>
                    <a:pt x="18" y="4"/>
                    <a:pt x="20" y="3"/>
                  </a:cubicBezTo>
                  <a:cubicBezTo>
                    <a:pt x="20" y="3"/>
                    <a:pt x="21" y="2"/>
                    <a:pt x="21" y="1"/>
                  </a:cubicBezTo>
                  <a:cubicBezTo>
                    <a:pt x="20" y="1"/>
                    <a:pt x="19" y="0"/>
                    <a:pt x="19" y="1"/>
                  </a:cubicBezTo>
                  <a:cubicBezTo>
                    <a:pt x="17" y="1"/>
                    <a:pt x="14" y="2"/>
                    <a:pt x="11" y="2"/>
                  </a:cubicBezTo>
                  <a:cubicBezTo>
                    <a:pt x="7" y="2"/>
                    <a:pt x="4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9" name="Freeform 15">
              <a:extLst>
                <a:ext uri="{FF2B5EF4-FFF2-40B4-BE49-F238E27FC236}">
                  <a16:creationId xmlns:a16="http://schemas.microsoft.com/office/drawing/2014/main" xmlns="" id="{23F23067-DFBB-457D-9A8B-B110F470C9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1501" y="6235700"/>
              <a:ext cx="436563" cy="493713"/>
            </a:xfrm>
            <a:custGeom>
              <a:avLst/>
              <a:gdLst>
                <a:gd name="T0" fmla="*/ 3 w 87"/>
                <a:gd name="T1" fmla="*/ 91 h 96"/>
                <a:gd name="T2" fmla="*/ 40 w 87"/>
                <a:gd name="T3" fmla="*/ 85 h 96"/>
                <a:gd name="T4" fmla="*/ 52 w 87"/>
                <a:gd name="T5" fmla="*/ 79 h 96"/>
                <a:gd name="T6" fmla="*/ 32 w 87"/>
                <a:gd name="T7" fmla="*/ 85 h 96"/>
                <a:gd name="T8" fmla="*/ 3 w 87"/>
                <a:gd name="T9" fmla="*/ 88 h 96"/>
                <a:gd name="T10" fmla="*/ 13 w 87"/>
                <a:gd name="T11" fmla="*/ 67 h 96"/>
                <a:gd name="T12" fmla="*/ 24 w 87"/>
                <a:gd name="T13" fmla="*/ 65 h 96"/>
                <a:gd name="T14" fmla="*/ 44 w 87"/>
                <a:gd name="T15" fmla="*/ 73 h 96"/>
                <a:gd name="T16" fmla="*/ 65 w 87"/>
                <a:gd name="T17" fmla="*/ 62 h 96"/>
                <a:gd name="T18" fmla="*/ 67 w 87"/>
                <a:gd name="T19" fmla="*/ 66 h 96"/>
                <a:gd name="T20" fmla="*/ 54 w 87"/>
                <a:gd name="T21" fmla="*/ 78 h 96"/>
                <a:gd name="T22" fmla="*/ 58 w 87"/>
                <a:gd name="T23" fmla="*/ 77 h 96"/>
                <a:gd name="T24" fmla="*/ 84 w 87"/>
                <a:gd name="T25" fmla="*/ 93 h 96"/>
                <a:gd name="T26" fmla="*/ 19 w 87"/>
                <a:gd name="T27" fmla="*/ 29 h 96"/>
                <a:gd name="T28" fmla="*/ 21 w 87"/>
                <a:gd name="T29" fmla="*/ 33 h 96"/>
                <a:gd name="T30" fmla="*/ 22 w 87"/>
                <a:gd name="T31" fmla="*/ 45 h 96"/>
                <a:gd name="T32" fmla="*/ 35 w 87"/>
                <a:gd name="T33" fmla="*/ 49 h 96"/>
                <a:gd name="T34" fmla="*/ 52 w 87"/>
                <a:gd name="T35" fmla="*/ 49 h 96"/>
                <a:gd name="T36" fmla="*/ 65 w 87"/>
                <a:gd name="T37" fmla="*/ 45 h 96"/>
                <a:gd name="T38" fmla="*/ 66 w 87"/>
                <a:gd name="T39" fmla="*/ 33 h 96"/>
                <a:gd name="T40" fmla="*/ 68 w 87"/>
                <a:gd name="T41" fmla="*/ 29 h 96"/>
                <a:gd name="T42" fmla="*/ 55 w 87"/>
                <a:gd name="T43" fmla="*/ 68 h 96"/>
                <a:gd name="T44" fmla="*/ 23 w 87"/>
                <a:gd name="T45" fmla="*/ 59 h 96"/>
                <a:gd name="T46" fmla="*/ 19 w 87"/>
                <a:gd name="T47" fmla="*/ 29 h 96"/>
                <a:gd name="T48" fmla="*/ 11 w 87"/>
                <a:gd name="T49" fmla="*/ 35 h 96"/>
                <a:gd name="T50" fmla="*/ 16 w 87"/>
                <a:gd name="T51" fmla="*/ 30 h 96"/>
                <a:gd name="T52" fmla="*/ 44 w 87"/>
                <a:gd name="T53" fmla="*/ 3 h 96"/>
                <a:gd name="T54" fmla="*/ 68 w 87"/>
                <a:gd name="T55" fmla="*/ 26 h 96"/>
                <a:gd name="T56" fmla="*/ 63 w 87"/>
                <a:gd name="T57" fmla="*/ 35 h 96"/>
                <a:gd name="T58" fmla="*/ 58 w 87"/>
                <a:gd name="T59" fmla="*/ 48 h 96"/>
                <a:gd name="T60" fmla="*/ 54 w 87"/>
                <a:gd name="T61" fmla="*/ 47 h 96"/>
                <a:gd name="T62" fmla="*/ 34 w 87"/>
                <a:gd name="T63" fmla="*/ 46 h 96"/>
                <a:gd name="T64" fmla="*/ 25 w 87"/>
                <a:gd name="T65" fmla="*/ 44 h 96"/>
                <a:gd name="T66" fmla="*/ 24 w 87"/>
                <a:gd name="T67" fmla="*/ 33 h 96"/>
                <a:gd name="T68" fmla="*/ 19 w 87"/>
                <a:gd name="T69" fmla="*/ 26 h 96"/>
                <a:gd name="T70" fmla="*/ 44 w 87"/>
                <a:gd name="T71" fmla="*/ 3 h 96"/>
                <a:gd name="T72" fmla="*/ 71 w 87"/>
                <a:gd name="T73" fmla="*/ 30 h 96"/>
                <a:gd name="T74" fmla="*/ 71 w 87"/>
                <a:gd name="T75" fmla="*/ 40 h 96"/>
                <a:gd name="T76" fmla="*/ 71 w 87"/>
                <a:gd name="T77" fmla="*/ 30 h 96"/>
                <a:gd name="T78" fmla="*/ 72 w 87"/>
                <a:gd name="T79" fmla="*/ 63 h 96"/>
                <a:gd name="T80" fmla="*/ 71 w 87"/>
                <a:gd name="T81" fmla="*/ 46 h 96"/>
                <a:gd name="T82" fmla="*/ 71 w 87"/>
                <a:gd name="T83" fmla="*/ 43 h 96"/>
                <a:gd name="T84" fmla="*/ 71 w 87"/>
                <a:gd name="T85" fmla="*/ 27 h 96"/>
                <a:gd name="T86" fmla="*/ 71 w 87"/>
                <a:gd name="T87" fmla="*/ 27 h 96"/>
                <a:gd name="T88" fmla="*/ 44 w 87"/>
                <a:gd name="T89" fmla="*/ 0 h 96"/>
                <a:gd name="T90" fmla="*/ 16 w 87"/>
                <a:gd name="T91" fmla="*/ 27 h 96"/>
                <a:gd name="T92" fmla="*/ 8 w 87"/>
                <a:gd name="T93" fmla="*/ 35 h 96"/>
                <a:gd name="T94" fmla="*/ 16 w 87"/>
                <a:gd name="T95" fmla="*/ 43 h 96"/>
                <a:gd name="T96" fmla="*/ 20 w 87"/>
                <a:gd name="T97" fmla="*/ 60 h 96"/>
                <a:gd name="T98" fmla="*/ 0 w 87"/>
                <a:gd name="T99" fmla="*/ 90 h 96"/>
                <a:gd name="T100" fmla="*/ 1 w 87"/>
                <a:gd name="T101" fmla="*/ 96 h 96"/>
                <a:gd name="T102" fmla="*/ 87 w 87"/>
                <a:gd name="T103" fmla="*/ 9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" h="96">
                  <a:moveTo>
                    <a:pt x="3" y="93"/>
                  </a:moveTo>
                  <a:cubicBezTo>
                    <a:pt x="3" y="92"/>
                    <a:pt x="3" y="92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16" y="91"/>
                    <a:pt x="28" y="89"/>
                    <a:pt x="40" y="85"/>
                  </a:cubicBezTo>
                  <a:cubicBezTo>
                    <a:pt x="44" y="84"/>
                    <a:pt x="48" y="82"/>
                    <a:pt x="51" y="81"/>
                  </a:cubicBezTo>
                  <a:cubicBezTo>
                    <a:pt x="52" y="80"/>
                    <a:pt x="52" y="79"/>
                    <a:pt x="52" y="79"/>
                  </a:cubicBezTo>
                  <a:cubicBezTo>
                    <a:pt x="52" y="78"/>
                    <a:pt x="51" y="78"/>
                    <a:pt x="50" y="78"/>
                  </a:cubicBezTo>
                  <a:cubicBezTo>
                    <a:pt x="44" y="81"/>
                    <a:pt x="38" y="83"/>
                    <a:pt x="32" y="85"/>
                  </a:cubicBezTo>
                  <a:cubicBezTo>
                    <a:pt x="26" y="86"/>
                    <a:pt x="20" y="87"/>
                    <a:pt x="14" y="88"/>
                  </a:cubicBezTo>
                  <a:cubicBezTo>
                    <a:pt x="11" y="88"/>
                    <a:pt x="7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4" y="79"/>
                    <a:pt x="8" y="72"/>
                    <a:pt x="13" y="67"/>
                  </a:cubicBezTo>
                  <a:cubicBezTo>
                    <a:pt x="17" y="64"/>
                    <a:pt x="20" y="63"/>
                    <a:pt x="22" y="62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9" y="70"/>
                    <a:pt x="36" y="73"/>
                    <a:pt x="43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51" y="73"/>
                    <a:pt x="58" y="70"/>
                    <a:pt x="63" y="65"/>
                  </a:cubicBezTo>
                  <a:cubicBezTo>
                    <a:pt x="64" y="64"/>
                    <a:pt x="65" y="63"/>
                    <a:pt x="65" y="62"/>
                  </a:cubicBezTo>
                  <a:cubicBezTo>
                    <a:pt x="66" y="62"/>
                    <a:pt x="68" y="63"/>
                    <a:pt x="69" y="64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3" y="70"/>
                    <a:pt x="59" y="73"/>
                    <a:pt x="55" y="76"/>
                  </a:cubicBezTo>
                  <a:cubicBezTo>
                    <a:pt x="54" y="76"/>
                    <a:pt x="54" y="77"/>
                    <a:pt x="54" y="78"/>
                  </a:cubicBezTo>
                  <a:cubicBezTo>
                    <a:pt x="55" y="78"/>
                    <a:pt x="56" y="78"/>
                    <a:pt x="56" y="78"/>
                  </a:cubicBezTo>
                  <a:cubicBezTo>
                    <a:pt x="57" y="78"/>
                    <a:pt x="58" y="77"/>
                    <a:pt x="58" y="77"/>
                  </a:cubicBezTo>
                  <a:cubicBezTo>
                    <a:pt x="66" y="72"/>
                    <a:pt x="70" y="68"/>
                    <a:pt x="72" y="66"/>
                  </a:cubicBezTo>
                  <a:cubicBezTo>
                    <a:pt x="78" y="70"/>
                    <a:pt x="84" y="78"/>
                    <a:pt x="84" y="93"/>
                  </a:cubicBezTo>
                  <a:lnTo>
                    <a:pt x="3" y="93"/>
                  </a:lnTo>
                  <a:close/>
                  <a:moveTo>
                    <a:pt x="19" y="29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30"/>
                    <a:pt x="21" y="32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7"/>
                    <a:pt x="21" y="42"/>
                    <a:pt x="22" y="45"/>
                  </a:cubicBezTo>
                  <a:cubicBezTo>
                    <a:pt x="24" y="49"/>
                    <a:pt x="26" y="51"/>
                    <a:pt x="29" y="51"/>
                  </a:cubicBezTo>
                  <a:cubicBezTo>
                    <a:pt x="31" y="51"/>
                    <a:pt x="33" y="50"/>
                    <a:pt x="35" y="49"/>
                  </a:cubicBezTo>
                  <a:cubicBezTo>
                    <a:pt x="37" y="47"/>
                    <a:pt x="40" y="47"/>
                    <a:pt x="44" y="47"/>
                  </a:cubicBezTo>
                  <a:cubicBezTo>
                    <a:pt x="47" y="47"/>
                    <a:pt x="50" y="48"/>
                    <a:pt x="52" y="49"/>
                  </a:cubicBezTo>
                  <a:cubicBezTo>
                    <a:pt x="54" y="50"/>
                    <a:pt x="55" y="51"/>
                    <a:pt x="58" y="51"/>
                  </a:cubicBezTo>
                  <a:cubicBezTo>
                    <a:pt x="61" y="51"/>
                    <a:pt x="64" y="48"/>
                    <a:pt x="65" y="45"/>
                  </a:cubicBezTo>
                  <a:cubicBezTo>
                    <a:pt x="66" y="42"/>
                    <a:pt x="66" y="37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0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55"/>
                    <a:pt x="62" y="64"/>
                    <a:pt x="55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3" y="73"/>
                    <a:pt x="29" y="69"/>
                    <a:pt x="23" y="59"/>
                  </a:cubicBezTo>
                  <a:cubicBezTo>
                    <a:pt x="20" y="55"/>
                    <a:pt x="19" y="50"/>
                    <a:pt x="19" y="46"/>
                  </a:cubicBezTo>
                  <a:lnTo>
                    <a:pt x="19" y="29"/>
                  </a:lnTo>
                  <a:close/>
                  <a:moveTo>
                    <a:pt x="16" y="40"/>
                  </a:moveTo>
                  <a:cubicBezTo>
                    <a:pt x="13" y="40"/>
                    <a:pt x="11" y="38"/>
                    <a:pt x="11" y="35"/>
                  </a:cubicBezTo>
                  <a:cubicBezTo>
                    <a:pt x="11" y="32"/>
                    <a:pt x="13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40"/>
                    <a:pt x="16" y="40"/>
                    <a:pt x="16" y="40"/>
                  </a:cubicBezTo>
                  <a:close/>
                  <a:moveTo>
                    <a:pt x="44" y="3"/>
                  </a:moveTo>
                  <a:cubicBezTo>
                    <a:pt x="56" y="3"/>
                    <a:pt x="67" y="13"/>
                    <a:pt x="68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7" y="26"/>
                    <a:pt x="67" y="26"/>
                    <a:pt x="66" y="26"/>
                  </a:cubicBezTo>
                  <a:cubicBezTo>
                    <a:pt x="63" y="28"/>
                    <a:pt x="63" y="32"/>
                    <a:pt x="63" y="35"/>
                  </a:cubicBezTo>
                  <a:cubicBezTo>
                    <a:pt x="63" y="38"/>
                    <a:pt x="63" y="41"/>
                    <a:pt x="62" y="44"/>
                  </a:cubicBezTo>
                  <a:cubicBezTo>
                    <a:pt x="61" y="46"/>
                    <a:pt x="60" y="48"/>
                    <a:pt x="58" y="48"/>
                  </a:cubicBezTo>
                  <a:cubicBezTo>
                    <a:pt x="56" y="48"/>
                    <a:pt x="55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2" y="46"/>
                    <a:pt x="49" y="44"/>
                    <a:pt x="44" y="44"/>
                  </a:cubicBezTo>
                  <a:cubicBezTo>
                    <a:pt x="41" y="44"/>
                    <a:pt x="37" y="45"/>
                    <a:pt x="34" y="46"/>
                  </a:cubicBezTo>
                  <a:cubicBezTo>
                    <a:pt x="32" y="47"/>
                    <a:pt x="31" y="48"/>
                    <a:pt x="29" y="48"/>
                  </a:cubicBezTo>
                  <a:cubicBezTo>
                    <a:pt x="27" y="48"/>
                    <a:pt x="26" y="46"/>
                    <a:pt x="25" y="44"/>
                  </a:cubicBezTo>
                  <a:cubicBezTo>
                    <a:pt x="24" y="41"/>
                    <a:pt x="24" y="37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1"/>
                    <a:pt x="24" y="29"/>
                    <a:pt x="22" y="27"/>
                  </a:cubicBezTo>
                  <a:cubicBezTo>
                    <a:pt x="21" y="27"/>
                    <a:pt x="20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13"/>
                    <a:pt x="31" y="3"/>
                    <a:pt x="44" y="3"/>
                  </a:cubicBezTo>
                  <a:moveTo>
                    <a:pt x="71" y="30"/>
                  </a:moveTo>
                  <a:cubicBezTo>
                    <a:pt x="71" y="30"/>
                    <a:pt x="71" y="30"/>
                    <a:pt x="71" y="30"/>
                  </a:cubicBezTo>
                  <a:cubicBezTo>
                    <a:pt x="74" y="30"/>
                    <a:pt x="76" y="32"/>
                    <a:pt x="76" y="35"/>
                  </a:cubicBezTo>
                  <a:cubicBezTo>
                    <a:pt x="76" y="38"/>
                    <a:pt x="74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lnTo>
                    <a:pt x="71" y="30"/>
                  </a:lnTo>
                  <a:close/>
                  <a:moveTo>
                    <a:pt x="82" y="73"/>
                  </a:moveTo>
                  <a:cubicBezTo>
                    <a:pt x="80" y="69"/>
                    <a:pt x="76" y="65"/>
                    <a:pt x="72" y="63"/>
                  </a:cubicBezTo>
                  <a:cubicBezTo>
                    <a:pt x="70" y="61"/>
                    <a:pt x="68" y="60"/>
                    <a:pt x="67" y="60"/>
                  </a:cubicBezTo>
                  <a:cubicBezTo>
                    <a:pt x="69" y="56"/>
                    <a:pt x="71" y="51"/>
                    <a:pt x="71" y="46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5" y="43"/>
                    <a:pt x="79" y="40"/>
                    <a:pt x="79" y="35"/>
                  </a:cubicBezTo>
                  <a:cubicBezTo>
                    <a:pt x="79" y="31"/>
                    <a:pt x="75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12"/>
                    <a:pt x="58" y="0"/>
                    <a:pt x="44" y="0"/>
                  </a:cubicBezTo>
                  <a:cubicBezTo>
                    <a:pt x="29" y="0"/>
                    <a:pt x="16" y="12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8" y="31"/>
                    <a:pt x="8" y="35"/>
                  </a:cubicBezTo>
                  <a:cubicBezTo>
                    <a:pt x="8" y="40"/>
                    <a:pt x="12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51"/>
                    <a:pt x="18" y="56"/>
                    <a:pt x="20" y="60"/>
                  </a:cubicBezTo>
                  <a:cubicBezTo>
                    <a:pt x="18" y="61"/>
                    <a:pt x="15" y="62"/>
                    <a:pt x="12" y="65"/>
                  </a:cubicBezTo>
                  <a:cubicBezTo>
                    <a:pt x="7" y="69"/>
                    <a:pt x="1" y="77"/>
                    <a:pt x="0" y="90"/>
                  </a:cubicBezTo>
                  <a:cubicBezTo>
                    <a:pt x="0" y="91"/>
                    <a:pt x="0" y="93"/>
                    <a:pt x="0" y="94"/>
                  </a:cubicBezTo>
                  <a:cubicBezTo>
                    <a:pt x="0" y="95"/>
                    <a:pt x="1" y="96"/>
                    <a:pt x="1" y="96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6"/>
                    <a:pt x="87" y="95"/>
                    <a:pt x="87" y="94"/>
                  </a:cubicBezTo>
                  <a:cubicBezTo>
                    <a:pt x="87" y="86"/>
                    <a:pt x="85" y="79"/>
                    <a:pt x="82" y="7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0" name="Freeform 16">
              <a:extLst>
                <a:ext uri="{FF2B5EF4-FFF2-40B4-BE49-F238E27FC236}">
                  <a16:creationId xmlns:a16="http://schemas.microsoft.com/office/drawing/2014/main" xmlns="" id="{11558FD3-987A-4A4B-876A-CC44BD7C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438" y="6503988"/>
              <a:ext cx="14288" cy="20638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0 w 3"/>
                <a:gd name="T9" fmla="*/ 3 h 4"/>
                <a:gd name="T10" fmla="*/ 0 w 3"/>
                <a:gd name="T11" fmla="*/ 2 h 4"/>
                <a:gd name="T12" fmla="*/ 0 w 3"/>
                <a:gd name="T13" fmla="*/ 2 h 4"/>
                <a:gd name="T14" fmla="*/ 0 w 3"/>
                <a:gd name="T15" fmla="*/ 1 h 4"/>
                <a:gd name="T16" fmla="*/ 0 w 3"/>
                <a:gd name="T17" fmla="*/ 1 h 4"/>
                <a:gd name="T18" fmla="*/ 0 w 3"/>
                <a:gd name="T19" fmla="*/ 1 h 4"/>
                <a:gd name="T20" fmla="*/ 0 w 3"/>
                <a:gd name="T21" fmla="*/ 1 h 4"/>
                <a:gd name="T22" fmla="*/ 1 w 3"/>
                <a:gd name="T23" fmla="*/ 0 h 4"/>
                <a:gd name="T24" fmla="*/ 1 w 3"/>
                <a:gd name="T25" fmla="*/ 0 h 4"/>
                <a:gd name="T26" fmla="*/ 2 w 3"/>
                <a:gd name="T27" fmla="*/ 0 h 4"/>
                <a:gd name="T28" fmla="*/ 2 w 3"/>
                <a:gd name="T29" fmla="*/ 0 h 4"/>
                <a:gd name="T30" fmla="*/ 2 w 3"/>
                <a:gd name="T31" fmla="*/ 1 h 4"/>
                <a:gd name="T32" fmla="*/ 3 w 3"/>
                <a:gd name="T33" fmla="*/ 1 h 4"/>
                <a:gd name="T34" fmla="*/ 3 w 3"/>
                <a:gd name="T35" fmla="*/ 1 h 4"/>
                <a:gd name="T36" fmla="*/ 3 w 3"/>
                <a:gd name="T37" fmla="*/ 1 h 4"/>
                <a:gd name="T38" fmla="*/ 3 w 3"/>
                <a:gd name="T39" fmla="*/ 2 h 4"/>
                <a:gd name="T40" fmla="*/ 3 w 3"/>
                <a:gd name="T41" fmla="*/ 2 h 4"/>
                <a:gd name="T42" fmla="*/ 3 w 3"/>
                <a:gd name="T43" fmla="*/ 3 h 4"/>
                <a:gd name="T44" fmla="*/ 2 w 3"/>
                <a:gd name="T45" fmla="*/ 3 h 4"/>
                <a:gd name="T46" fmla="*/ 2 w 3"/>
                <a:gd name="T47" fmla="*/ 4 h 4"/>
                <a:gd name="T48" fmla="*/ 2 w 3"/>
                <a:gd name="T49" fmla="*/ 4 h 4"/>
                <a:gd name="T50" fmla="*/ 1 w 3"/>
                <a:gd name="T5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1" name="Freeform 17">
              <a:extLst>
                <a:ext uri="{FF2B5EF4-FFF2-40B4-BE49-F238E27FC236}">
                  <a16:creationId xmlns:a16="http://schemas.microsoft.com/office/drawing/2014/main" xmlns="" id="{4BA36B93-BA7B-4668-A85E-F09B616AB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413" y="6221413"/>
              <a:ext cx="415925" cy="461963"/>
            </a:xfrm>
            <a:custGeom>
              <a:avLst/>
              <a:gdLst>
                <a:gd name="T0" fmla="*/ 48 w 83"/>
                <a:gd name="T1" fmla="*/ 82 h 90"/>
                <a:gd name="T2" fmla="*/ 49 w 83"/>
                <a:gd name="T3" fmla="*/ 77 h 90"/>
                <a:gd name="T4" fmla="*/ 75 w 83"/>
                <a:gd name="T5" fmla="*/ 22 h 90"/>
                <a:gd name="T6" fmla="*/ 36 w 83"/>
                <a:gd name="T7" fmla="*/ 75 h 90"/>
                <a:gd name="T8" fmla="*/ 11 w 83"/>
                <a:gd name="T9" fmla="*/ 70 h 90"/>
                <a:gd name="T10" fmla="*/ 41 w 83"/>
                <a:gd name="T11" fmla="*/ 66 h 90"/>
                <a:gd name="T12" fmla="*/ 72 w 83"/>
                <a:gd name="T13" fmla="*/ 70 h 90"/>
                <a:gd name="T14" fmla="*/ 47 w 83"/>
                <a:gd name="T15" fmla="*/ 75 h 90"/>
                <a:gd name="T16" fmla="*/ 40 w 83"/>
                <a:gd name="T17" fmla="*/ 86 h 90"/>
                <a:gd name="T18" fmla="*/ 3 w 83"/>
                <a:gd name="T19" fmla="*/ 81 h 90"/>
                <a:gd name="T20" fmla="*/ 8 w 83"/>
                <a:gd name="T21" fmla="*/ 75 h 90"/>
                <a:gd name="T22" fmla="*/ 40 w 83"/>
                <a:gd name="T23" fmla="*/ 81 h 90"/>
                <a:gd name="T24" fmla="*/ 11 w 83"/>
                <a:gd name="T25" fmla="*/ 22 h 90"/>
                <a:gd name="T26" fmla="*/ 14 w 83"/>
                <a:gd name="T27" fmla="*/ 66 h 90"/>
                <a:gd name="T28" fmla="*/ 18 w 83"/>
                <a:gd name="T29" fmla="*/ 16 h 90"/>
                <a:gd name="T30" fmla="*/ 25 w 83"/>
                <a:gd name="T31" fmla="*/ 21 h 90"/>
                <a:gd name="T32" fmla="*/ 37 w 83"/>
                <a:gd name="T33" fmla="*/ 40 h 90"/>
                <a:gd name="T34" fmla="*/ 41 w 83"/>
                <a:gd name="T35" fmla="*/ 52 h 90"/>
                <a:gd name="T36" fmla="*/ 46 w 83"/>
                <a:gd name="T37" fmla="*/ 40 h 90"/>
                <a:gd name="T38" fmla="*/ 58 w 83"/>
                <a:gd name="T39" fmla="*/ 21 h 90"/>
                <a:gd name="T40" fmla="*/ 65 w 83"/>
                <a:gd name="T41" fmla="*/ 16 h 90"/>
                <a:gd name="T42" fmla="*/ 41 w 83"/>
                <a:gd name="T43" fmla="*/ 62 h 90"/>
                <a:gd name="T44" fmla="*/ 18 w 83"/>
                <a:gd name="T45" fmla="*/ 16 h 90"/>
                <a:gd name="T46" fmla="*/ 39 w 83"/>
                <a:gd name="T47" fmla="*/ 11 h 90"/>
                <a:gd name="T48" fmla="*/ 44 w 83"/>
                <a:gd name="T49" fmla="*/ 11 h 90"/>
                <a:gd name="T50" fmla="*/ 56 w 83"/>
                <a:gd name="T51" fmla="*/ 18 h 90"/>
                <a:gd name="T52" fmla="*/ 44 w 83"/>
                <a:gd name="T53" fmla="*/ 36 h 90"/>
                <a:gd name="T54" fmla="*/ 37 w 83"/>
                <a:gd name="T55" fmla="*/ 18 h 90"/>
                <a:gd name="T56" fmla="*/ 69 w 83"/>
                <a:gd name="T57" fmla="*/ 19 h 90"/>
                <a:gd name="T58" fmla="*/ 72 w 83"/>
                <a:gd name="T59" fmla="*/ 22 h 90"/>
                <a:gd name="T60" fmla="*/ 69 w 83"/>
                <a:gd name="T61" fmla="*/ 19 h 90"/>
                <a:gd name="T62" fmla="*/ 68 w 83"/>
                <a:gd name="T63" fmla="*/ 13 h 90"/>
                <a:gd name="T64" fmla="*/ 68 w 83"/>
                <a:gd name="T65" fmla="*/ 13 h 90"/>
                <a:gd name="T66" fmla="*/ 68 w 83"/>
                <a:gd name="T67" fmla="*/ 13 h 90"/>
                <a:gd name="T68" fmla="*/ 68 w 83"/>
                <a:gd name="T69" fmla="*/ 13 h 90"/>
                <a:gd name="T70" fmla="*/ 60 w 83"/>
                <a:gd name="T71" fmla="*/ 12 h 90"/>
                <a:gd name="T72" fmla="*/ 47 w 83"/>
                <a:gd name="T73" fmla="*/ 9 h 90"/>
                <a:gd name="T74" fmla="*/ 37 w 83"/>
                <a:gd name="T75" fmla="*/ 0 h 90"/>
                <a:gd name="T76" fmla="*/ 25 w 83"/>
                <a:gd name="T77" fmla="*/ 9 h 90"/>
                <a:gd name="T78" fmla="*/ 16 w 83"/>
                <a:gd name="T79" fmla="*/ 12 h 90"/>
                <a:gd name="T80" fmla="*/ 15 w 83"/>
                <a:gd name="T81" fmla="*/ 13 h 90"/>
                <a:gd name="T82" fmla="*/ 15 w 83"/>
                <a:gd name="T83" fmla="*/ 13 h 90"/>
                <a:gd name="T84" fmla="*/ 15 w 83"/>
                <a:gd name="T85" fmla="*/ 13 h 90"/>
                <a:gd name="T86" fmla="*/ 15 w 83"/>
                <a:gd name="T87" fmla="*/ 13 h 90"/>
                <a:gd name="T88" fmla="*/ 1 w 83"/>
                <a:gd name="T89" fmla="*/ 19 h 90"/>
                <a:gd name="T90" fmla="*/ 1 w 83"/>
                <a:gd name="T91" fmla="*/ 85 h 90"/>
                <a:gd name="T92" fmla="*/ 51 w 83"/>
                <a:gd name="T93" fmla="*/ 85 h 90"/>
                <a:gd name="T94" fmla="*/ 83 w 83"/>
                <a:gd name="T95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" h="90">
                  <a:moveTo>
                    <a:pt x="80" y="81"/>
                  </a:moveTo>
                  <a:cubicBezTo>
                    <a:pt x="50" y="81"/>
                    <a:pt x="50" y="81"/>
                    <a:pt x="50" y="81"/>
                  </a:cubicBezTo>
                  <a:cubicBezTo>
                    <a:pt x="49" y="81"/>
                    <a:pt x="48" y="82"/>
                    <a:pt x="48" y="82"/>
                  </a:cubicBezTo>
                  <a:cubicBezTo>
                    <a:pt x="47" y="84"/>
                    <a:pt x="45" y="86"/>
                    <a:pt x="43" y="86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6" y="81"/>
                    <a:pt x="48" y="79"/>
                    <a:pt x="49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77"/>
                    <a:pt x="75" y="76"/>
                    <a:pt x="75" y="75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0" y="22"/>
                    <a:pt x="80" y="22"/>
                    <a:pt x="80" y="22"/>
                  </a:cubicBezTo>
                  <a:lnTo>
                    <a:pt x="80" y="81"/>
                  </a:lnTo>
                  <a:close/>
                  <a:moveTo>
                    <a:pt x="36" y="75"/>
                  </a:moveTo>
                  <a:cubicBezTo>
                    <a:pt x="36" y="74"/>
                    <a:pt x="35" y="74"/>
                    <a:pt x="35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6" y="69"/>
                    <a:pt x="36" y="69"/>
                  </a:cubicBezTo>
                  <a:cubicBezTo>
                    <a:pt x="37" y="67"/>
                    <a:pt x="39" y="66"/>
                    <a:pt x="41" y="66"/>
                  </a:cubicBezTo>
                  <a:cubicBezTo>
                    <a:pt x="44" y="66"/>
                    <a:pt x="46" y="67"/>
                    <a:pt x="47" y="69"/>
                  </a:cubicBezTo>
                  <a:cubicBezTo>
                    <a:pt x="47" y="69"/>
                    <a:pt x="48" y="70"/>
                    <a:pt x="48" y="70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4"/>
                    <a:pt x="47" y="74"/>
                    <a:pt x="47" y="75"/>
                  </a:cubicBezTo>
                  <a:cubicBezTo>
                    <a:pt x="46" y="77"/>
                    <a:pt x="44" y="78"/>
                    <a:pt x="41" y="78"/>
                  </a:cubicBezTo>
                  <a:cubicBezTo>
                    <a:pt x="39" y="78"/>
                    <a:pt x="37" y="77"/>
                    <a:pt x="36" y="75"/>
                  </a:cubicBezTo>
                  <a:moveTo>
                    <a:pt x="40" y="86"/>
                  </a:moveTo>
                  <a:cubicBezTo>
                    <a:pt x="38" y="86"/>
                    <a:pt x="36" y="84"/>
                    <a:pt x="35" y="82"/>
                  </a:cubicBezTo>
                  <a:cubicBezTo>
                    <a:pt x="34" y="82"/>
                    <a:pt x="34" y="81"/>
                    <a:pt x="3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6"/>
                    <a:pt x="9" y="77"/>
                    <a:pt x="10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5" y="79"/>
                    <a:pt x="37" y="81"/>
                    <a:pt x="40" y="81"/>
                  </a:cubicBezTo>
                  <a:lnTo>
                    <a:pt x="40" y="86"/>
                  </a:lnTo>
                  <a:close/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1" y="66"/>
                    <a:pt x="11" y="66"/>
                    <a:pt x="11" y="66"/>
                  </a:cubicBezTo>
                  <a:lnTo>
                    <a:pt x="11" y="22"/>
                  </a:lnTo>
                  <a:close/>
                  <a:moveTo>
                    <a:pt x="18" y="1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4" y="21"/>
                    <a:pt x="2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6" y="40"/>
                    <a:pt x="37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2"/>
                    <a:pt x="41" y="52"/>
                  </a:cubicBezTo>
                  <a:cubicBezTo>
                    <a:pt x="42" y="52"/>
                    <a:pt x="43" y="51"/>
                    <a:pt x="43" y="5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7" y="39"/>
                    <a:pt x="47" y="38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60" y="20"/>
                    <a:pt x="60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7" y="64"/>
                    <a:pt x="45" y="62"/>
                    <a:pt x="41" y="62"/>
                  </a:cubicBezTo>
                  <a:cubicBezTo>
                    <a:pt x="38" y="62"/>
                    <a:pt x="35" y="64"/>
                    <a:pt x="34" y="66"/>
                  </a:cubicBezTo>
                  <a:cubicBezTo>
                    <a:pt x="18" y="66"/>
                    <a:pt x="18" y="66"/>
                    <a:pt x="18" y="66"/>
                  </a:cubicBezTo>
                  <a:lnTo>
                    <a:pt x="18" y="16"/>
                  </a:lnTo>
                  <a:close/>
                  <a:moveTo>
                    <a:pt x="27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38" y="13"/>
                    <a:pt x="39" y="12"/>
                    <a:pt x="39" y="11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5" y="13"/>
                    <a:pt x="4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5" y="18"/>
                    <a:pt x="44" y="18"/>
                    <a:pt x="44" y="19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8"/>
                    <a:pt x="37" y="18"/>
                  </a:cubicBezTo>
                  <a:cubicBezTo>
                    <a:pt x="27" y="18"/>
                    <a:pt x="27" y="18"/>
                    <a:pt x="27" y="18"/>
                  </a:cubicBezTo>
                  <a:lnTo>
                    <a:pt x="27" y="13"/>
                  </a:lnTo>
                  <a:close/>
                  <a:moveTo>
                    <a:pt x="69" y="19"/>
                  </a:move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69" y="66"/>
                    <a:pt x="69" y="66"/>
                    <a:pt x="69" y="66"/>
                  </a:cubicBezTo>
                  <a:lnTo>
                    <a:pt x="69" y="19"/>
                  </a:lnTo>
                  <a:close/>
                  <a:moveTo>
                    <a:pt x="82" y="19"/>
                  </a:moveTo>
                  <a:cubicBezTo>
                    <a:pt x="74" y="19"/>
                    <a:pt x="74" y="19"/>
                    <a:pt x="74" y="19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3" y="10"/>
                    <a:pt x="2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5"/>
                    <a:pt x="1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4" y="88"/>
                    <a:pt x="38" y="90"/>
                    <a:pt x="41" y="90"/>
                  </a:cubicBezTo>
                  <a:cubicBezTo>
                    <a:pt x="45" y="90"/>
                    <a:pt x="49" y="88"/>
                    <a:pt x="51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5"/>
                    <a:pt x="83" y="84"/>
                    <a:pt x="83" y="83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19"/>
                    <a:pt x="83" y="19"/>
                    <a:pt x="82" y="1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2" name="Freeform 18">
              <a:extLst>
                <a:ext uri="{FF2B5EF4-FFF2-40B4-BE49-F238E27FC236}">
                  <a16:creationId xmlns:a16="http://schemas.microsoft.com/office/drawing/2014/main" xmlns="" id="{EDBA4C4E-7DAE-412E-B8B3-3508D2BBB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6169025"/>
              <a:ext cx="406400" cy="555625"/>
            </a:xfrm>
            <a:custGeom>
              <a:avLst/>
              <a:gdLst>
                <a:gd name="T0" fmla="*/ 79 w 81"/>
                <a:gd name="T1" fmla="*/ 86 h 108"/>
                <a:gd name="T2" fmla="*/ 81 w 81"/>
                <a:gd name="T3" fmla="*/ 84 h 108"/>
                <a:gd name="T4" fmla="*/ 81 w 81"/>
                <a:gd name="T5" fmla="*/ 11 h 108"/>
                <a:gd name="T6" fmla="*/ 79 w 81"/>
                <a:gd name="T7" fmla="*/ 9 h 108"/>
                <a:gd name="T8" fmla="*/ 22 w 81"/>
                <a:gd name="T9" fmla="*/ 9 h 108"/>
                <a:gd name="T10" fmla="*/ 11 w 81"/>
                <a:gd name="T11" fmla="*/ 0 h 108"/>
                <a:gd name="T12" fmla="*/ 0 w 81"/>
                <a:gd name="T13" fmla="*/ 11 h 108"/>
                <a:gd name="T14" fmla="*/ 0 w 81"/>
                <a:gd name="T15" fmla="*/ 11 h 108"/>
                <a:gd name="T16" fmla="*/ 0 w 81"/>
                <a:gd name="T17" fmla="*/ 97 h 108"/>
                <a:gd name="T18" fmla="*/ 0 w 81"/>
                <a:gd name="T19" fmla="*/ 97 h 108"/>
                <a:gd name="T20" fmla="*/ 11 w 81"/>
                <a:gd name="T21" fmla="*/ 108 h 108"/>
                <a:gd name="T22" fmla="*/ 75 w 81"/>
                <a:gd name="T23" fmla="*/ 108 h 108"/>
                <a:gd name="T24" fmla="*/ 77 w 81"/>
                <a:gd name="T25" fmla="*/ 106 h 108"/>
                <a:gd name="T26" fmla="*/ 75 w 81"/>
                <a:gd name="T27" fmla="*/ 104 h 108"/>
                <a:gd name="T28" fmla="*/ 11 w 81"/>
                <a:gd name="T29" fmla="*/ 104 h 108"/>
                <a:gd name="T30" fmla="*/ 4 w 81"/>
                <a:gd name="T31" fmla="*/ 97 h 108"/>
                <a:gd name="T32" fmla="*/ 4 w 81"/>
                <a:gd name="T33" fmla="*/ 97 h 108"/>
                <a:gd name="T34" fmla="*/ 4 w 81"/>
                <a:gd name="T35" fmla="*/ 97 h 108"/>
                <a:gd name="T36" fmla="*/ 11 w 81"/>
                <a:gd name="T37" fmla="*/ 89 h 108"/>
                <a:gd name="T38" fmla="*/ 19 w 81"/>
                <a:gd name="T39" fmla="*/ 97 h 108"/>
                <a:gd name="T40" fmla="*/ 21 w 81"/>
                <a:gd name="T41" fmla="*/ 98 h 108"/>
                <a:gd name="T42" fmla="*/ 21 w 81"/>
                <a:gd name="T43" fmla="*/ 98 h 108"/>
                <a:gd name="T44" fmla="*/ 79 w 81"/>
                <a:gd name="T45" fmla="*/ 98 h 108"/>
                <a:gd name="T46" fmla="*/ 81 w 81"/>
                <a:gd name="T47" fmla="*/ 97 h 108"/>
                <a:gd name="T48" fmla="*/ 81 w 81"/>
                <a:gd name="T49" fmla="*/ 90 h 108"/>
                <a:gd name="T50" fmla="*/ 79 w 81"/>
                <a:gd name="T51" fmla="*/ 88 h 108"/>
                <a:gd name="T52" fmla="*/ 78 w 81"/>
                <a:gd name="T53" fmla="*/ 90 h 108"/>
                <a:gd name="T54" fmla="*/ 78 w 81"/>
                <a:gd name="T55" fmla="*/ 95 h 108"/>
                <a:gd name="T56" fmla="*/ 22 w 81"/>
                <a:gd name="T57" fmla="*/ 95 h 108"/>
                <a:gd name="T58" fmla="*/ 22 w 81"/>
                <a:gd name="T59" fmla="*/ 44 h 108"/>
                <a:gd name="T60" fmla="*/ 21 w 81"/>
                <a:gd name="T61" fmla="*/ 42 h 108"/>
                <a:gd name="T62" fmla="*/ 19 w 81"/>
                <a:gd name="T63" fmla="*/ 44 h 108"/>
                <a:gd name="T64" fmla="*/ 19 w 81"/>
                <a:gd name="T65" fmla="*/ 89 h 108"/>
                <a:gd name="T66" fmla="*/ 11 w 81"/>
                <a:gd name="T67" fmla="*/ 86 h 108"/>
                <a:gd name="T68" fmla="*/ 4 w 81"/>
                <a:gd name="T69" fmla="*/ 89 h 108"/>
                <a:gd name="T70" fmla="*/ 4 w 81"/>
                <a:gd name="T71" fmla="*/ 11 h 108"/>
                <a:gd name="T72" fmla="*/ 4 w 81"/>
                <a:gd name="T73" fmla="*/ 11 h 108"/>
                <a:gd name="T74" fmla="*/ 11 w 81"/>
                <a:gd name="T75" fmla="*/ 3 h 108"/>
                <a:gd name="T76" fmla="*/ 19 w 81"/>
                <a:gd name="T77" fmla="*/ 11 h 108"/>
                <a:gd name="T78" fmla="*/ 19 w 81"/>
                <a:gd name="T79" fmla="*/ 38 h 108"/>
                <a:gd name="T80" fmla="*/ 21 w 81"/>
                <a:gd name="T81" fmla="*/ 40 h 108"/>
                <a:gd name="T82" fmla="*/ 22 w 81"/>
                <a:gd name="T83" fmla="*/ 38 h 108"/>
                <a:gd name="T84" fmla="*/ 22 w 81"/>
                <a:gd name="T85" fmla="*/ 12 h 108"/>
                <a:gd name="T86" fmla="*/ 78 w 81"/>
                <a:gd name="T87" fmla="*/ 12 h 108"/>
                <a:gd name="T88" fmla="*/ 78 w 81"/>
                <a:gd name="T89" fmla="*/ 84 h 108"/>
                <a:gd name="T90" fmla="*/ 79 w 81"/>
                <a:gd name="T91" fmla="*/ 8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108">
                  <a:moveTo>
                    <a:pt x="79" y="86"/>
                  </a:moveTo>
                  <a:cubicBezTo>
                    <a:pt x="80" y="86"/>
                    <a:pt x="81" y="85"/>
                    <a:pt x="81" y="84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0" y="9"/>
                    <a:pt x="79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5" y="108"/>
                    <a:pt x="11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7" y="107"/>
                    <a:pt x="77" y="106"/>
                  </a:cubicBezTo>
                  <a:cubicBezTo>
                    <a:pt x="77" y="105"/>
                    <a:pt x="76" y="104"/>
                    <a:pt x="75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7" y="104"/>
                    <a:pt x="4" y="101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2"/>
                    <a:pt x="7" y="89"/>
                    <a:pt x="11" y="89"/>
                  </a:cubicBezTo>
                  <a:cubicBezTo>
                    <a:pt x="16" y="89"/>
                    <a:pt x="19" y="92"/>
                    <a:pt x="19" y="97"/>
                  </a:cubicBezTo>
                  <a:cubicBezTo>
                    <a:pt x="19" y="97"/>
                    <a:pt x="20" y="98"/>
                    <a:pt x="21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80" y="98"/>
                    <a:pt x="81" y="97"/>
                    <a:pt x="81" y="97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89"/>
                    <a:pt x="80" y="88"/>
                    <a:pt x="79" y="88"/>
                  </a:cubicBezTo>
                  <a:cubicBezTo>
                    <a:pt x="78" y="88"/>
                    <a:pt x="78" y="89"/>
                    <a:pt x="78" y="90"/>
                  </a:cubicBezTo>
                  <a:cubicBezTo>
                    <a:pt x="78" y="95"/>
                    <a:pt x="78" y="95"/>
                    <a:pt x="78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3"/>
                    <a:pt x="21" y="42"/>
                    <a:pt x="21" y="42"/>
                  </a:cubicBezTo>
                  <a:cubicBezTo>
                    <a:pt x="20" y="42"/>
                    <a:pt x="19" y="43"/>
                    <a:pt x="19" y="44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7" y="87"/>
                    <a:pt x="14" y="86"/>
                    <a:pt x="11" y="86"/>
                  </a:cubicBezTo>
                  <a:cubicBezTo>
                    <a:pt x="8" y="86"/>
                    <a:pt x="6" y="87"/>
                    <a:pt x="4" y="8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6"/>
                    <a:pt x="7" y="3"/>
                    <a:pt x="11" y="3"/>
                  </a:cubicBezTo>
                  <a:cubicBezTo>
                    <a:pt x="16" y="3"/>
                    <a:pt x="19" y="6"/>
                    <a:pt x="19" y="11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9"/>
                    <a:pt x="20" y="40"/>
                    <a:pt x="21" y="40"/>
                  </a:cubicBezTo>
                  <a:cubicBezTo>
                    <a:pt x="21" y="40"/>
                    <a:pt x="22" y="39"/>
                    <a:pt x="22" y="38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6"/>
                    <a:pt x="79" y="8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3" name="Freeform 19">
              <a:extLst>
                <a:ext uri="{FF2B5EF4-FFF2-40B4-BE49-F238E27FC236}">
                  <a16:creationId xmlns:a16="http://schemas.microsoft.com/office/drawing/2014/main" xmlns="" id="{241294BD-3027-4A7A-9D18-CCACDA266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478588"/>
              <a:ext cx="115888" cy="14288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4" name="Freeform 20">
              <a:extLst>
                <a:ext uri="{FF2B5EF4-FFF2-40B4-BE49-F238E27FC236}">
                  <a16:creationId xmlns:a16="http://schemas.microsoft.com/office/drawing/2014/main" xmlns="" id="{B25D0B4A-3BC8-43B3-A561-674BD2C7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13513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5" name="Freeform 21">
              <a:extLst>
                <a:ext uri="{FF2B5EF4-FFF2-40B4-BE49-F238E27FC236}">
                  <a16:creationId xmlns:a16="http://schemas.microsoft.com/office/drawing/2014/main" xmlns="" id="{29EF7CCC-A792-4735-BC0F-A25FD239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50025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1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1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6" name="Freeform 22">
              <a:extLst>
                <a:ext uri="{FF2B5EF4-FFF2-40B4-BE49-F238E27FC236}">
                  <a16:creationId xmlns:a16="http://schemas.microsoft.com/office/drawing/2014/main" xmlns="" id="{1C57FBD9-03F3-4210-887E-1B6CBEE6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80188"/>
              <a:ext cx="115888" cy="20638"/>
            </a:xfrm>
            <a:custGeom>
              <a:avLst/>
              <a:gdLst>
                <a:gd name="T0" fmla="*/ 22 w 23"/>
                <a:gd name="T1" fmla="*/ 0 h 4"/>
                <a:gd name="T2" fmla="*/ 2 w 23"/>
                <a:gd name="T3" fmla="*/ 0 h 4"/>
                <a:gd name="T4" fmla="*/ 0 w 23"/>
                <a:gd name="T5" fmla="*/ 2 h 4"/>
                <a:gd name="T6" fmla="*/ 2 w 23"/>
                <a:gd name="T7" fmla="*/ 4 h 4"/>
                <a:gd name="T8" fmla="*/ 22 w 23"/>
                <a:gd name="T9" fmla="*/ 4 h 4"/>
                <a:gd name="T10" fmla="*/ 23 w 23"/>
                <a:gd name="T11" fmla="*/ 2 h 4"/>
                <a:gd name="T12" fmla="*/ 22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7" name="Freeform 23">
              <a:extLst>
                <a:ext uri="{FF2B5EF4-FFF2-40B4-BE49-F238E27FC236}">
                  <a16:creationId xmlns:a16="http://schemas.microsoft.com/office/drawing/2014/main" xmlns="" id="{46D8EDCC-C81C-4259-AA66-0C182490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616700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xmlns="" id="{2A5497F8-49FA-4577-8AED-3C572C54B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272213"/>
              <a:ext cx="115888" cy="15875"/>
            </a:xfrm>
            <a:custGeom>
              <a:avLst/>
              <a:gdLst>
                <a:gd name="T0" fmla="*/ 1 w 23"/>
                <a:gd name="T1" fmla="*/ 3 h 3"/>
                <a:gd name="T2" fmla="*/ 21 w 23"/>
                <a:gd name="T3" fmla="*/ 3 h 3"/>
                <a:gd name="T4" fmla="*/ 23 w 23"/>
                <a:gd name="T5" fmla="*/ 2 h 3"/>
                <a:gd name="T6" fmla="*/ 21 w 23"/>
                <a:gd name="T7" fmla="*/ 0 h 3"/>
                <a:gd name="T8" fmla="*/ 1 w 23"/>
                <a:gd name="T9" fmla="*/ 0 h 3"/>
                <a:gd name="T10" fmla="*/ 0 w 23"/>
                <a:gd name="T11" fmla="*/ 2 h 3"/>
                <a:gd name="T12" fmla="*/ 1 w 2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9" name="Freeform 25">
              <a:extLst>
                <a:ext uri="{FF2B5EF4-FFF2-40B4-BE49-F238E27FC236}">
                  <a16:creationId xmlns:a16="http://schemas.microsoft.com/office/drawing/2014/main" xmlns="" id="{942B0655-58B7-45A7-88BE-872506D0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308725"/>
              <a:ext cx="115888" cy="14288"/>
            </a:xfrm>
            <a:custGeom>
              <a:avLst/>
              <a:gdLst>
                <a:gd name="T0" fmla="*/ 1 w 23"/>
                <a:gd name="T1" fmla="*/ 3 h 3"/>
                <a:gd name="T2" fmla="*/ 21 w 23"/>
                <a:gd name="T3" fmla="*/ 3 h 3"/>
                <a:gd name="T4" fmla="*/ 23 w 23"/>
                <a:gd name="T5" fmla="*/ 1 h 3"/>
                <a:gd name="T6" fmla="*/ 21 w 23"/>
                <a:gd name="T7" fmla="*/ 0 h 3"/>
                <a:gd name="T8" fmla="*/ 1 w 23"/>
                <a:gd name="T9" fmla="*/ 0 h 3"/>
                <a:gd name="T10" fmla="*/ 0 w 23"/>
                <a:gd name="T11" fmla="*/ 1 h 3"/>
                <a:gd name="T12" fmla="*/ 1 w 2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" name="Freeform 26">
              <a:extLst>
                <a:ext uri="{FF2B5EF4-FFF2-40B4-BE49-F238E27FC236}">
                  <a16:creationId xmlns:a16="http://schemas.microsoft.com/office/drawing/2014/main" xmlns="" id="{E93423D9-D9C7-408A-B9D6-FC9EBD5B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338888"/>
              <a:ext cx="115888" cy="20638"/>
            </a:xfrm>
            <a:custGeom>
              <a:avLst/>
              <a:gdLst>
                <a:gd name="T0" fmla="*/ 1 w 23"/>
                <a:gd name="T1" fmla="*/ 4 h 4"/>
                <a:gd name="T2" fmla="*/ 21 w 23"/>
                <a:gd name="T3" fmla="*/ 4 h 4"/>
                <a:gd name="T4" fmla="*/ 23 w 23"/>
                <a:gd name="T5" fmla="*/ 2 h 4"/>
                <a:gd name="T6" fmla="*/ 21 w 23"/>
                <a:gd name="T7" fmla="*/ 0 h 4"/>
                <a:gd name="T8" fmla="*/ 1 w 23"/>
                <a:gd name="T9" fmla="*/ 0 h 4"/>
                <a:gd name="T10" fmla="*/ 0 w 23"/>
                <a:gd name="T11" fmla="*/ 2 h 4"/>
                <a:gd name="T12" fmla="*/ 1 w 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" name="Freeform 27">
              <a:extLst>
                <a:ext uri="{FF2B5EF4-FFF2-40B4-BE49-F238E27FC236}">
                  <a16:creationId xmlns:a16="http://schemas.microsoft.com/office/drawing/2014/main" xmlns="" id="{6AC0C998-0D87-4AE2-B451-82EA0A534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580188"/>
              <a:ext cx="115888" cy="20638"/>
            </a:xfrm>
            <a:custGeom>
              <a:avLst/>
              <a:gdLst>
                <a:gd name="T0" fmla="*/ 21 w 23"/>
                <a:gd name="T1" fmla="*/ 0 h 4"/>
                <a:gd name="T2" fmla="*/ 1 w 23"/>
                <a:gd name="T3" fmla="*/ 0 h 4"/>
                <a:gd name="T4" fmla="*/ 0 w 23"/>
                <a:gd name="T5" fmla="*/ 2 h 4"/>
                <a:gd name="T6" fmla="*/ 1 w 23"/>
                <a:gd name="T7" fmla="*/ 4 h 4"/>
                <a:gd name="T8" fmla="*/ 21 w 23"/>
                <a:gd name="T9" fmla="*/ 4 h 4"/>
                <a:gd name="T10" fmla="*/ 23 w 23"/>
                <a:gd name="T11" fmla="*/ 2 h 4"/>
                <a:gd name="T12" fmla="*/ 21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2" name="Freeform 28">
              <a:extLst>
                <a:ext uri="{FF2B5EF4-FFF2-40B4-BE49-F238E27FC236}">
                  <a16:creationId xmlns:a16="http://schemas.microsoft.com/office/drawing/2014/main" xmlns="" id="{E71F6EA9-28C7-46C8-9B79-E2BA203EB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616700"/>
              <a:ext cx="115888" cy="15875"/>
            </a:xfrm>
            <a:custGeom>
              <a:avLst/>
              <a:gdLst>
                <a:gd name="T0" fmla="*/ 21 w 23"/>
                <a:gd name="T1" fmla="*/ 0 h 3"/>
                <a:gd name="T2" fmla="*/ 1 w 23"/>
                <a:gd name="T3" fmla="*/ 0 h 3"/>
                <a:gd name="T4" fmla="*/ 0 w 23"/>
                <a:gd name="T5" fmla="*/ 2 h 3"/>
                <a:gd name="T6" fmla="*/ 1 w 23"/>
                <a:gd name="T7" fmla="*/ 3 h 3"/>
                <a:gd name="T8" fmla="*/ 21 w 23"/>
                <a:gd name="T9" fmla="*/ 3 h 3"/>
                <a:gd name="T10" fmla="*/ 23 w 23"/>
                <a:gd name="T11" fmla="*/ 2 h 3"/>
                <a:gd name="T12" fmla="*/ 21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3" name="Freeform 29">
              <a:extLst>
                <a:ext uri="{FF2B5EF4-FFF2-40B4-BE49-F238E27FC236}">
                  <a16:creationId xmlns:a16="http://schemas.microsoft.com/office/drawing/2014/main" xmlns="" id="{7A2B182B-0F5D-41D9-A489-40D8D333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426" y="6683375"/>
              <a:ext cx="196850" cy="15875"/>
            </a:xfrm>
            <a:custGeom>
              <a:avLst/>
              <a:gdLst>
                <a:gd name="T0" fmla="*/ 37 w 39"/>
                <a:gd name="T1" fmla="*/ 0 h 3"/>
                <a:gd name="T2" fmla="*/ 1 w 39"/>
                <a:gd name="T3" fmla="*/ 0 h 3"/>
                <a:gd name="T4" fmla="*/ 0 w 39"/>
                <a:gd name="T5" fmla="*/ 1 h 3"/>
                <a:gd name="T6" fmla="*/ 1 w 39"/>
                <a:gd name="T7" fmla="*/ 3 h 3"/>
                <a:gd name="T8" fmla="*/ 37 w 39"/>
                <a:gd name="T9" fmla="*/ 3 h 3"/>
                <a:gd name="T10" fmla="*/ 39 w 39"/>
                <a:gd name="T11" fmla="*/ 1 h 3"/>
                <a:gd name="T12" fmla="*/ 37 w 3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">
                  <a:moveTo>
                    <a:pt x="3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3"/>
                    <a:pt x="39" y="2"/>
                    <a:pt x="39" y="1"/>
                  </a:cubicBezTo>
                  <a:cubicBezTo>
                    <a:pt x="39" y="0"/>
                    <a:pt x="38" y="0"/>
                    <a:pt x="37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4" name="Freeform 30">
              <a:extLst>
                <a:ext uri="{FF2B5EF4-FFF2-40B4-BE49-F238E27FC236}">
                  <a16:creationId xmlns:a16="http://schemas.microsoft.com/office/drawing/2014/main" xmlns="" id="{3D9EBE85-D1A1-4120-94D6-4BC67B3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563" y="6632575"/>
              <a:ext cx="155575" cy="66675"/>
            </a:xfrm>
            <a:custGeom>
              <a:avLst/>
              <a:gdLst>
                <a:gd name="T0" fmla="*/ 6 w 31"/>
                <a:gd name="T1" fmla="*/ 4 h 13"/>
                <a:gd name="T2" fmla="*/ 9 w 31"/>
                <a:gd name="T3" fmla="*/ 7 h 13"/>
                <a:gd name="T4" fmla="*/ 11 w 31"/>
                <a:gd name="T5" fmla="*/ 8 h 13"/>
                <a:gd name="T6" fmla="*/ 12 w 31"/>
                <a:gd name="T7" fmla="*/ 7 h 13"/>
                <a:gd name="T8" fmla="*/ 6 w 31"/>
                <a:gd name="T9" fmla="*/ 0 h 13"/>
                <a:gd name="T10" fmla="*/ 0 w 31"/>
                <a:gd name="T11" fmla="*/ 7 h 13"/>
                <a:gd name="T12" fmla="*/ 6 w 31"/>
                <a:gd name="T13" fmla="*/ 13 h 13"/>
                <a:gd name="T14" fmla="*/ 30 w 31"/>
                <a:gd name="T15" fmla="*/ 13 h 13"/>
                <a:gd name="T16" fmla="*/ 31 w 31"/>
                <a:gd name="T17" fmla="*/ 11 h 13"/>
                <a:gd name="T18" fmla="*/ 30 w 31"/>
                <a:gd name="T19" fmla="*/ 10 h 13"/>
                <a:gd name="T20" fmla="*/ 6 w 31"/>
                <a:gd name="T21" fmla="*/ 10 h 13"/>
                <a:gd name="T22" fmla="*/ 3 w 31"/>
                <a:gd name="T23" fmla="*/ 7 h 13"/>
                <a:gd name="T24" fmla="*/ 6 w 31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">
                  <a:moveTo>
                    <a:pt x="6" y="4"/>
                  </a:moveTo>
                  <a:cubicBezTo>
                    <a:pt x="8" y="4"/>
                    <a:pt x="9" y="5"/>
                    <a:pt x="9" y="7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3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1" y="12"/>
                    <a:pt x="31" y="11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3" y="5"/>
                    <a:pt x="5" y="4"/>
                    <a:pt x="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5" name="Freeform 31">
              <a:extLst>
                <a:ext uri="{FF2B5EF4-FFF2-40B4-BE49-F238E27FC236}">
                  <a16:creationId xmlns:a16="http://schemas.microsoft.com/office/drawing/2014/main" xmlns="" id="{FF5B98F5-86DF-4620-8921-E4BA20E2A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1813" y="6272213"/>
              <a:ext cx="115888" cy="190500"/>
            </a:xfrm>
            <a:custGeom>
              <a:avLst/>
              <a:gdLst>
                <a:gd name="T0" fmla="*/ 20 w 23"/>
                <a:gd name="T1" fmla="*/ 34 h 37"/>
                <a:gd name="T2" fmla="*/ 11 w 23"/>
                <a:gd name="T3" fmla="*/ 34 h 37"/>
                <a:gd name="T4" fmla="*/ 11 w 23"/>
                <a:gd name="T5" fmla="*/ 28 h 37"/>
                <a:gd name="T6" fmla="*/ 14 w 23"/>
                <a:gd name="T7" fmla="*/ 28 h 37"/>
                <a:gd name="T8" fmla="*/ 15 w 23"/>
                <a:gd name="T9" fmla="*/ 27 h 37"/>
                <a:gd name="T10" fmla="*/ 15 w 23"/>
                <a:gd name="T11" fmla="*/ 26 h 37"/>
                <a:gd name="T12" fmla="*/ 15 w 23"/>
                <a:gd name="T13" fmla="*/ 13 h 37"/>
                <a:gd name="T14" fmla="*/ 16 w 23"/>
                <a:gd name="T15" fmla="*/ 11 h 37"/>
                <a:gd name="T16" fmla="*/ 15 w 23"/>
                <a:gd name="T17" fmla="*/ 4 h 37"/>
                <a:gd name="T18" fmla="*/ 15 w 23"/>
                <a:gd name="T19" fmla="*/ 3 h 37"/>
                <a:gd name="T20" fmla="*/ 20 w 23"/>
                <a:gd name="T21" fmla="*/ 3 h 37"/>
                <a:gd name="T22" fmla="*/ 20 w 23"/>
                <a:gd name="T23" fmla="*/ 34 h 37"/>
                <a:gd name="T24" fmla="*/ 3 w 23"/>
                <a:gd name="T25" fmla="*/ 16 h 37"/>
                <a:gd name="T26" fmla="*/ 8 w 23"/>
                <a:gd name="T27" fmla="*/ 15 h 37"/>
                <a:gd name="T28" fmla="*/ 12 w 23"/>
                <a:gd name="T29" fmla="*/ 15 h 37"/>
                <a:gd name="T30" fmla="*/ 12 w 23"/>
                <a:gd name="T31" fmla="*/ 24 h 37"/>
                <a:gd name="T32" fmla="*/ 10 w 23"/>
                <a:gd name="T33" fmla="*/ 24 h 37"/>
                <a:gd name="T34" fmla="*/ 8 w 23"/>
                <a:gd name="T35" fmla="*/ 26 h 37"/>
                <a:gd name="T36" fmla="*/ 8 w 23"/>
                <a:gd name="T37" fmla="*/ 34 h 37"/>
                <a:gd name="T38" fmla="*/ 3 w 23"/>
                <a:gd name="T39" fmla="*/ 34 h 37"/>
                <a:gd name="T40" fmla="*/ 3 w 23"/>
                <a:gd name="T41" fmla="*/ 16 h 37"/>
                <a:gd name="T42" fmla="*/ 11 w 23"/>
                <a:gd name="T43" fmla="*/ 3 h 37"/>
                <a:gd name="T44" fmla="*/ 13 w 23"/>
                <a:gd name="T45" fmla="*/ 10 h 37"/>
                <a:gd name="T46" fmla="*/ 8 w 23"/>
                <a:gd name="T47" fmla="*/ 12 h 37"/>
                <a:gd name="T48" fmla="*/ 3 w 23"/>
                <a:gd name="T49" fmla="*/ 13 h 37"/>
                <a:gd name="T50" fmla="*/ 3 w 23"/>
                <a:gd name="T51" fmla="*/ 3 h 37"/>
                <a:gd name="T52" fmla="*/ 11 w 23"/>
                <a:gd name="T53" fmla="*/ 3 h 37"/>
                <a:gd name="T54" fmla="*/ 23 w 23"/>
                <a:gd name="T55" fmla="*/ 2 h 37"/>
                <a:gd name="T56" fmla="*/ 22 w 23"/>
                <a:gd name="T57" fmla="*/ 0 h 37"/>
                <a:gd name="T58" fmla="*/ 2 w 23"/>
                <a:gd name="T59" fmla="*/ 0 h 37"/>
                <a:gd name="T60" fmla="*/ 0 w 23"/>
                <a:gd name="T61" fmla="*/ 2 h 37"/>
                <a:gd name="T62" fmla="*/ 0 w 23"/>
                <a:gd name="T63" fmla="*/ 35 h 37"/>
                <a:gd name="T64" fmla="*/ 2 w 23"/>
                <a:gd name="T65" fmla="*/ 37 h 37"/>
                <a:gd name="T66" fmla="*/ 22 w 23"/>
                <a:gd name="T67" fmla="*/ 37 h 37"/>
                <a:gd name="T68" fmla="*/ 23 w 23"/>
                <a:gd name="T69" fmla="*/ 35 h 37"/>
                <a:gd name="T70" fmla="*/ 23 w 23"/>
                <a:gd name="T7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" h="37">
                  <a:moveTo>
                    <a:pt x="20" y="34"/>
                  </a:moveTo>
                  <a:cubicBezTo>
                    <a:pt x="11" y="34"/>
                    <a:pt x="11" y="34"/>
                    <a:pt x="11" y="34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27"/>
                    <a:pt x="15" y="27"/>
                  </a:cubicBezTo>
                  <a:cubicBezTo>
                    <a:pt x="15" y="27"/>
                    <a:pt x="15" y="26"/>
                    <a:pt x="15" y="26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7" y="9"/>
                    <a:pt x="17" y="6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0" y="3"/>
                    <a:pt x="20" y="3"/>
                    <a:pt x="20" y="3"/>
                  </a:cubicBezTo>
                  <a:lnTo>
                    <a:pt x="20" y="34"/>
                  </a:lnTo>
                  <a:close/>
                  <a:moveTo>
                    <a:pt x="3" y="16"/>
                  </a:moveTo>
                  <a:cubicBezTo>
                    <a:pt x="5" y="16"/>
                    <a:pt x="6" y="16"/>
                    <a:pt x="8" y="15"/>
                  </a:cubicBezTo>
                  <a:cubicBezTo>
                    <a:pt x="9" y="15"/>
                    <a:pt x="11" y="15"/>
                    <a:pt x="12" y="1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8" y="25"/>
                    <a:pt x="8" y="2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3" y="16"/>
                  </a:lnTo>
                  <a:close/>
                  <a:moveTo>
                    <a:pt x="11" y="3"/>
                  </a:moveTo>
                  <a:cubicBezTo>
                    <a:pt x="12" y="5"/>
                    <a:pt x="14" y="8"/>
                    <a:pt x="13" y="10"/>
                  </a:cubicBezTo>
                  <a:cubicBezTo>
                    <a:pt x="13" y="11"/>
                    <a:pt x="12" y="12"/>
                    <a:pt x="8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11" y="3"/>
                  </a:lnTo>
                  <a:close/>
                  <a:moveTo>
                    <a:pt x="23" y="2"/>
                  </a:moveTo>
                  <a:cubicBezTo>
                    <a:pt x="23" y="1"/>
                    <a:pt x="22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7"/>
                    <a:pt x="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3" y="36"/>
                    <a:pt x="23" y="35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6" name="Freeform 32">
              <a:extLst>
                <a:ext uri="{FF2B5EF4-FFF2-40B4-BE49-F238E27FC236}">
                  <a16:creationId xmlns:a16="http://schemas.microsoft.com/office/drawing/2014/main" xmlns="" id="{D2011782-930C-4B5A-867E-2C7E1ACEB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6751" y="6375400"/>
              <a:ext cx="115888" cy="184150"/>
            </a:xfrm>
            <a:custGeom>
              <a:avLst/>
              <a:gdLst>
                <a:gd name="T0" fmla="*/ 3 w 23"/>
                <a:gd name="T1" fmla="*/ 33 h 36"/>
                <a:gd name="T2" fmla="*/ 3 w 23"/>
                <a:gd name="T3" fmla="*/ 29 h 36"/>
                <a:gd name="T4" fmla="*/ 8 w 23"/>
                <a:gd name="T5" fmla="*/ 22 h 36"/>
                <a:gd name="T6" fmla="*/ 15 w 23"/>
                <a:gd name="T7" fmla="*/ 29 h 36"/>
                <a:gd name="T8" fmla="*/ 18 w 23"/>
                <a:gd name="T9" fmla="*/ 28 h 36"/>
                <a:gd name="T10" fmla="*/ 18 w 23"/>
                <a:gd name="T11" fmla="*/ 26 h 36"/>
                <a:gd name="T12" fmla="*/ 16 w 23"/>
                <a:gd name="T13" fmla="*/ 24 h 36"/>
                <a:gd name="T14" fmla="*/ 19 w 23"/>
                <a:gd name="T15" fmla="*/ 21 h 36"/>
                <a:gd name="T16" fmla="*/ 19 w 23"/>
                <a:gd name="T17" fmla="*/ 33 h 36"/>
                <a:gd name="T18" fmla="*/ 3 w 23"/>
                <a:gd name="T19" fmla="*/ 33 h 36"/>
                <a:gd name="T20" fmla="*/ 19 w 23"/>
                <a:gd name="T21" fmla="*/ 3 h 36"/>
                <a:gd name="T22" fmla="*/ 19 w 23"/>
                <a:gd name="T23" fmla="*/ 16 h 36"/>
                <a:gd name="T24" fmla="*/ 13 w 23"/>
                <a:gd name="T25" fmla="*/ 22 h 36"/>
                <a:gd name="T26" fmla="*/ 9 w 23"/>
                <a:gd name="T27" fmla="*/ 19 h 36"/>
                <a:gd name="T28" fmla="*/ 8 w 23"/>
                <a:gd name="T29" fmla="*/ 19 h 36"/>
                <a:gd name="T30" fmla="*/ 7 w 23"/>
                <a:gd name="T31" fmla="*/ 19 h 36"/>
                <a:gd name="T32" fmla="*/ 3 w 23"/>
                <a:gd name="T33" fmla="*/ 24 h 36"/>
                <a:gd name="T34" fmla="*/ 3 w 23"/>
                <a:gd name="T35" fmla="*/ 3 h 36"/>
                <a:gd name="T36" fmla="*/ 19 w 23"/>
                <a:gd name="T37" fmla="*/ 3 h 36"/>
                <a:gd name="T38" fmla="*/ 23 w 23"/>
                <a:gd name="T39" fmla="*/ 1 h 36"/>
                <a:gd name="T40" fmla="*/ 21 w 23"/>
                <a:gd name="T41" fmla="*/ 0 h 36"/>
                <a:gd name="T42" fmla="*/ 1 w 23"/>
                <a:gd name="T43" fmla="*/ 0 h 36"/>
                <a:gd name="T44" fmla="*/ 0 w 23"/>
                <a:gd name="T45" fmla="*/ 1 h 36"/>
                <a:gd name="T46" fmla="*/ 0 w 23"/>
                <a:gd name="T47" fmla="*/ 35 h 36"/>
                <a:gd name="T48" fmla="*/ 1 w 23"/>
                <a:gd name="T49" fmla="*/ 36 h 36"/>
                <a:gd name="T50" fmla="*/ 21 w 23"/>
                <a:gd name="T51" fmla="*/ 36 h 36"/>
                <a:gd name="T52" fmla="*/ 23 w 23"/>
                <a:gd name="T53" fmla="*/ 35 h 36"/>
                <a:gd name="T54" fmla="*/ 23 w 23"/>
                <a:gd name="T5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36">
                  <a:moveTo>
                    <a:pt x="3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8" y="28"/>
                    <a:pt x="18" y="27"/>
                    <a:pt x="18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33"/>
                    <a:pt x="19" y="33"/>
                    <a:pt x="19" y="33"/>
                  </a:cubicBezTo>
                  <a:lnTo>
                    <a:pt x="3" y="33"/>
                  </a:lnTo>
                  <a:close/>
                  <a:moveTo>
                    <a:pt x="19" y="3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8"/>
                    <a:pt x="8" y="19"/>
                  </a:cubicBezTo>
                  <a:cubicBezTo>
                    <a:pt x="8" y="19"/>
                    <a:pt x="7" y="19"/>
                    <a:pt x="7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19" y="3"/>
                  </a:lnTo>
                  <a:close/>
                  <a:moveTo>
                    <a:pt x="23" y="1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6"/>
                    <a:pt x="23" y="3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7" name="Freeform 33">
              <a:extLst>
                <a:ext uri="{FF2B5EF4-FFF2-40B4-BE49-F238E27FC236}">
                  <a16:creationId xmlns:a16="http://schemas.microsoft.com/office/drawing/2014/main" xmlns="" id="{E2884AE3-1400-40D4-9B68-8D1EFA176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7388" y="6400800"/>
              <a:ext cx="60325" cy="61913"/>
            </a:xfrm>
            <a:custGeom>
              <a:avLst/>
              <a:gdLst>
                <a:gd name="T0" fmla="*/ 6 w 12"/>
                <a:gd name="T1" fmla="*/ 3 h 12"/>
                <a:gd name="T2" fmla="*/ 8 w 12"/>
                <a:gd name="T3" fmla="*/ 6 h 12"/>
                <a:gd name="T4" fmla="*/ 6 w 12"/>
                <a:gd name="T5" fmla="*/ 9 h 12"/>
                <a:gd name="T6" fmla="*/ 3 w 12"/>
                <a:gd name="T7" fmla="*/ 6 h 12"/>
                <a:gd name="T8" fmla="*/ 6 w 12"/>
                <a:gd name="T9" fmla="*/ 3 h 12"/>
                <a:gd name="T10" fmla="*/ 6 w 12"/>
                <a:gd name="T11" fmla="*/ 12 h 12"/>
                <a:gd name="T12" fmla="*/ 12 w 12"/>
                <a:gd name="T13" fmla="*/ 6 h 12"/>
                <a:gd name="T14" fmla="*/ 6 w 12"/>
                <a:gd name="T15" fmla="*/ 0 h 12"/>
                <a:gd name="T16" fmla="*/ 0 w 12"/>
                <a:gd name="T17" fmla="*/ 6 h 12"/>
                <a:gd name="T18" fmla="*/ 6 w 12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3"/>
                  </a:move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9"/>
                    <a:pt x="6" y="9"/>
                  </a:cubicBezTo>
                  <a:cubicBezTo>
                    <a:pt x="4" y="9"/>
                    <a:pt x="3" y="7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8" name="Freeform 34">
              <a:extLst>
                <a:ext uri="{FF2B5EF4-FFF2-40B4-BE49-F238E27FC236}">
                  <a16:creationId xmlns:a16="http://schemas.microsoft.com/office/drawing/2014/main" xmlns="" id="{E3A8DB91-5CBE-4D2D-848F-BA247C1F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7213" y="6354763"/>
              <a:ext cx="30163" cy="20638"/>
            </a:xfrm>
            <a:custGeom>
              <a:avLst/>
              <a:gdLst>
                <a:gd name="T0" fmla="*/ 5 w 6"/>
                <a:gd name="T1" fmla="*/ 3 h 4"/>
                <a:gd name="T2" fmla="*/ 6 w 6"/>
                <a:gd name="T3" fmla="*/ 1 h 4"/>
                <a:gd name="T4" fmla="*/ 4 w 6"/>
                <a:gd name="T5" fmla="*/ 0 h 4"/>
                <a:gd name="T6" fmla="*/ 1 w 6"/>
                <a:gd name="T7" fmla="*/ 1 h 4"/>
                <a:gd name="T8" fmla="*/ 0 w 6"/>
                <a:gd name="T9" fmla="*/ 3 h 4"/>
                <a:gd name="T10" fmla="*/ 2 w 6"/>
                <a:gd name="T11" fmla="*/ 4 h 4"/>
                <a:gd name="T12" fmla="*/ 2 w 6"/>
                <a:gd name="T13" fmla="*/ 4 h 4"/>
                <a:gd name="T14" fmla="*/ 5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9" name="Freeform 35">
              <a:extLst>
                <a:ext uri="{FF2B5EF4-FFF2-40B4-BE49-F238E27FC236}">
                  <a16:creationId xmlns:a16="http://schemas.microsoft.com/office/drawing/2014/main" xmlns="" id="{3BB13D28-7985-4C89-9BFE-0B3DBBFB4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3763" y="6359525"/>
              <a:ext cx="30163" cy="119063"/>
            </a:xfrm>
            <a:custGeom>
              <a:avLst/>
              <a:gdLst>
                <a:gd name="T0" fmla="*/ 1 w 6"/>
                <a:gd name="T1" fmla="*/ 0 h 23"/>
                <a:gd name="T2" fmla="*/ 0 w 6"/>
                <a:gd name="T3" fmla="*/ 1 h 23"/>
                <a:gd name="T4" fmla="*/ 1 w 6"/>
                <a:gd name="T5" fmla="*/ 2 h 23"/>
                <a:gd name="T6" fmla="*/ 3 w 6"/>
                <a:gd name="T7" fmla="*/ 4 h 23"/>
                <a:gd name="T8" fmla="*/ 3 w 6"/>
                <a:gd name="T9" fmla="*/ 19 h 23"/>
                <a:gd name="T10" fmla="*/ 1 w 6"/>
                <a:gd name="T11" fmla="*/ 20 h 23"/>
                <a:gd name="T12" fmla="*/ 0 w 6"/>
                <a:gd name="T13" fmla="*/ 22 h 23"/>
                <a:gd name="T14" fmla="*/ 1 w 6"/>
                <a:gd name="T15" fmla="*/ 23 h 23"/>
                <a:gd name="T16" fmla="*/ 6 w 6"/>
                <a:gd name="T17" fmla="*/ 19 h 23"/>
                <a:gd name="T18" fmla="*/ 6 w 6"/>
                <a:gd name="T19" fmla="*/ 4 h 23"/>
                <a:gd name="T20" fmla="*/ 1 w 6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3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3"/>
                    <a:pt x="1" y="23"/>
                  </a:cubicBezTo>
                  <a:cubicBezTo>
                    <a:pt x="4" y="23"/>
                    <a:pt x="6" y="21"/>
                    <a:pt x="6" y="1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0" name="Freeform 36">
              <a:extLst>
                <a:ext uri="{FF2B5EF4-FFF2-40B4-BE49-F238E27FC236}">
                  <a16:creationId xmlns:a16="http://schemas.microsoft.com/office/drawing/2014/main" xmlns="" id="{BFE74492-D27D-4D5A-860F-B021F8D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1" y="6446838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1" name="Freeform 37">
              <a:extLst>
                <a:ext uri="{FF2B5EF4-FFF2-40B4-BE49-F238E27FC236}">
                  <a16:creationId xmlns:a16="http://schemas.microsoft.com/office/drawing/2014/main" xmlns="" id="{54650902-7B28-440A-9293-9984E45BD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1" y="6446838"/>
              <a:ext cx="15875" cy="15875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3 h 3"/>
                <a:gd name="T6" fmla="*/ 3 w 3"/>
                <a:gd name="T7" fmla="*/ 1 h 3"/>
                <a:gd name="T8" fmla="*/ 1 w 3"/>
                <a:gd name="T9" fmla="*/ 1 h 3"/>
                <a:gd name="T10" fmla="*/ 0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2" name="Freeform 38">
              <a:extLst>
                <a:ext uri="{FF2B5EF4-FFF2-40B4-BE49-F238E27FC236}">
                  <a16:creationId xmlns:a16="http://schemas.microsoft.com/office/drawing/2014/main" xmlns="" id="{F23ED45D-D64E-4703-BC2D-B46B59A20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1" y="6442075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2 h 3"/>
                <a:gd name="T6" fmla="*/ 2 w 3"/>
                <a:gd name="T7" fmla="*/ 0 h 3"/>
                <a:gd name="T8" fmla="*/ 0 w 3"/>
                <a:gd name="T9" fmla="*/ 1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3" name="Freeform 39">
              <a:extLst>
                <a:ext uri="{FF2B5EF4-FFF2-40B4-BE49-F238E27FC236}">
                  <a16:creationId xmlns:a16="http://schemas.microsoft.com/office/drawing/2014/main" xmlns="" id="{0FD290C8-A536-424C-B24F-A65B67D88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101" y="6442075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4" name="Freeform 40">
              <a:extLst>
                <a:ext uri="{FF2B5EF4-FFF2-40B4-BE49-F238E27FC236}">
                  <a16:creationId xmlns:a16="http://schemas.microsoft.com/office/drawing/2014/main" xmlns="" id="{09CEC6F3-C7C4-4CD8-92B1-78F4C823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88" y="6359525"/>
              <a:ext cx="290513" cy="31750"/>
            </a:xfrm>
            <a:custGeom>
              <a:avLst/>
              <a:gdLst>
                <a:gd name="T0" fmla="*/ 0 w 58"/>
                <a:gd name="T1" fmla="*/ 4 h 6"/>
                <a:gd name="T2" fmla="*/ 1 w 58"/>
                <a:gd name="T3" fmla="*/ 6 h 6"/>
                <a:gd name="T4" fmla="*/ 1 w 58"/>
                <a:gd name="T5" fmla="*/ 6 h 6"/>
                <a:gd name="T6" fmla="*/ 3 w 58"/>
                <a:gd name="T7" fmla="*/ 5 h 6"/>
                <a:gd name="T8" fmla="*/ 5 w 58"/>
                <a:gd name="T9" fmla="*/ 3 h 6"/>
                <a:gd name="T10" fmla="*/ 52 w 58"/>
                <a:gd name="T11" fmla="*/ 3 h 6"/>
                <a:gd name="T12" fmla="*/ 55 w 58"/>
                <a:gd name="T13" fmla="*/ 5 h 6"/>
                <a:gd name="T14" fmla="*/ 57 w 58"/>
                <a:gd name="T15" fmla="*/ 6 h 6"/>
                <a:gd name="T16" fmla="*/ 58 w 58"/>
                <a:gd name="T17" fmla="*/ 4 h 6"/>
                <a:gd name="T18" fmla="*/ 52 w 58"/>
                <a:gd name="T19" fmla="*/ 0 h 6"/>
                <a:gd name="T20" fmla="*/ 5 w 58"/>
                <a:gd name="T21" fmla="*/ 0 h 6"/>
                <a:gd name="T22" fmla="*/ 0 w 58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6">
                  <a:moveTo>
                    <a:pt x="0" y="4"/>
                  </a:move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4" y="3"/>
                    <a:pt x="55" y="4"/>
                    <a:pt x="55" y="5"/>
                  </a:cubicBezTo>
                  <a:cubicBezTo>
                    <a:pt x="55" y="6"/>
                    <a:pt x="56" y="6"/>
                    <a:pt x="57" y="6"/>
                  </a:cubicBezTo>
                  <a:cubicBezTo>
                    <a:pt x="58" y="6"/>
                    <a:pt x="58" y="5"/>
                    <a:pt x="58" y="4"/>
                  </a:cubicBezTo>
                  <a:cubicBezTo>
                    <a:pt x="57" y="2"/>
                    <a:pt x="55" y="0"/>
                    <a:pt x="5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5" name="Freeform 41">
              <a:extLst>
                <a:ext uri="{FF2B5EF4-FFF2-40B4-BE49-F238E27FC236}">
                  <a16:creationId xmlns:a16="http://schemas.microsoft.com/office/drawing/2014/main" xmlns="" id="{B5478485-F65C-4D41-978B-EB4054824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88" y="6210300"/>
              <a:ext cx="239713" cy="144463"/>
            </a:xfrm>
            <a:custGeom>
              <a:avLst/>
              <a:gdLst>
                <a:gd name="T0" fmla="*/ 1 w 48"/>
                <a:gd name="T1" fmla="*/ 28 h 28"/>
                <a:gd name="T2" fmla="*/ 2 w 48"/>
                <a:gd name="T3" fmla="*/ 26 h 28"/>
                <a:gd name="T4" fmla="*/ 2 w 48"/>
                <a:gd name="T5" fmla="*/ 3 h 28"/>
                <a:gd name="T6" fmla="*/ 46 w 48"/>
                <a:gd name="T7" fmla="*/ 3 h 28"/>
                <a:gd name="T8" fmla="*/ 46 w 48"/>
                <a:gd name="T9" fmla="*/ 26 h 28"/>
                <a:gd name="T10" fmla="*/ 47 w 48"/>
                <a:gd name="T11" fmla="*/ 28 h 28"/>
                <a:gd name="T12" fmla="*/ 48 w 48"/>
                <a:gd name="T13" fmla="*/ 26 h 28"/>
                <a:gd name="T14" fmla="*/ 48 w 48"/>
                <a:gd name="T15" fmla="*/ 2 h 28"/>
                <a:gd name="T16" fmla="*/ 47 w 48"/>
                <a:gd name="T17" fmla="*/ 0 h 28"/>
                <a:gd name="T18" fmla="*/ 1 w 48"/>
                <a:gd name="T19" fmla="*/ 0 h 28"/>
                <a:gd name="T20" fmla="*/ 0 w 48"/>
                <a:gd name="T21" fmla="*/ 2 h 28"/>
                <a:gd name="T22" fmla="*/ 0 w 48"/>
                <a:gd name="T23" fmla="*/ 26 h 28"/>
                <a:gd name="T24" fmla="*/ 1 w 48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28">
                  <a:moveTo>
                    <a:pt x="1" y="28"/>
                  </a:moveTo>
                  <a:cubicBezTo>
                    <a:pt x="2" y="28"/>
                    <a:pt x="2" y="27"/>
                    <a:pt x="2" y="2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8"/>
                    <a:pt x="47" y="28"/>
                  </a:cubicBezTo>
                  <a:cubicBezTo>
                    <a:pt x="48" y="28"/>
                    <a:pt x="48" y="27"/>
                    <a:pt x="48" y="26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0"/>
                    <a:pt x="4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6" name="Freeform 42">
              <a:extLst>
                <a:ext uri="{FF2B5EF4-FFF2-40B4-BE49-F238E27FC236}">
                  <a16:creationId xmlns:a16="http://schemas.microsoft.com/office/drawing/2014/main" xmlns="" id="{2C5EC179-81BB-44EF-AF7A-43ECD7DB8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3238" y="6329363"/>
              <a:ext cx="381000" cy="349250"/>
            </a:xfrm>
            <a:custGeom>
              <a:avLst/>
              <a:gdLst>
                <a:gd name="T0" fmla="*/ 68 w 76"/>
                <a:gd name="T1" fmla="*/ 66 h 68"/>
                <a:gd name="T2" fmla="*/ 8 w 76"/>
                <a:gd name="T3" fmla="*/ 66 h 68"/>
                <a:gd name="T4" fmla="*/ 2 w 76"/>
                <a:gd name="T5" fmla="*/ 60 h 68"/>
                <a:gd name="T6" fmla="*/ 2 w 76"/>
                <a:gd name="T7" fmla="*/ 21 h 68"/>
                <a:gd name="T8" fmla="*/ 2 w 76"/>
                <a:gd name="T9" fmla="*/ 21 h 68"/>
                <a:gd name="T10" fmla="*/ 2 w 76"/>
                <a:gd name="T11" fmla="*/ 21 h 68"/>
                <a:gd name="T12" fmla="*/ 8 w 76"/>
                <a:gd name="T13" fmla="*/ 15 h 68"/>
                <a:gd name="T14" fmla="*/ 12 w 76"/>
                <a:gd name="T15" fmla="*/ 15 h 68"/>
                <a:gd name="T16" fmla="*/ 16 w 76"/>
                <a:gd name="T17" fmla="*/ 18 h 68"/>
                <a:gd name="T18" fmla="*/ 38 w 76"/>
                <a:gd name="T19" fmla="*/ 32 h 68"/>
                <a:gd name="T20" fmla="*/ 60 w 76"/>
                <a:gd name="T21" fmla="*/ 18 h 68"/>
                <a:gd name="T22" fmla="*/ 64 w 76"/>
                <a:gd name="T23" fmla="*/ 15 h 68"/>
                <a:gd name="T24" fmla="*/ 68 w 76"/>
                <a:gd name="T25" fmla="*/ 15 h 68"/>
                <a:gd name="T26" fmla="*/ 73 w 76"/>
                <a:gd name="T27" fmla="*/ 21 h 68"/>
                <a:gd name="T28" fmla="*/ 73 w 76"/>
                <a:gd name="T29" fmla="*/ 21 h 68"/>
                <a:gd name="T30" fmla="*/ 73 w 76"/>
                <a:gd name="T31" fmla="*/ 21 h 68"/>
                <a:gd name="T32" fmla="*/ 73 w 76"/>
                <a:gd name="T33" fmla="*/ 60 h 68"/>
                <a:gd name="T34" fmla="*/ 68 w 76"/>
                <a:gd name="T35" fmla="*/ 66 h 68"/>
                <a:gd name="T36" fmla="*/ 51 w 76"/>
                <a:gd name="T37" fmla="*/ 25 h 68"/>
                <a:gd name="T38" fmla="*/ 38 w 76"/>
                <a:gd name="T39" fmla="*/ 30 h 68"/>
                <a:gd name="T40" fmla="*/ 24 w 76"/>
                <a:gd name="T41" fmla="*/ 25 h 68"/>
                <a:gd name="T42" fmla="*/ 38 w 76"/>
                <a:gd name="T43" fmla="*/ 20 h 68"/>
                <a:gd name="T44" fmla="*/ 51 w 76"/>
                <a:gd name="T45" fmla="*/ 25 h 68"/>
                <a:gd name="T46" fmla="*/ 76 w 76"/>
                <a:gd name="T47" fmla="*/ 7 h 68"/>
                <a:gd name="T48" fmla="*/ 69 w 76"/>
                <a:gd name="T49" fmla="*/ 0 h 68"/>
                <a:gd name="T50" fmla="*/ 65 w 76"/>
                <a:gd name="T51" fmla="*/ 0 h 68"/>
                <a:gd name="T52" fmla="*/ 64 w 76"/>
                <a:gd name="T53" fmla="*/ 2 h 68"/>
                <a:gd name="T54" fmla="*/ 65 w 76"/>
                <a:gd name="T55" fmla="*/ 3 h 68"/>
                <a:gd name="T56" fmla="*/ 69 w 76"/>
                <a:gd name="T57" fmla="*/ 3 h 68"/>
                <a:gd name="T58" fmla="*/ 73 w 76"/>
                <a:gd name="T59" fmla="*/ 7 h 68"/>
                <a:gd name="T60" fmla="*/ 73 w 76"/>
                <a:gd name="T61" fmla="*/ 15 h 68"/>
                <a:gd name="T62" fmla="*/ 68 w 76"/>
                <a:gd name="T63" fmla="*/ 13 h 68"/>
                <a:gd name="T64" fmla="*/ 64 w 76"/>
                <a:gd name="T65" fmla="*/ 13 h 68"/>
                <a:gd name="T66" fmla="*/ 58 w 76"/>
                <a:gd name="T67" fmla="*/ 17 h 68"/>
                <a:gd name="T68" fmla="*/ 53 w 76"/>
                <a:gd name="T69" fmla="*/ 23 h 68"/>
                <a:gd name="T70" fmla="*/ 38 w 76"/>
                <a:gd name="T71" fmla="*/ 17 h 68"/>
                <a:gd name="T72" fmla="*/ 22 w 76"/>
                <a:gd name="T73" fmla="*/ 23 h 68"/>
                <a:gd name="T74" fmla="*/ 18 w 76"/>
                <a:gd name="T75" fmla="*/ 17 h 68"/>
                <a:gd name="T76" fmla="*/ 12 w 76"/>
                <a:gd name="T77" fmla="*/ 13 h 68"/>
                <a:gd name="T78" fmla="*/ 8 w 76"/>
                <a:gd name="T79" fmla="*/ 13 h 68"/>
                <a:gd name="T80" fmla="*/ 2 w 76"/>
                <a:gd name="T81" fmla="*/ 15 h 68"/>
                <a:gd name="T82" fmla="*/ 2 w 76"/>
                <a:gd name="T83" fmla="*/ 7 h 68"/>
                <a:gd name="T84" fmla="*/ 6 w 76"/>
                <a:gd name="T85" fmla="*/ 3 h 68"/>
                <a:gd name="T86" fmla="*/ 11 w 76"/>
                <a:gd name="T87" fmla="*/ 3 h 68"/>
                <a:gd name="T88" fmla="*/ 12 w 76"/>
                <a:gd name="T89" fmla="*/ 2 h 68"/>
                <a:gd name="T90" fmla="*/ 11 w 76"/>
                <a:gd name="T91" fmla="*/ 0 h 68"/>
                <a:gd name="T92" fmla="*/ 6 w 76"/>
                <a:gd name="T93" fmla="*/ 0 h 68"/>
                <a:gd name="T94" fmla="*/ 0 w 76"/>
                <a:gd name="T95" fmla="*/ 7 h 68"/>
                <a:gd name="T96" fmla="*/ 0 w 76"/>
                <a:gd name="T97" fmla="*/ 60 h 68"/>
                <a:gd name="T98" fmla="*/ 8 w 76"/>
                <a:gd name="T99" fmla="*/ 68 h 68"/>
                <a:gd name="T100" fmla="*/ 68 w 76"/>
                <a:gd name="T101" fmla="*/ 68 h 68"/>
                <a:gd name="T102" fmla="*/ 76 w 76"/>
                <a:gd name="T103" fmla="*/ 60 h 68"/>
                <a:gd name="T104" fmla="*/ 76 w 76"/>
                <a:gd name="T10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68">
                  <a:moveTo>
                    <a:pt x="68" y="66"/>
                  </a:moveTo>
                  <a:cubicBezTo>
                    <a:pt x="8" y="66"/>
                    <a:pt x="8" y="66"/>
                    <a:pt x="8" y="66"/>
                  </a:cubicBezTo>
                  <a:cubicBezTo>
                    <a:pt x="5" y="66"/>
                    <a:pt x="2" y="63"/>
                    <a:pt x="2" y="6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18"/>
                    <a:pt x="5" y="15"/>
                    <a:pt x="8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5" y="16"/>
                    <a:pt x="16" y="18"/>
                  </a:cubicBezTo>
                  <a:cubicBezTo>
                    <a:pt x="19" y="27"/>
                    <a:pt x="28" y="32"/>
                    <a:pt x="38" y="32"/>
                  </a:cubicBezTo>
                  <a:cubicBezTo>
                    <a:pt x="48" y="32"/>
                    <a:pt x="56" y="27"/>
                    <a:pt x="60" y="18"/>
                  </a:cubicBezTo>
                  <a:cubicBezTo>
                    <a:pt x="61" y="16"/>
                    <a:pt x="62" y="15"/>
                    <a:pt x="64" y="15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71" y="15"/>
                    <a:pt x="73" y="18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3"/>
                    <a:pt x="71" y="66"/>
                    <a:pt x="68" y="66"/>
                  </a:cubicBezTo>
                  <a:moveTo>
                    <a:pt x="51" y="25"/>
                  </a:moveTo>
                  <a:cubicBezTo>
                    <a:pt x="48" y="28"/>
                    <a:pt x="43" y="30"/>
                    <a:pt x="38" y="30"/>
                  </a:cubicBezTo>
                  <a:cubicBezTo>
                    <a:pt x="33" y="30"/>
                    <a:pt x="28" y="28"/>
                    <a:pt x="24" y="25"/>
                  </a:cubicBezTo>
                  <a:cubicBezTo>
                    <a:pt x="28" y="22"/>
                    <a:pt x="33" y="20"/>
                    <a:pt x="38" y="20"/>
                  </a:cubicBezTo>
                  <a:cubicBezTo>
                    <a:pt x="43" y="20"/>
                    <a:pt x="48" y="22"/>
                    <a:pt x="51" y="25"/>
                  </a:cubicBezTo>
                  <a:moveTo>
                    <a:pt x="76" y="7"/>
                  </a:moveTo>
                  <a:cubicBezTo>
                    <a:pt x="76" y="3"/>
                    <a:pt x="73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4" y="1"/>
                    <a:pt x="64" y="2"/>
                  </a:cubicBezTo>
                  <a:cubicBezTo>
                    <a:pt x="64" y="2"/>
                    <a:pt x="65" y="3"/>
                    <a:pt x="65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2" y="3"/>
                    <a:pt x="73" y="5"/>
                    <a:pt x="73" y="7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2" y="13"/>
                    <a:pt x="70" y="13"/>
                    <a:pt x="68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1" y="13"/>
                    <a:pt x="59" y="14"/>
                    <a:pt x="58" y="17"/>
                  </a:cubicBezTo>
                  <a:cubicBezTo>
                    <a:pt x="57" y="19"/>
                    <a:pt x="55" y="21"/>
                    <a:pt x="53" y="23"/>
                  </a:cubicBezTo>
                  <a:cubicBezTo>
                    <a:pt x="49" y="19"/>
                    <a:pt x="44" y="17"/>
                    <a:pt x="38" y="17"/>
                  </a:cubicBezTo>
                  <a:cubicBezTo>
                    <a:pt x="32" y="17"/>
                    <a:pt x="27" y="19"/>
                    <a:pt x="22" y="23"/>
                  </a:cubicBezTo>
                  <a:cubicBezTo>
                    <a:pt x="20" y="21"/>
                    <a:pt x="19" y="19"/>
                    <a:pt x="18" y="17"/>
                  </a:cubicBezTo>
                  <a:cubicBezTo>
                    <a:pt x="17" y="14"/>
                    <a:pt x="15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3"/>
                    <a:pt x="4" y="13"/>
                    <a:pt x="2" y="1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6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3" y="68"/>
                    <a:pt x="8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72" y="68"/>
                    <a:pt x="76" y="65"/>
                    <a:pt x="76" y="60"/>
                  </a:cubicBezTo>
                  <a:lnTo>
                    <a:pt x="76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7" name="Freeform 43">
              <a:extLst>
                <a:ext uri="{FF2B5EF4-FFF2-40B4-BE49-F238E27FC236}">
                  <a16:creationId xmlns:a16="http://schemas.microsoft.com/office/drawing/2014/main" xmlns="" id="{A1E326E8-EBC7-4EF1-BD3C-64A9F6090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256338"/>
              <a:ext cx="160338" cy="15875"/>
            </a:xfrm>
            <a:custGeom>
              <a:avLst/>
              <a:gdLst>
                <a:gd name="T0" fmla="*/ 31 w 32"/>
                <a:gd name="T1" fmla="*/ 0 h 3"/>
                <a:gd name="T2" fmla="*/ 1 w 32"/>
                <a:gd name="T3" fmla="*/ 0 h 3"/>
                <a:gd name="T4" fmla="*/ 0 w 32"/>
                <a:gd name="T5" fmla="*/ 1 h 3"/>
                <a:gd name="T6" fmla="*/ 1 w 32"/>
                <a:gd name="T7" fmla="*/ 3 h 3"/>
                <a:gd name="T8" fmla="*/ 31 w 32"/>
                <a:gd name="T9" fmla="*/ 3 h 3"/>
                <a:gd name="T10" fmla="*/ 32 w 32"/>
                <a:gd name="T11" fmla="*/ 1 h 3"/>
                <a:gd name="T12" fmla="*/ 31 w 3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">
                  <a:moveTo>
                    <a:pt x="3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8" name="Freeform 44">
              <a:extLst>
                <a:ext uri="{FF2B5EF4-FFF2-40B4-BE49-F238E27FC236}">
                  <a16:creationId xmlns:a16="http://schemas.microsoft.com/office/drawing/2014/main" xmlns="" id="{B96243B9-0EBD-4398-8789-52CBA667E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3576" y="6323013"/>
              <a:ext cx="109538" cy="15875"/>
            </a:xfrm>
            <a:custGeom>
              <a:avLst/>
              <a:gdLst>
                <a:gd name="T0" fmla="*/ 21 w 22"/>
                <a:gd name="T1" fmla="*/ 0 h 3"/>
                <a:gd name="T2" fmla="*/ 1 w 22"/>
                <a:gd name="T3" fmla="*/ 0 h 3"/>
                <a:gd name="T4" fmla="*/ 0 w 22"/>
                <a:gd name="T5" fmla="*/ 2 h 3"/>
                <a:gd name="T6" fmla="*/ 1 w 22"/>
                <a:gd name="T7" fmla="*/ 3 h 3"/>
                <a:gd name="T8" fmla="*/ 21 w 22"/>
                <a:gd name="T9" fmla="*/ 3 h 3"/>
                <a:gd name="T10" fmla="*/ 22 w 22"/>
                <a:gd name="T11" fmla="*/ 2 h 3"/>
                <a:gd name="T12" fmla="*/ 21 w 2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2"/>
                    <a:pt x="22" y="2"/>
                  </a:cubicBezTo>
                  <a:cubicBezTo>
                    <a:pt x="22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9" name="Freeform 45">
              <a:extLst>
                <a:ext uri="{FF2B5EF4-FFF2-40B4-BE49-F238E27FC236}">
                  <a16:creationId xmlns:a16="http://schemas.microsoft.com/office/drawing/2014/main" xmlns="" id="{971664F0-A66D-43E6-BF02-22B55058E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323013"/>
              <a:ext cx="39688" cy="15875"/>
            </a:xfrm>
            <a:custGeom>
              <a:avLst/>
              <a:gdLst>
                <a:gd name="T0" fmla="*/ 1 w 8"/>
                <a:gd name="T1" fmla="*/ 3 h 3"/>
                <a:gd name="T2" fmla="*/ 7 w 8"/>
                <a:gd name="T3" fmla="*/ 3 h 3"/>
                <a:gd name="T4" fmla="*/ 8 w 8"/>
                <a:gd name="T5" fmla="*/ 2 h 3"/>
                <a:gd name="T6" fmla="*/ 7 w 8"/>
                <a:gd name="T7" fmla="*/ 0 h 3"/>
                <a:gd name="T8" fmla="*/ 1 w 8"/>
                <a:gd name="T9" fmla="*/ 0 h 3"/>
                <a:gd name="T10" fmla="*/ 0 w 8"/>
                <a:gd name="T11" fmla="*/ 2 h 3"/>
                <a:gd name="T12" fmla="*/ 1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0" name="Freeform 46">
              <a:extLst>
                <a:ext uri="{FF2B5EF4-FFF2-40B4-BE49-F238E27FC236}">
                  <a16:creationId xmlns:a16="http://schemas.microsoft.com/office/drawing/2014/main" xmlns="" id="{6DE8BEAA-FBAE-4DA5-A7A6-59D4585E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1" y="6292850"/>
              <a:ext cx="49213" cy="11113"/>
            </a:xfrm>
            <a:custGeom>
              <a:avLst/>
              <a:gdLst>
                <a:gd name="T0" fmla="*/ 9 w 10"/>
                <a:gd name="T1" fmla="*/ 0 h 2"/>
                <a:gd name="T2" fmla="*/ 2 w 10"/>
                <a:gd name="T3" fmla="*/ 0 h 2"/>
                <a:gd name="T4" fmla="*/ 0 w 10"/>
                <a:gd name="T5" fmla="*/ 1 h 2"/>
                <a:gd name="T6" fmla="*/ 2 w 10"/>
                <a:gd name="T7" fmla="*/ 2 h 2"/>
                <a:gd name="T8" fmla="*/ 9 w 10"/>
                <a:gd name="T9" fmla="*/ 2 h 2"/>
                <a:gd name="T10" fmla="*/ 10 w 10"/>
                <a:gd name="T11" fmla="*/ 1 h 2"/>
                <a:gd name="T12" fmla="*/ 9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1" name="Freeform 47">
              <a:extLst>
                <a:ext uri="{FF2B5EF4-FFF2-40B4-BE49-F238E27FC236}">
                  <a16:creationId xmlns:a16="http://schemas.microsoft.com/office/drawing/2014/main" xmlns="" id="{7822A89B-3F75-42B6-BB32-6BCAE9CEC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292850"/>
              <a:ext cx="104775" cy="11113"/>
            </a:xfrm>
            <a:custGeom>
              <a:avLst/>
              <a:gdLst>
                <a:gd name="T0" fmla="*/ 1 w 21"/>
                <a:gd name="T1" fmla="*/ 2 h 2"/>
                <a:gd name="T2" fmla="*/ 19 w 21"/>
                <a:gd name="T3" fmla="*/ 2 h 2"/>
                <a:gd name="T4" fmla="*/ 21 w 21"/>
                <a:gd name="T5" fmla="*/ 1 h 2"/>
                <a:gd name="T6" fmla="*/ 19 w 21"/>
                <a:gd name="T7" fmla="*/ 0 h 2"/>
                <a:gd name="T8" fmla="*/ 1 w 21"/>
                <a:gd name="T9" fmla="*/ 0 h 2"/>
                <a:gd name="T10" fmla="*/ 0 w 21"/>
                <a:gd name="T11" fmla="*/ 1 h 2"/>
                <a:gd name="T12" fmla="*/ 1 w 2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">
                  <a:moveTo>
                    <a:pt x="1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2" name="Freeform 48">
              <a:extLst>
                <a:ext uri="{FF2B5EF4-FFF2-40B4-BE49-F238E27FC236}">
                  <a16:creationId xmlns:a16="http://schemas.microsoft.com/office/drawing/2014/main" xmlns="" id="{DD27B91A-811D-4707-A97A-1B406056F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2288" y="6607175"/>
              <a:ext cx="55563" cy="50800"/>
            </a:xfrm>
            <a:custGeom>
              <a:avLst/>
              <a:gdLst>
                <a:gd name="T0" fmla="*/ 5 w 11"/>
                <a:gd name="T1" fmla="*/ 8 h 10"/>
                <a:gd name="T2" fmla="*/ 3 w 11"/>
                <a:gd name="T3" fmla="*/ 5 h 10"/>
                <a:gd name="T4" fmla="*/ 5 w 11"/>
                <a:gd name="T5" fmla="*/ 2 h 10"/>
                <a:gd name="T6" fmla="*/ 8 w 11"/>
                <a:gd name="T7" fmla="*/ 5 h 10"/>
                <a:gd name="T8" fmla="*/ 5 w 11"/>
                <a:gd name="T9" fmla="*/ 8 h 10"/>
                <a:gd name="T10" fmla="*/ 5 w 11"/>
                <a:gd name="T11" fmla="*/ 0 h 10"/>
                <a:gd name="T12" fmla="*/ 0 w 11"/>
                <a:gd name="T13" fmla="*/ 5 h 10"/>
                <a:gd name="T14" fmla="*/ 5 w 11"/>
                <a:gd name="T15" fmla="*/ 10 h 10"/>
                <a:gd name="T16" fmla="*/ 11 w 11"/>
                <a:gd name="T17" fmla="*/ 5 h 10"/>
                <a:gd name="T18" fmla="*/ 5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3" name="Freeform 49">
              <a:extLst>
                <a:ext uri="{FF2B5EF4-FFF2-40B4-BE49-F238E27FC236}">
                  <a16:creationId xmlns:a16="http://schemas.microsoft.com/office/drawing/2014/main" xmlns="" id="{6927630C-EBBD-46A2-BC11-677953EDCB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8176" y="6607175"/>
              <a:ext cx="49213" cy="50800"/>
            </a:xfrm>
            <a:custGeom>
              <a:avLst/>
              <a:gdLst>
                <a:gd name="T0" fmla="*/ 5 w 10"/>
                <a:gd name="T1" fmla="*/ 8 h 10"/>
                <a:gd name="T2" fmla="*/ 3 w 10"/>
                <a:gd name="T3" fmla="*/ 5 h 10"/>
                <a:gd name="T4" fmla="*/ 5 w 10"/>
                <a:gd name="T5" fmla="*/ 2 h 10"/>
                <a:gd name="T6" fmla="*/ 8 w 10"/>
                <a:gd name="T7" fmla="*/ 5 h 10"/>
                <a:gd name="T8" fmla="*/ 5 w 10"/>
                <a:gd name="T9" fmla="*/ 8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4" name="Freeform 50">
              <a:extLst>
                <a:ext uri="{FF2B5EF4-FFF2-40B4-BE49-F238E27FC236}">
                  <a16:creationId xmlns:a16="http://schemas.microsoft.com/office/drawing/2014/main" xmlns="" id="{C44DF801-CC4D-4EBF-91F0-09150C2EF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4063" y="6607175"/>
              <a:ext cx="49213" cy="50800"/>
            </a:xfrm>
            <a:custGeom>
              <a:avLst/>
              <a:gdLst>
                <a:gd name="T0" fmla="*/ 5 w 10"/>
                <a:gd name="T1" fmla="*/ 8 h 10"/>
                <a:gd name="T2" fmla="*/ 2 w 10"/>
                <a:gd name="T3" fmla="*/ 5 h 10"/>
                <a:gd name="T4" fmla="*/ 5 w 10"/>
                <a:gd name="T5" fmla="*/ 2 h 10"/>
                <a:gd name="T6" fmla="*/ 8 w 10"/>
                <a:gd name="T7" fmla="*/ 5 h 10"/>
                <a:gd name="T8" fmla="*/ 5 w 10"/>
                <a:gd name="T9" fmla="*/ 8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8"/>
                  </a:moveTo>
                  <a:cubicBezTo>
                    <a:pt x="4" y="8"/>
                    <a:pt x="2" y="7"/>
                    <a:pt x="2" y="5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6" y="2"/>
                    <a:pt x="8" y="4"/>
                    <a:pt x="8" y="5"/>
                  </a:cubicBezTo>
                  <a:cubicBezTo>
                    <a:pt x="8" y="7"/>
                    <a:pt x="6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5" name="Freeform 51">
              <a:extLst>
                <a:ext uri="{FF2B5EF4-FFF2-40B4-BE49-F238E27FC236}">
                  <a16:creationId xmlns:a16="http://schemas.microsoft.com/office/drawing/2014/main" xmlns="" id="{E534E94B-FD43-455B-A320-1C9457290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8038" y="6607175"/>
              <a:ext cx="55563" cy="50800"/>
            </a:xfrm>
            <a:custGeom>
              <a:avLst/>
              <a:gdLst>
                <a:gd name="T0" fmla="*/ 5 w 11"/>
                <a:gd name="T1" fmla="*/ 8 h 10"/>
                <a:gd name="T2" fmla="*/ 3 w 11"/>
                <a:gd name="T3" fmla="*/ 5 h 10"/>
                <a:gd name="T4" fmla="*/ 5 w 11"/>
                <a:gd name="T5" fmla="*/ 2 h 10"/>
                <a:gd name="T6" fmla="*/ 8 w 11"/>
                <a:gd name="T7" fmla="*/ 5 h 10"/>
                <a:gd name="T8" fmla="*/ 5 w 11"/>
                <a:gd name="T9" fmla="*/ 8 h 10"/>
                <a:gd name="T10" fmla="*/ 5 w 11"/>
                <a:gd name="T11" fmla="*/ 0 h 10"/>
                <a:gd name="T12" fmla="*/ 0 w 11"/>
                <a:gd name="T13" fmla="*/ 5 h 10"/>
                <a:gd name="T14" fmla="*/ 5 w 11"/>
                <a:gd name="T15" fmla="*/ 10 h 10"/>
                <a:gd name="T16" fmla="*/ 11 w 11"/>
                <a:gd name="T17" fmla="*/ 5 h 10"/>
                <a:gd name="T18" fmla="*/ 5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6" name="Freeform 52">
              <a:extLst>
                <a:ext uri="{FF2B5EF4-FFF2-40B4-BE49-F238E27FC236}">
                  <a16:creationId xmlns:a16="http://schemas.microsoft.com/office/drawing/2014/main" xmlns="" id="{633EF689-B4D4-41A4-B5B2-C794AF171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7851" y="6607175"/>
              <a:ext cx="55563" cy="50800"/>
            </a:xfrm>
            <a:custGeom>
              <a:avLst/>
              <a:gdLst>
                <a:gd name="T0" fmla="*/ 6 w 11"/>
                <a:gd name="T1" fmla="*/ 8 h 10"/>
                <a:gd name="T2" fmla="*/ 3 w 11"/>
                <a:gd name="T3" fmla="*/ 5 h 10"/>
                <a:gd name="T4" fmla="*/ 6 w 11"/>
                <a:gd name="T5" fmla="*/ 2 h 10"/>
                <a:gd name="T6" fmla="*/ 8 w 11"/>
                <a:gd name="T7" fmla="*/ 5 h 10"/>
                <a:gd name="T8" fmla="*/ 6 w 11"/>
                <a:gd name="T9" fmla="*/ 8 h 10"/>
                <a:gd name="T10" fmla="*/ 6 w 11"/>
                <a:gd name="T11" fmla="*/ 0 h 10"/>
                <a:gd name="T12" fmla="*/ 0 w 11"/>
                <a:gd name="T13" fmla="*/ 5 h 10"/>
                <a:gd name="T14" fmla="*/ 6 w 11"/>
                <a:gd name="T15" fmla="*/ 10 h 10"/>
                <a:gd name="T16" fmla="*/ 11 w 11"/>
                <a:gd name="T17" fmla="*/ 5 h 10"/>
                <a:gd name="T18" fmla="*/ 6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6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9" y="10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7" name="Freeform 53">
              <a:extLst>
                <a:ext uri="{FF2B5EF4-FFF2-40B4-BE49-F238E27FC236}">
                  <a16:creationId xmlns:a16="http://schemas.microsoft.com/office/drawing/2014/main" xmlns="" id="{5FA8CAE0-BA8C-404D-95A1-9F5FBB2469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738" y="6607175"/>
              <a:ext cx="53975" cy="50800"/>
            </a:xfrm>
            <a:custGeom>
              <a:avLst/>
              <a:gdLst>
                <a:gd name="T0" fmla="*/ 6 w 11"/>
                <a:gd name="T1" fmla="*/ 8 h 10"/>
                <a:gd name="T2" fmla="*/ 3 w 11"/>
                <a:gd name="T3" fmla="*/ 5 h 10"/>
                <a:gd name="T4" fmla="*/ 6 w 11"/>
                <a:gd name="T5" fmla="*/ 2 h 10"/>
                <a:gd name="T6" fmla="*/ 8 w 11"/>
                <a:gd name="T7" fmla="*/ 5 h 10"/>
                <a:gd name="T8" fmla="*/ 6 w 11"/>
                <a:gd name="T9" fmla="*/ 8 h 10"/>
                <a:gd name="T10" fmla="*/ 6 w 11"/>
                <a:gd name="T11" fmla="*/ 0 h 10"/>
                <a:gd name="T12" fmla="*/ 0 w 11"/>
                <a:gd name="T13" fmla="*/ 5 h 10"/>
                <a:gd name="T14" fmla="*/ 6 w 11"/>
                <a:gd name="T15" fmla="*/ 10 h 10"/>
                <a:gd name="T16" fmla="*/ 11 w 11"/>
                <a:gd name="T17" fmla="*/ 5 h 10"/>
                <a:gd name="T18" fmla="*/ 6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6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8" name="Freeform 54">
              <a:extLst>
                <a:ext uri="{FF2B5EF4-FFF2-40B4-BE49-F238E27FC236}">
                  <a16:creationId xmlns:a16="http://schemas.microsoft.com/office/drawing/2014/main" xmlns="" id="{26CE2AB5-EC53-439E-8C7A-6E2ED4D1B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2288" y="6499225"/>
              <a:ext cx="55563" cy="55563"/>
            </a:xfrm>
            <a:custGeom>
              <a:avLst/>
              <a:gdLst>
                <a:gd name="T0" fmla="*/ 5 w 11"/>
                <a:gd name="T1" fmla="*/ 3 h 11"/>
                <a:gd name="T2" fmla="*/ 8 w 11"/>
                <a:gd name="T3" fmla="*/ 5 h 11"/>
                <a:gd name="T4" fmla="*/ 5 w 11"/>
                <a:gd name="T5" fmla="*/ 8 h 11"/>
                <a:gd name="T6" fmla="*/ 3 w 11"/>
                <a:gd name="T7" fmla="*/ 5 h 11"/>
                <a:gd name="T8" fmla="*/ 5 w 11"/>
                <a:gd name="T9" fmla="*/ 3 h 11"/>
                <a:gd name="T10" fmla="*/ 5 w 11"/>
                <a:gd name="T11" fmla="*/ 11 h 11"/>
                <a:gd name="T12" fmla="*/ 11 w 11"/>
                <a:gd name="T13" fmla="*/ 5 h 11"/>
                <a:gd name="T14" fmla="*/ 5 w 11"/>
                <a:gd name="T15" fmla="*/ 0 h 11"/>
                <a:gd name="T16" fmla="*/ 0 w 11"/>
                <a:gd name="T17" fmla="*/ 5 h 11"/>
                <a:gd name="T18" fmla="*/ 5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9" name="Freeform 55">
              <a:extLst>
                <a:ext uri="{FF2B5EF4-FFF2-40B4-BE49-F238E27FC236}">
                  <a16:creationId xmlns:a16="http://schemas.microsoft.com/office/drawing/2014/main" xmlns="" id="{2EE326C3-5CE7-45EC-B85D-C5BB5361E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8176" y="6499225"/>
              <a:ext cx="49213" cy="55563"/>
            </a:xfrm>
            <a:custGeom>
              <a:avLst/>
              <a:gdLst>
                <a:gd name="T0" fmla="*/ 5 w 10"/>
                <a:gd name="T1" fmla="*/ 3 h 11"/>
                <a:gd name="T2" fmla="*/ 8 w 10"/>
                <a:gd name="T3" fmla="*/ 5 h 11"/>
                <a:gd name="T4" fmla="*/ 5 w 10"/>
                <a:gd name="T5" fmla="*/ 8 h 11"/>
                <a:gd name="T6" fmla="*/ 3 w 10"/>
                <a:gd name="T7" fmla="*/ 5 h 11"/>
                <a:gd name="T8" fmla="*/ 5 w 10"/>
                <a:gd name="T9" fmla="*/ 3 h 11"/>
                <a:gd name="T10" fmla="*/ 5 w 10"/>
                <a:gd name="T11" fmla="*/ 11 h 11"/>
                <a:gd name="T12" fmla="*/ 10 w 10"/>
                <a:gd name="T13" fmla="*/ 5 h 11"/>
                <a:gd name="T14" fmla="*/ 5 w 10"/>
                <a:gd name="T15" fmla="*/ 0 h 11"/>
                <a:gd name="T16" fmla="*/ 0 w 10"/>
                <a:gd name="T17" fmla="*/ 5 h 11"/>
                <a:gd name="T18" fmla="*/ 5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0" name="Freeform 56">
              <a:extLst>
                <a:ext uri="{FF2B5EF4-FFF2-40B4-BE49-F238E27FC236}">
                  <a16:creationId xmlns:a16="http://schemas.microsoft.com/office/drawing/2014/main" xmlns="" id="{AF317B4F-70C8-4309-BEAE-F29AF4313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4063" y="6499225"/>
              <a:ext cx="49213" cy="55563"/>
            </a:xfrm>
            <a:custGeom>
              <a:avLst/>
              <a:gdLst>
                <a:gd name="T0" fmla="*/ 5 w 10"/>
                <a:gd name="T1" fmla="*/ 3 h 11"/>
                <a:gd name="T2" fmla="*/ 8 w 10"/>
                <a:gd name="T3" fmla="*/ 5 h 11"/>
                <a:gd name="T4" fmla="*/ 5 w 10"/>
                <a:gd name="T5" fmla="*/ 8 h 11"/>
                <a:gd name="T6" fmla="*/ 2 w 10"/>
                <a:gd name="T7" fmla="*/ 5 h 11"/>
                <a:gd name="T8" fmla="*/ 5 w 10"/>
                <a:gd name="T9" fmla="*/ 3 h 11"/>
                <a:gd name="T10" fmla="*/ 5 w 10"/>
                <a:gd name="T11" fmla="*/ 11 h 11"/>
                <a:gd name="T12" fmla="*/ 10 w 10"/>
                <a:gd name="T13" fmla="*/ 5 h 11"/>
                <a:gd name="T14" fmla="*/ 5 w 10"/>
                <a:gd name="T15" fmla="*/ 0 h 11"/>
                <a:gd name="T16" fmla="*/ 0 w 10"/>
                <a:gd name="T17" fmla="*/ 5 h 11"/>
                <a:gd name="T18" fmla="*/ 5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3"/>
                  </a:moveTo>
                  <a:cubicBezTo>
                    <a:pt x="6" y="3"/>
                    <a:pt x="8" y="4"/>
                    <a:pt x="8" y="5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2" y="7"/>
                    <a:pt x="2" y="5"/>
                  </a:cubicBezTo>
                  <a:cubicBezTo>
                    <a:pt x="2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1" name="Freeform 57">
              <a:extLst>
                <a:ext uri="{FF2B5EF4-FFF2-40B4-BE49-F238E27FC236}">
                  <a16:creationId xmlns:a16="http://schemas.microsoft.com/office/drawing/2014/main" xmlns="" id="{E1ADA7FF-95AA-4251-A143-5362386874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8038" y="6499225"/>
              <a:ext cx="55563" cy="55563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5 h 11"/>
                <a:gd name="T4" fmla="*/ 5 w 11"/>
                <a:gd name="T5" fmla="*/ 3 h 11"/>
                <a:gd name="T6" fmla="*/ 8 w 11"/>
                <a:gd name="T7" fmla="*/ 5 h 11"/>
                <a:gd name="T8" fmla="*/ 5 w 11"/>
                <a:gd name="T9" fmla="*/ 8 h 11"/>
                <a:gd name="T10" fmla="*/ 5 w 11"/>
                <a:gd name="T11" fmla="*/ 0 h 11"/>
                <a:gd name="T12" fmla="*/ 0 w 11"/>
                <a:gd name="T13" fmla="*/ 5 h 11"/>
                <a:gd name="T14" fmla="*/ 5 w 11"/>
                <a:gd name="T15" fmla="*/ 11 h 11"/>
                <a:gd name="T16" fmla="*/ 11 w 11"/>
                <a:gd name="T17" fmla="*/ 5 h 11"/>
                <a:gd name="T18" fmla="*/ 5 w 11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2" name="Freeform 58">
              <a:extLst>
                <a:ext uri="{FF2B5EF4-FFF2-40B4-BE49-F238E27FC236}">
                  <a16:creationId xmlns:a16="http://schemas.microsoft.com/office/drawing/2014/main" xmlns="" id="{21675763-EFEC-4A9E-AF59-F73A79155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7851" y="6499225"/>
              <a:ext cx="55563" cy="55563"/>
            </a:xfrm>
            <a:custGeom>
              <a:avLst/>
              <a:gdLst>
                <a:gd name="T0" fmla="*/ 6 w 11"/>
                <a:gd name="T1" fmla="*/ 3 h 11"/>
                <a:gd name="T2" fmla="*/ 8 w 11"/>
                <a:gd name="T3" fmla="*/ 5 h 11"/>
                <a:gd name="T4" fmla="*/ 6 w 11"/>
                <a:gd name="T5" fmla="*/ 8 h 11"/>
                <a:gd name="T6" fmla="*/ 3 w 11"/>
                <a:gd name="T7" fmla="*/ 5 h 11"/>
                <a:gd name="T8" fmla="*/ 6 w 11"/>
                <a:gd name="T9" fmla="*/ 3 h 11"/>
                <a:gd name="T10" fmla="*/ 6 w 11"/>
                <a:gd name="T11" fmla="*/ 11 h 11"/>
                <a:gd name="T12" fmla="*/ 11 w 11"/>
                <a:gd name="T13" fmla="*/ 5 h 11"/>
                <a:gd name="T14" fmla="*/ 6 w 11"/>
                <a:gd name="T15" fmla="*/ 0 h 11"/>
                <a:gd name="T16" fmla="*/ 0 w 11"/>
                <a:gd name="T17" fmla="*/ 5 h 11"/>
                <a:gd name="T18" fmla="*/ 6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3" name="Freeform 59">
              <a:extLst>
                <a:ext uri="{FF2B5EF4-FFF2-40B4-BE49-F238E27FC236}">
                  <a16:creationId xmlns:a16="http://schemas.microsoft.com/office/drawing/2014/main" xmlns="" id="{D8B652A5-2C68-4ECB-B26D-795DA17E2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738" y="6499225"/>
              <a:ext cx="53975" cy="55563"/>
            </a:xfrm>
            <a:custGeom>
              <a:avLst/>
              <a:gdLst>
                <a:gd name="T0" fmla="*/ 6 w 11"/>
                <a:gd name="T1" fmla="*/ 3 h 11"/>
                <a:gd name="T2" fmla="*/ 8 w 11"/>
                <a:gd name="T3" fmla="*/ 5 h 11"/>
                <a:gd name="T4" fmla="*/ 6 w 11"/>
                <a:gd name="T5" fmla="*/ 8 h 11"/>
                <a:gd name="T6" fmla="*/ 3 w 11"/>
                <a:gd name="T7" fmla="*/ 5 h 11"/>
                <a:gd name="T8" fmla="*/ 6 w 11"/>
                <a:gd name="T9" fmla="*/ 3 h 11"/>
                <a:gd name="T10" fmla="*/ 6 w 11"/>
                <a:gd name="T11" fmla="*/ 11 h 11"/>
                <a:gd name="T12" fmla="*/ 11 w 11"/>
                <a:gd name="T13" fmla="*/ 5 h 11"/>
                <a:gd name="T14" fmla="*/ 6 w 11"/>
                <a:gd name="T15" fmla="*/ 0 h 11"/>
                <a:gd name="T16" fmla="*/ 0 w 11"/>
                <a:gd name="T17" fmla="*/ 5 h 11"/>
                <a:gd name="T18" fmla="*/ 6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1"/>
                  </a:move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4" name="Freeform 60">
              <a:extLst>
                <a:ext uri="{FF2B5EF4-FFF2-40B4-BE49-F238E27FC236}">
                  <a16:creationId xmlns:a16="http://schemas.microsoft.com/office/drawing/2014/main" xmlns="" id="{395BBC02-4A6C-4330-8CCE-64FABA8BB3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8013" y="6550025"/>
              <a:ext cx="55563" cy="57150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6 h 11"/>
                <a:gd name="T4" fmla="*/ 5 w 11"/>
                <a:gd name="T5" fmla="*/ 3 h 11"/>
                <a:gd name="T6" fmla="*/ 8 w 11"/>
                <a:gd name="T7" fmla="*/ 6 h 11"/>
                <a:gd name="T8" fmla="*/ 5 w 11"/>
                <a:gd name="T9" fmla="*/ 8 h 11"/>
                <a:gd name="T10" fmla="*/ 11 w 11"/>
                <a:gd name="T11" fmla="*/ 6 h 11"/>
                <a:gd name="T12" fmla="*/ 5 w 11"/>
                <a:gd name="T13" fmla="*/ 0 h 11"/>
                <a:gd name="T14" fmla="*/ 0 w 11"/>
                <a:gd name="T15" fmla="*/ 6 h 11"/>
                <a:gd name="T16" fmla="*/ 5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11" y="6"/>
                  </a:moveTo>
                  <a:cubicBezTo>
                    <a:pt x="11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5" name="Freeform 61">
              <a:extLst>
                <a:ext uri="{FF2B5EF4-FFF2-40B4-BE49-F238E27FC236}">
                  <a16:creationId xmlns:a16="http://schemas.microsoft.com/office/drawing/2014/main" xmlns="" id="{CBEB7B3B-4F74-485B-B90C-21CB046AA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3901" y="6550025"/>
              <a:ext cx="53975" cy="57150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6 h 11"/>
                <a:gd name="T4" fmla="*/ 5 w 11"/>
                <a:gd name="T5" fmla="*/ 3 h 11"/>
                <a:gd name="T6" fmla="*/ 8 w 11"/>
                <a:gd name="T7" fmla="*/ 6 h 11"/>
                <a:gd name="T8" fmla="*/ 5 w 11"/>
                <a:gd name="T9" fmla="*/ 8 h 11"/>
                <a:gd name="T10" fmla="*/ 11 w 11"/>
                <a:gd name="T11" fmla="*/ 6 h 11"/>
                <a:gd name="T12" fmla="*/ 5 w 11"/>
                <a:gd name="T13" fmla="*/ 0 h 11"/>
                <a:gd name="T14" fmla="*/ 0 w 11"/>
                <a:gd name="T15" fmla="*/ 6 h 11"/>
                <a:gd name="T16" fmla="*/ 5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11" y="6"/>
                  </a:moveTo>
                  <a:cubicBezTo>
                    <a:pt x="11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6" name="Freeform 62">
              <a:extLst>
                <a:ext uri="{FF2B5EF4-FFF2-40B4-BE49-F238E27FC236}">
                  <a16:creationId xmlns:a16="http://schemas.microsoft.com/office/drawing/2014/main" xmlns="" id="{981C6DA7-38E2-4697-9172-283BA4546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7876" y="6550025"/>
              <a:ext cx="55563" cy="57150"/>
            </a:xfrm>
            <a:custGeom>
              <a:avLst/>
              <a:gdLst>
                <a:gd name="T0" fmla="*/ 6 w 11"/>
                <a:gd name="T1" fmla="*/ 8 h 11"/>
                <a:gd name="T2" fmla="*/ 3 w 11"/>
                <a:gd name="T3" fmla="*/ 6 h 11"/>
                <a:gd name="T4" fmla="*/ 6 w 11"/>
                <a:gd name="T5" fmla="*/ 3 h 11"/>
                <a:gd name="T6" fmla="*/ 8 w 11"/>
                <a:gd name="T7" fmla="*/ 6 h 11"/>
                <a:gd name="T8" fmla="*/ 6 w 11"/>
                <a:gd name="T9" fmla="*/ 8 h 11"/>
                <a:gd name="T10" fmla="*/ 11 w 11"/>
                <a:gd name="T11" fmla="*/ 6 h 11"/>
                <a:gd name="T12" fmla="*/ 6 w 11"/>
                <a:gd name="T13" fmla="*/ 0 h 11"/>
                <a:gd name="T14" fmla="*/ 0 w 11"/>
                <a:gd name="T15" fmla="*/ 6 h 11"/>
                <a:gd name="T16" fmla="*/ 6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11" y="6"/>
                  </a:move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7" name="Freeform 63">
              <a:extLst>
                <a:ext uri="{FF2B5EF4-FFF2-40B4-BE49-F238E27FC236}">
                  <a16:creationId xmlns:a16="http://schemas.microsoft.com/office/drawing/2014/main" xmlns="" id="{8AB69E42-B680-4617-BAF8-77390BF94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2451" y="6550025"/>
              <a:ext cx="50800" cy="57150"/>
            </a:xfrm>
            <a:custGeom>
              <a:avLst/>
              <a:gdLst>
                <a:gd name="T0" fmla="*/ 5 w 10"/>
                <a:gd name="T1" fmla="*/ 8 h 11"/>
                <a:gd name="T2" fmla="*/ 2 w 10"/>
                <a:gd name="T3" fmla="*/ 6 h 11"/>
                <a:gd name="T4" fmla="*/ 5 w 10"/>
                <a:gd name="T5" fmla="*/ 3 h 11"/>
                <a:gd name="T6" fmla="*/ 8 w 10"/>
                <a:gd name="T7" fmla="*/ 6 h 11"/>
                <a:gd name="T8" fmla="*/ 5 w 10"/>
                <a:gd name="T9" fmla="*/ 8 h 11"/>
                <a:gd name="T10" fmla="*/ 10 w 10"/>
                <a:gd name="T11" fmla="*/ 6 h 11"/>
                <a:gd name="T12" fmla="*/ 5 w 10"/>
                <a:gd name="T13" fmla="*/ 0 h 11"/>
                <a:gd name="T14" fmla="*/ 0 w 10"/>
                <a:gd name="T15" fmla="*/ 6 h 11"/>
                <a:gd name="T16" fmla="*/ 5 w 10"/>
                <a:gd name="T17" fmla="*/ 11 h 11"/>
                <a:gd name="T18" fmla="*/ 10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8"/>
                  </a:moveTo>
                  <a:cubicBezTo>
                    <a:pt x="4" y="8"/>
                    <a:pt x="2" y="7"/>
                    <a:pt x="2" y="6"/>
                  </a:cubicBezTo>
                  <a:cubicBezTo>
                    <a:pt x="2" y="4"/>
                    <a:pt x="4" y="3"/>
                    <a:pt x="5" y="3"/>
                  </a:cubicBezTo>
                  <a:cubicBezTo>
                    <a:pt x="6" y="3"/>
                    <a:pt x="8" y="4"/>
                    <a:pt x="8" y="6"/>
                  </a:cubicBezTo>
                  <a:cubicBezTo>
                    <a:pt x="8" y="7"/>
                    <a:pt x="6" y="8"/>
                    <a:pt x="5" y="8"/>
                  </a:cubicBezTo>
                  <a:moveTo>
                    <a:pt x="10" y="6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8" name="Freeform 64">
              <a:extLst>
                <a:ext uri="{FF2B5EF4-FFF2-40B4-BE49-F238E27FC236}">
                  <a16:creationId xmlns:a16="http://schemas.microsoft.com/office/drawing/2014/main" xmlns="" id="{06643AE7-6B31-4D3C-AA9B-75B1F5A78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8338" y="6550025"/>
              <a:ext cx="49213" cy="57150"/>
            </a:xfrm>
            <a:custGeom>
              <a:avLst/>
              <a:gdLst>
                <a:gd name="T0" fmla="*/ 5 w 10"/>
                <a:gd name="T1" fmla="*/ 8 h 11"/>
                <a:gd name="T2" fmla="*/ 2 w 10"/>
                <a:gd name="T3" fmla="*/ 6 h 11"/>
                <a:gd name="T4" fmla="*/ 5 w 10"/>
                <a:gd name="T5" fmla="*/ 3 h 11"/>
                <a:gd name="T6" fmla="*/ 7 w 10"/>
                <a:gd name="T7" fmla="*/ 6 h 11"/>
                <a:gd name="T8" fmla="*/ 5 w 10"/>
                <a:gd name="T9" fmla="*/ 8 h 11"/>
                <a:gd name="T10" fmla="*/ 10 w 10"/>
                <a:gd name="T11" fmla="*/ 6 h 11"/>
                <a:gd name="T12" fmla="*/ 5 w 10"/>
                <a:gd name="T13" fmla="*/ 0 h 11"/>
                <a:gd name="T14" fmla="*/ 0 w 10"/>
                <a:gd name="T15" fmla="*/ 6 h 11"/>
                <a:gd name="T16" fmla="*/ 5 w 10"/>
                <a:gd name="T17" fmla="*/ 11 h 11"/>
                <a:gd name="T18" fmla="*/ 10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8"/>
                  </a:moveTo>
                  <a:cubicBezTo>
                    <a:pt x="3" y="8"/>
                    <a:pt x="2" y="7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6" y="3"/>
                    <a:pt x="7" y="4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moveTo>
                    <a:pt x="10" y="6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9" name="Freeform 65">
              <a:extLst>
                <a:ext uri="{FF2B5EF4-FFF2-40B4-BE49-F238E27FC236}">
                  <a16:creationId xmlns:a16="http://schemas.microsoft.com/office/drawing/2014/main" xmlns="" id="{119732B9-2BE3-4EEC-8EBF-68A217336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6" y="6565900"/>
              <a:ext cx="14288" cy="30163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0 h 6"/>
                <a:gd name="T4" fmla="*/ 0 w 3"/>
                <a:gd name="T5" fmla="*/ 2 h 6"/>
                <a:gd name="T6" fmla="*/ 0 w 3"/>
                <a:gd name="T7" fmla="*/ 4 h 6"/>
                <a:gd name="T8" fmla="*/ 2 w 3"/>
                <a:gd name="T9" fmla="*/ 6 h 6"/>
                <a:gd name="T10" fmla="*/ 2 w 3"/>
                <a:gd name="T11" fmla="*/ 6 h 6"/>
                <a:gd name="T12" fmla="*/ 3 w 3"/>
                <a:gd name="T13" fmla="*/ 4 h 6"/>
                <a:gd name="T14" fmla="*/ 3 w 3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4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0" name="Freeform 66">
              <a:extLst>
                <a:ext uri="{FF2B5EF4-FFF2-40B4-BE49-F238E27FC236}">
                  <a16:creationId xmlns:a16="http://schemas.microsoft.com/office/drawing/2014/main" xmlns="" id="{94986949-6526-4750-A641-C714DC6AA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1" y="6303963"/>
              <a:ext cx="234950" cy="163513"/>
            </a:xfrm>
            <a:custGeom>
              <a:avLst/>
              <a:gdLst>
                <a:gd name="T0" fmla="*/ 45 w 47"/>
                <a:gd name="T1" fmla="*/ 7 h 32"/>
                <a:gd name="T2" fmla="*/ 39 w 47"/>
                <a:gd name="T3" fmla="*/ 7 h 32"/>
                <a:gd name="T4" fmla="*/ 24 w 47"/>
                <a:gd name="T5" fmla="*/ 3 h 32"/>
                <a:gd name="T6" fmla="*/ 23 w 47"/>
                <a:gd name="T7" fmla="*/ 3 h 32"/>
                <a:gd name="T8" fmla="*/ 7 w 47"/>
                <a:gd name="T9" fmla="*/ 8 h 32"/>
                <a:gd name="T10" fmla="*/ 3 w 47"/>
                <a:gd name="T11" fmla="*/ 1 h 32"/>
                <a:gd name="T12" fmla="*/ 1 w 47"/>
                <a:gd name="T13" fmla="*/ 0 h 32"/>
                <a:gd name="T14" fmla="*/ 0 w 47"/>
                <a:gd name="T15" fmla="*/ 2 h 32"/>
                <a:gd name="T16" fmla="*/ 5 w 47"/>
                <a:gd name="T17" fmla="*/ 11 h 32"/>
                <a:gd name="T18" fmla="*/ 7 w 47"/>
                <a:gd name="T19" fmla="*/ 17 h 32"/>
                <a:gd name="T20" fmla="*/ 5 w 47"/>
                <a:gd name="T21" fmla="*/ 29 h 32"/>
                <a:gd name="T22" fmla="*/ 6 w 47"/>
                <a:gd name="T23" fmla="*/ 31 h 32"/>
                <a:gd name="T24" fmla="*/ 7 w 47"/>
                <a:gd name="T25" fmla="*/ 31 h 32"/>
                <a:gd name="T26" fmla="*/ 8 w 47"/>
                <a:gd name="T27" fmla="*/ 29 h 32"/>
                <a:gd name="T28" fmla="*/ 10 w 47"/>
                <a:gd name="T29" fmla="*/ 19 h 32"/>
                <a:gd name="T30" fmla="*/ 13 w 47"/>
                <a:gd name="T31" fmla="*/ 19 h 32"/>
                <a:gd name="T32" fmla="*/ 13 w 47"/>
                <a:gd name="T33" fmla="*/ 19 h 32"/>
                <a:gd name="T34" fmla="*/ 15 w 47"/>
                <a:gd name="T35" fmla="*/ 18 h 32"/>
                <a:gd name="T36" fmla="*/ 13 w 47"/>
                <a:gd name="T37" fmla="*/ 16 h 32"/>
                <a:gd name="T38" fmla="*/ 10 w 47"/>
                <a:gd name="T39" fmla="*/ 15 h 32"/>
                <a:gd name="T40" fmla="*/ 9 w 47"/>
                <a:gd name="T41" fmla="*/ 11 h 32"/>
                <a:gd name="T42" fmla="*/ 23 w 47"/>
                <a:gd name="T43" fmla="*/ 6 h 32"/>
                <a:gd name="T44" fmla="*/ 38 w 47"/>
                <a:gd name="T45" fmla="*/ 10 h 32"/>
                <a:gd name="T46" fmla="*/ 40 w 47"/>
                <a:gd name="T47" fmla="*/ 17 h 32"/>
                <a:gd name="T48" fmla="*/ 39 w 47"/>
                <a:gd name="T49" fmla="*/ 18 h 32"/>
                <a:gd name="T50" fmla="*/ 35 w 47"/>
                <a:gd name="T51" fmla="*/ 15 h 32"/>
                <a:gd name="T52" fmla="*/ 33 w 47"/>
                <a:gd name="T53" fmla="*/ 15 h 32"/>
                <a:gd name="T54" fmla="*/ 29 w 47"/>
                <a:gd name="T55" fmla="*/ 18 h 32"/>
                <a:gd name="T56" fmla="*/ 19 w 47"/>
                <a:gd name="T57" fmla="*/ 17 h 32"/>
                <a:gd name="T58" fmla="*/ 17 w 47"/>
                <a:gd name="T59" fmla="*/ 18 h 32"/>
                <a:gd name="T60" fmla="*/ 19 w 47"/>
                <a:gd name="T61" fmla="*/ 20 h 32"/>
                <a:gd name="T62" fmla="*/ 28 w 47"/>
                <a:gd name="T63" fmla="*/ 21 h 32"/>
                <a:gd name="T64" fmla="*/ 33 w 47"/>
                <a:gd name="T65" fmla="*/ 31 h 32"/>
                <a:gd name="T66" fmla="*/ 34 w 47"/>
                <a:gd name="T67" fmla="*/ 32 h 32"/>
                <a:gd name="T68" fmla="*/ 35 w 47"/>
                <a:gd name="T69" fmla="*/ 32 h 32"/>
                <a:gd name="T70" fmla="*/ 36 w 47"/>
                <a:gd name="T71" fmla="*/ 30 h 32"/>
                <a:gd name="T72" fmla="*/ 31 w 47"/>
                <a:gd name="T73" fmla="*/ 20 h 32"/>
                <a:gd name="T74" fmla="*/ 34 w 47"/>
                <a:gd name="T75" fmla="*/ 18 h 32"/>
                <a:gd name="T76" fmla="*/ 38 w 47"/>
                <a:gd name="T77" fmla="*/ 21 h 32"/>
                <a:gd name="T78" fmla="*/ 40 w 47"/>
                <a:gd name="T79" fmla="*/ 21 h 32"/>
                <a:gd name="T80" fmla="*/ 43 w 47"/>
                <a:gd name="T81" fmla="*/ 19 h 32"/>
                <a:gd name="T82" fmla="*/ 44 w 47"/>
                <a:gd name="T83" fmla="*/ 17 h 32"/>
                <a:gd name="T84" fmla="*/ 42 w 47"/>
                <a:gd name="T85" fmla="*/ 11 h 32"/>
                <a:gd name="T86" fmla="*/ 45 w 47"/>
                <a:gd name="T87" fmla="*/ 11 h 32"/>
                <a:gd name="T88" fmla="*/ 45 w 47"/>
                <a:gd name="T89" fmla="*/ 11 h 32"/>
                <a:gd name="T90" fmla="*/ 46 w 47"/>
                <a:gd name="T91" fmla="*/ 9 h 32"/>
                <a:gd name="T92" fmla="*/ 45 w 47"/>
                <a:gd name="T93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32">
                  <a:moveTo>
                    <a:pt x="45" y="7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1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0"/>
                    <a:pt x="8" y="2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7"/>
                    <a:pt x="14" y="16"/>
                    <a:pt x="13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8" y="17"/>
                    <a:pt x="18" y="17"/>
                    <a:pt x="17" y="18"/>
                  </a:cubicBezTo>
                  <a:cubicBezTo>
                    <a:pt x="17" y="19"/>
                    <a:pt x="18" y="20"/>
                    <a:pt x="19" y="20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1"/>
                    <a:pt x="36" y="30"/>
                    <a:pt x="36" y="3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9" y="22"/>
                    <a:pt x="40" y="22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9"/>
                    <a:pt x="44" y="18"/>
                    <a:pt x="44" y="17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7" y="8"/>
                    <a:pt x="46" y="7"/>
                    <a:pt x="45" y="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1" name="Freeform 67">
              <a:extLst>
                <a:ext uri="{FF2B5EF4-FFF2-40B4-BE49-F238E27FC236}">
                  <a16:creationId xmlns:a16="http://schemas.microsoft.com/office/drawing/2014/main" xmlns="" id="{B86E4388-3233-4677-82A8-1BF22E50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3" y="6538913"/>
              <a:ext cx="85725" cy="93663"/>
            </a:xfrm>
            <a:custGeom>
              <a:avLst/>
              <a:gdLst>
                <a:gd name="T0" fmla="*/ 17 w 17"/>
                <a:gd name="T1" fmla="*/ 11 h 18"/>
                <a:gd name="T2" fmla="*/ 17 w 17"/>
                <a:gd name="T3" fmla="*/ 2 h 18"/>
                <a:gd name="T4" fmla="*/ 15 w 17"/>
                <a:gd name="T5" fmla="*/ 0 h 18"/>
                <a:gd name="T6" fmla="*/ 14 w 17"/>
                <a:gd name="T7" fmla="*/ 2 h 18"/>
                <a:gd name="T8" fmla="*/ 14 w 17"/>
                <a:gd name="T9" fmla="*/ 10 h 18"/>
                <a:gd name="T10" fmla="*/ 13 w 17"/>
                <a:gd name="T11" fmla="*/ 10 h 18"/>
                <a:gd name="T12" fmla="*/ 10 w 17"/>
                <a:gd name="T13" fmla="*/ 3 h 18"/>
                <a:gd name="T14" fmla="*/ 8 w 17"/>
                <a:gd name="T15" fmla="*/ 2 h 18"/>
                <a:gd name="T16" fmla="*/ 7 w 17"/>
                <a:gd name="T17" fmla="*/ 4 h 18"/>
                <a:gd name="T18" fmla="*/ 10 w 17"/>
                <a:gd name="T19" fmla="*/ 12 h 18"/>
                <a:gd name="T20" fmla="*/ 10 w 17"/>
                <a:gd name="T21" fmla="*/ 12 h 18"/>
                <a:gd name="T22" fmla="*/ 4 w 17"/>
                <a:gd name="T23" fmla="*/ 6 h 18"/>
                <a:gd name="T24" fmla="*/ 2 w 17"/>
                <a:gd name="T25" fmla="*/ 6 h 18"/>
                <a:gd name="T26" fmla="*/ 2 w 17"/>
                <a:gd name="T27" fmla="*/ 9 h 18"/>
                <a:gd name="T28" fmla="*/ 7 w 17"/>
                <a:gd name="T29" fmla="*/ 14 h 18"/>
                <a:gd name="T30" fmla="*/ 7 w 17"/>
                <a:gd name="T31" fmla="*/ 14 h 18"/>
                <a:gd name="T32" fmla="*/ 3 w 17"/>
                <a:gd name="T33" fmla="*/ 13 h 18"/>
                <a:gd name="T34" fmla="*/ 0 w 17"/>
                <a:gd name="T35" fmla="*/ 14 h 18"/>
                <a:gd name="T36" fmla="*/ 2 w 17"/>
                <a:gd name="T37" fmla="*/ 16 h 18"/>
                <a:gd name="T38" fmla="*/ 7 w 17"/>
                <a:gd name="T39" fmla="*/ 18 h 18"/>
                <a:gd name="T40" fmla="*/ 8 w 17"/>
                <a:gd name="T41" fmla="*/ 18 h 18"/>
                <a:gd name="T42" fmla="*/ 9 w 17"/>
                <a:gd name="T43" fmla="*/ 18 h 18"/>
                <a:gd name="T44" fmla="*/ 16 w 17"/>
                <a:gd name="T45" fmla="*/ 12 h 18"/>
                <a:gd name="T46" fmla="*/ 17 w 17"/>
                <a:gd name="T4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18">
                  <a:moveTo>
                    <a:pt x="17" y="11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7"/>
                    <a:pt x="1" y="8"/>
                    <a:pt x="2" y="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2"/>
                    <a:pt x="1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2" name="Freeform 68">
              <a:extLst>
                <a:ext uri="{FF2B5EF4-FFF2-40B4-BE49-F238E27FC236}">
                  <a16:creationId xmlns:a16="http://schemas.microsoft.com/office/drawing/2014/main" xmlns="" id="{F734133F-D1AE-40FE-8AB2-5342799E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580188"/>
              <a:ext cx="55563" cy="73025"/>
            </a:xfrm>
            <a:custGeom>
              <a:avLst/>
              <a:gdLst>
                <a:gd name="T0" fmla="*/ 8 w 11"/>
                <a:gd name="T1" fmla="*/ 1 h 14"/>
                <a:gd name="T2" fmla="*/ 4 w 11"/>
                <a:gd name="T3" fmla="*/ 4 h 14"/>
                <a:gd name="T4" fmla="*/ 4 w 11"/>
                <a:gd name="T5" fmla="*/ 5 h 14"/>
                <a:gd name="T6" fmla="*/ 1 w 11"/>
                <a:gd name="T7" fmla="*/ 12 h 14"/>
                <a:gd name="T8" fmla="*/ 2 w 11"/>
                <a:gd name="T9" fmla="*/ 14 h 14"/>
                <a:gd name="T10" fmla="*/ 2 w 11"/>
                <a:gd name="T11" fmla="*/ 14 h 14"/>
                <a:gd name="T12" fmla="*/ 4 w 11"/>
                <a:gd name="T13" fmla="*/ 13 h 14"/>
                <a:gd name="T14" fmla="*/ 7 w 11"/>
                <a:gd name="T15" fmla="*/ 6 h 14"/>
                <a:gd name="T16" fmla="*/ 10 w 11"/>
                <a:gd name="T17" fmla="*/ 3 h 14"/>
                <a:gd name="T18" fmla="*/ 10 w 11"/>
                <a:gd name="T19" fmla="*/ 1 h 14"/>
                <a:gd name="T20" fmla="*/ 8 w 11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4">
                  <a:moveTo>
                    <a:pt x="8" y="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4" y="14"/>
                    <a:pt x="4" y="1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0" y="1"/>
                  </a:cubicBezTo>
                  <a:cubicBezTo>
                    <a:pt x="9" y="0"/>
                    <a:pt x="8" y="0"/>
                    <a:pt x="8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3" name="Freeform 69">
              <a:extLst>
                <a:ext uri="{FF2B5EF4-FFF2-40B4-BE49-F238E27FC236}">
                  <a16:creationId xmlns:a16="http://schemas.microsoft.com/office/drawing/2014/main" xmlns="" id="{E73707ED-4021-4F9A-BBBF-BCAC177D7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3" y="6616700"/>
              <a:ext cx="34925" cy="30163"/>
            </a:xfrm>
            <a:custGeom>
              <a:avLst/>
              <a:gdLst>
                <a:gd name="T0" fmla="*/ 4 w 7"/>
                <a:gd name="T1" fmla="*/ 1 h 6"/>
                <a:gd name="T2" fmla="*/ 1 w 7"/>
                <a:gd name="T3" fmla="*/ 3 h 6"/>
                <a:gd name="T4" fmla="*/ 1 w 7"/>
                <a:gd name="T5" fmla="*/ 5 h 6"/>
                <a:gd name="T6" fmla="*/ 2 w 7"/>
                <a:gd name="T7" fmla="*/ 6 h 6"/>
                <a:gd name="T8" fmla="*/ 3 w 7"/>
                <a:gd name="T9" fmla="*/ 6 h 6"/>
                <a:gd name="T10" fmla="*/ 6 w 7"/>
                <a:gd name="T11" fmla="*/ 4 h 6"/>
                <a:gd name="T12" fmla="*/ 6 w 7"/>
                <a:gd name="T13" fmla="*/ 1 h 6"/>
                <a:gd name="T14" fmla="*/ 4 w 7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4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4" name="Freeform 70">
              <a:extLst>
                <a:ext uri="{FF2B5EF4-FFF2-40B4-BE49-F238E27FC236}">
                  <a16:creationId xmlns:a16="http://schemas.microsoft.com/office/drawing/2014/main" xmlns="" id="{AAFB7D8A-D967-46E4-8EAC-A4CC62C27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6499225"/>
              <a:ext cx="85725" cy="92075"/>
            </a:xfrm>
            <a:custGeom>
              <a:avLst/>
              <a:gdLst>
                <a:gd name="T0" fmla="*/ 15 w 17"/>
                <a:gd name="T1" fmla="*/ 13 h 18"/>
                <a:gd name="T2" fmla="*/ 10 w 17"/>
                <a:gd name="T3" fmla="*/ 14 h 18"/>
                <a:gd name="T4" fmla="*/ 10 w 17"/>
                <a:gd name="T5" fmla="*/ 14 h 18"/>
                <a:gd name="T6" fmla="*/ 15 w 17"/>
                <a:gd name="T7" fmla="*/ 9 h 18"/>
                <a:gd name="T8" fmla="*/ 16 w 17"/>
                <a:gd name="T9" fmla="*/ 6 h 18"/>
                <a:gd name="T10" fmla="*/ 13 w 17"/>
                <a:gd name="T11" fmla="*/ 6 h 18"/>
                <a:gd name="T12" fmla="*/ 7 w 17"/>
                <a:gd name="T13" fmla="*/ 12 h 18"/>
                <a:gd name="T14" fmla="*/ 7 w 17"/>
                <a:gd name="T15" fmla="*/ 12 h 18"/>
                <a:gd name="T16" fmla="*/ 10 w 17"/>
                <a:gd name="T17" fmla="*/ 4 h 18"/>
                <a:gd name="T18" fmla="*/ 9 w 17"/>
                <a:gd name="T19" fmla="*/ 2 h 18"/>
                <a:gd name="T20" fmla="*/ 7 w 17"/>
                <a:gd name="T21" fmla="*/ 3 h 18"/>
                <a:gd name="T22" fmla="*/ 4 w 17"/>
                <a:gd name="T23" fmla="*/ 10 h 18"/>
                <a:gd name="T24" fmla="*/ 3 w 17"/>
                <a:gd name="T25" fmla="*/ 10 h 18"/>
                <a:gd name="T26" fmla="*/ 3 w 17"/>
                <a:gd name="T27" fmla="*/ 2 h 18"/>
                <a:gd name="T28" fmla="*/ 2 w 17"/>
                <a:gd name="T29" fmla="*/ 0 h 18"/>
                <a:gd name="T30" fmla="*/ 0 w 17"/>
                <a:gd name="T31" fmla="*/ 2 h 18"/>
                <a:gd name="T32" fmla="*/ 0 w 17"/>
                <a:gd name="T33" fmla="*/ 11 h 18"/>
                <a:gd name="T34" fmla="*/ 1 w 17"/>
                <a:gd name="T35" fmla="*/ 12 h 18"/>
                <a:gd name="T36" fmla="*/ 9 w 17"/>
                <a:gd name="T37" fmla="*/ 18 h 18"/>
                <a:gd name="T38" fmla="*/ 10 w 17"/>
                <a:gd name="T39" fmla="*/ 18 h 18"/>
                <a:gd name="T40" fmla="*/ 10 w 17"/>
                <a:gd name="T41" fmla="*/ 18 h 18"/>
                <a:gd name="T42" fmla="*/ 16 w 17"/>
                <a:gd name="T43" fmla="*/ 16 h 18"/>
                <a:gd name="T44" fmla="*/ 17 w 17"/>
                <a:gd name="T45" fmla="*/ 14 h 18"/>
                <a:gd name="T46" fmla="*/ 15 w 17"/>
                <a:gd name="T4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18">
                  <a:moveTo>
                    <a:pt x="15" y="13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5" y="5"/>
                    <a:pt x="14" y="5"/>
                    <a:pt x="13" y="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5"/>
                    <a:pt x="17" y="14"/>
                  </a:cubicBezTo>
                  <a:cubicBezTo>
                    <a:pt x="16" y="13"/>
                    <a:pt x="15" y="12"/>
                    <a:pt x="15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5" name="Freeform 71">
              <a:extLst>
                <a:ext uri="{FF2B5EF4-FFF2-40B4-BE49-F238E27FC236}">
                  <a16:creationId xmlns:a16="http://schemas.microsoft.com/office/drawing/2014/main" xmlns="" id="{8B0E3519-6138-488B-9744-823D1295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8" y="6538913"/>
              <a:ext cx="55563" cy="73025"/>
            </a:xfrm>
            <a:custGeom>
              <a:avLst/>
              <a:gdLst>
                <a:gd name="T0" fmla="*/ 8 w 11"/>
                <a:gd name="T1" fmla="*/ 5 h 14"/>
                <a:gd name="T2" fmla="*/ 7 w 11"/>
                <a:gd name="T3" fmla="*/ 4 h 14"/>
                <a:gd name="T4" fmla="*/ 4 w 11"/>
                <a:gd name="T5" fmla="*/ 1 h 14"/>
                <a:gd name="T6" fmla="*/ 1 w 11"/>
                <a:gd name="T7" fmla="*/ 1 h 14"/>
                <a:gd name="T8" fmla="*/ 1 w 11"/>
                <a:gd name="T9" fmla="*/ 3 h 14"/>
                <a:gd name="T10" fmla="*/ 4 w 11"/>
                <a:gd name="T11" fmla="*/ 6 h 14"/>
                <a:gd name="T12" fmla="*/ 7 w 11"/>
                <a:gd name="T13" fmla="*/ 13 h 14"/>
                <a:gd name="T14" fmla="*/ 9 w 11"/>
                <a:gd name="T15" fmla="*/ 14 h 14"/>
                <a:gd name="T16" fmla="*/ 9 w 11"/>
                <a:gd name="T17" fmla="*/ 14 h 14"/>
                <a:gd name="T18" fmla="*/ 10 w 11"/>
                <a:gd name="T19" fmla="*/ 12 h 14"/>
                <a:gd name="T20" fmla="*/ 8 w 11"/>
                <a:gd name="T2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4">
                  <a:moveTo>
                    <a:pt x="8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0" y="12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6" name="Freeform 72">
              <a:extLst>
                <a:ext uri="{FF2B5EF4-FFF2-40B4-BE49-F238E27FC236}">
                  <a16:creationId xmlns:a16="http://schemas.microsoft.com/office/drawing/2014/main" xmlns="" id="{7A65063F-344B-47FA-8C84-740427777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1" y="6575425"/>
              <a:ext cx="30163" cy="3175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1 h 6"/>
                <a:gd name="T4" fmla="*/ 0 w 6"/>
                <a:gd name="T5" fmla="*/ 1 h 6"/>
                <a:gd name="T6" fmla="*/ 0 w 6"/>
                <a:gd name="T7" fmla="*/ 4 h 6"/>
                <a:gd name="T8" fmla="*/ 3 w 6"/>
                <a:gd name="T9" fmla="*/ 6 h 6"/>
                <a:gd name="T10" fmla="*/ 4 w 6"/>
                <a:gd name="T11" fmla="*/ 6 h 6"/>
                <a:gd name="T12" fmla="*/ 6 w 6"/>
                <a:gd name="T13" fmla="*/ 5 h 6"/>
                <a:gd name="T14" fmla="*/ 5 w 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6" y="5"/>
                    <a:pt x="6" y="3"/>
                    <a:pt x="5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7" name="Freeform 73">
              <a:extLst>
                <a:ext uri="{FF2B5EF4-FFF2-40B4-BE49-F238E27FC236}">
                  <a16:creationId xmlns:a16="http://schemas.microsoft.com/office/drawing/2014/main" xmlns="" id="{4D03ECFC-9149-4D22-9399-437C50D35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8" y="6169025"/>
              <a:ext cx="601663" cy="565150"/>
            </a:xfrm>
            <a:custGeom>
              <a:avLst/>
              <a:gdLst>
                <a:gd name="T0" fmla="*/ 11 w 120"/>
                <a:gd name="T1" fmla="*/ 106 h 110"/>
                <a:gd name="T2" fmla="*/ 14 w 120"/>
                <a:gd name="T3" fmla="*/ 61 h 110"/>
                <a:gd name="T4" fmla="*/ 27 w 120"/>
                <a:gd name="T5" fmla="*/ 55 h 110"/>
                <a:gd name="T6" fmla="*/ 28 w 120"/>
                <a:gd name="T7" fmla="*/ 53 h 110"/>
                <a:gd name="T8" fmla="*/ 26 w 120"/>
                <a:gd name="T9" fmla="*/ 52 h 110"/>
                <a:gd name="T10" fmla="*/ 21 w 120"/>
                <a:gd name="T11" fmla="*/ 54 h 110"/>
                <a:gd name="T12" fmla="*/ 28 w 120"/>
                <a:gd name="T13" fmla="*/ 14 h 110"/>
                <a:gd name="T14" fmla="*/ 52 w 120"/>
                <a:gd name="T15" fmla="*/ 11 h 110"/>
                <a:gd name="T16" fmla="*/ 50 w 120"/>
                <a:gd name="T17" fmla="*/ 16 h 110"/>
                <a:gd name="T18" fmla="*/ 51 w 120"/>
                <a:gd name="T19" fmla="*/ 18 h 110"/>
                <a:gd name="T20" fmla="*/ 51 w 120"/>
                <a:gd name="T21" fmla="*/ 18 h 110"/>
                <a:gd name="T22" fmla="*/ 53 w 120"/>
                <a:gd name="T23" fmla="*/ 17 h 110"/>
                <a:gd name="T24" fmla="*/ 58 w 120"/>
                <a:gd name="T25" fmla="*/ 4 h 110"/>
                <a:gd name="T26" fmla="*/ 76 w 120"/>
                <a:gd name="T27" fmla="*/ 4 h 110"/>
                <a:gd name="T28" fmla="*/ 81 w 120"/>
                <a:gd name="T29" fmla="*/ 15 h 110"/>
                <a:gd name="T30" fmla="*/ 82 w 120"/>
                <a:gd name="T31" fmla="*/ 16 h 110"/>
                <a:gd name="T32" fmla="*/ 94 w 120"/>
                <a:gd name="T33" fmla="*/ 17 h 110"/>
                <a:gd name="T34" fmla="*/ 98 w 120"/>
                <a:gd name="T35" fmla="*/ 74 h 110"/>
                <a:gd name="T36" fmla="*/ 100 w 120"/>
                <a:gd name="T37" fmla="*/ 76 h 110"/>
                <a:gd name="T38" fmla="*/ 100 w 120"/>
                <a:gd name="T39" fmla="*/ 76 h 110"/>
                <a:gd name="T40" fmla="*/ 102 w 120"/>
                <a:gd name="T41" fmla="*/ 74 h 110"/>
                <a:gd name="T42" fmla="*/ 101 w 120"/>
                <a:gd name="T43" fmla="*/ 67 h 110"/>
                <a:gd name="T44" fmla="*/ 106 w 120"/>
                <a:gd name="T45" fmla="*/ 68 h 110"/>
                <a:gd name="T46" fmla="*/ 108 w 120"/>
                <a:gd name="T47" fmla="*/ 106 h 110"/>
                <a:gd name="T48" fmla="*/ 11 w 120"/>
                <a:gd name="T49" fmla="*/ 106 h 110"/>
                <a:gd name="T50" fmla="*/ 118 w 120"/>
                <a:gd name="T51" fmla="*/ 106 h 110"/>
                <a:gd name="T52" fmla="*/ 112 w 120"/>
                <a:gd name="T53" fmla="*/ 106 h 110"/>
                <a:gd name="T54" fmla="*/ 110 w 120"/>
                <a:gd name="T55" fmla="*/ 67 h 110"/>
                <a:gd name="T56" fmla="*/ 108 w 120"/>
                <a:gd name="T57" fmla="*/ 65 h 110"/>
                <a:gd name="T58" fmla="*/ 101 w 120"/>
                <a:gd name="T59" fmla="*/ 63 h 110"/>
                <a:gd name="T60" fmla="*/ 97 w 120"/>
                <a:gd name="T61" fmla="*/ 15 h 110"/>
                <a:gd name="T62" fmla="*/ 95 w 120"/>
                <a:gd name="T63" fmla="*/ 14 h 110"/>
                <a:gd name="T64" fmla="*/ 84 w 120"/>
                <a:gd name="T65" fmla="*/ 12 h 110"/>
                <a:gd name="T66" fmla="*/ 79 w 120"/>
                <a:gd name="T67" fmla="*/ 1 h 110"/>
                <a:gd name="T68" fmla="*/ 77 w 120"/>
                <a:gd name="T69" fmla="*/ 0 h 110"/>
                <a:gd name="T70" fmla="*/ 57 w 120"/>
                <a:gd name="T71" fmla="*/ 0 h 110"/>
                <a:gd name="T72" fmla="*/ 55 w 120"/>
                <a:gd name="T73" fmla="*/ 1 h 110"/>
                <a:gd name="T74" fmla="*/ 53 w 120"/>
                <a:gd name="T75" fmla="*/ 7 h 110"/>
                <a:gd name="T76" fmla="*/ 26 w 120"/>
                <a:gd name="T77" fmla="*/ 11 h 110"/>
                <a:gd name="T78" fmla="*/ 24 w 120"/>
                <a:gd name="T79" fmla="*/ 12 h 110"/>
                <a:gd name="T80" fmla="*/ 17 w 120"/>
                <a:gd name="T81" fmla="*/ 56 h 110"/>
                <a:gd name="T82" fmla="*/ 11 w 120"/>
                <a:gd name="T83" fmla="*/ 58 h 110"/>
                <a:gd name="T84" fmla="*/ 10 w 120"/>
                <a:gd name="T85" fmla="*/ 60 h 110"/>
                <a:gd name="T86" fmla="*/ 8 w 120"/>
                <a:gd name="T87" fmla="*/ 106 h 110"/>
                <a:gd name="T88" fmla="*/ 2 w 120"/>
                <a:gd name="T89" fmla="*/ 106 h 110"/>
                <a:gd name="T90" fmla="*/ 0 w 120"/>
                <a:gd name="T91" fmla="*/ 108 h 110"/>
                <a:gd name="T92" fmla="*/ 2 w 120"/>
                <a:gd name="T93" fmla="*/ 110 h 110"/>
                <a:gd name="T94" fmla="*/ 118 w 120"/>
                <a:gd name="T95" fmla="*/ 110 h 110"/>
                <a:gd name="T96" fmla="*/ 120 w 120"/>
                <a:gd name="T97" fmla="*/ 108 h 110"/>
                <a:gd name="T98" fmla="*/ 118 w 120"/>
                <a:gd name="T9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10">
                  <a:moveTo>
                    <a:pt x="11" y="106"/>
                  </a:moveTo>
                  <a:cubicBezTo>
                    <a:pt x="14" y="61"/>
                    <a:pt x="14" y="61"/>
                    <a:pt x="14" y="61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8" y="55"/>
                    <a:pt x="29" y="54"/>
                    <a:pt x="28" y="53"/>
                  </a:cubicBezTo>
                  <a:cubicBezTo>
                    <a:pt x="28" y="52"/>
                    <a:pt x="27" y="52"/>
                    <a:pt x="26" y="5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6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2" y="18"/>
                    <a:pt x="53" y="18"/>
                    <a:pt x="53" y="17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2" y="16"/>
                    <a:pt x="82" y="16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8" y="75"/>
                    <a:pt x="99" y="76"/>
                    <a:pt x="100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1" y="75"/>
                    <a:pt x="102" y="75"/>
                    <a:pt x="102" y="74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8" y="106"/>
                    <a:pt x="108" y="106"/>
                    <a:pt x="108" y="106"/>
                  </a:cubicBezTo>
                  <a:lnTo>
                    <a:pt x="11" y="106"/>
                  </a:lnTo>
                  <a:close/>
                  <a:moveTo>
                    <a:pt x="118" y="106"/>
                  </a:moveTo>
                  <a:cubicBezTo>
                    <a:pt x="112" y="106"/>
                    <a:pt x="112" y="106"/>
                    <a:pt x="112" y="10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6"/>
                    <a:pt x="109" y="66"/>
                    <a:pt x="108" y="65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4"/>
                    <a:pt x="96" y="14"/>
                    <a:pt x="95" y="14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8" y="0"/>
                    <a:pt x="7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4" y="12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8"/>
                    <a:pt x="10" y="59"/>
                    <a:pt x="10" y="60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6"/>
                    <a:pt x="0" y="107"/>
                    <a:pt x="0" y="108"/>
                  </a:cubicBezTo>
                  <a:cubicBezTo>
                    <a:pt x="0" y="109"/>
                    <a:pt x="1" y="110"/>
                    <a:pt x="2" y="110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9" y="110"/>
                    <a:pt x="120" y="109"/>
                    <a:pt x="120" y="108"/>
                  </a:cubicBezTo>
                  <a:cubicBezTo>
                    <a:pt x="120" y="107"/>
                    <a:pt x="119" y="106"/>
                    <a:pt x="118" y="10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8" name="Freeform 74">
              <a:extLst>
                <a:ext uri="{FF2B5EF4-FFF2-40B4-BE49-F238E27FC236}">
                  <a16:creationId xmlns:a16="http://schemas.microsoft.com/office/drawing/2014/main" xmlns="" id="{E78FC281-6942-4B86-8BCF-5FD7BA79F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384925"/>
              <a:ext cx="100013" cy="57150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4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1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5"/>
                    <a:pt x="19" y="4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9" name="Freeform 75">
              <a:extLst>
                <a:ext uri="{FF2B5EF4-FFF2-40B4-BE49-F238E27FC236}">
                  <a16:creationId xmlns:a16="http://schemas.microsoft.com/office/drawing/2014/main" xmlns="" id="{5614206B-E7CC-439B-BCE9-96D5A94F3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272213"/>
              <a:ext cx="100013" cy="57150"/>
            </a:xfrm>
            <a:custGeom>
              <a:avLst/>
              <a:gdLst>
                <a:gd name="T0" fmla="*/ 2 w 20"/>
                <a:gd name="T1" fmla="*/ 11 h 11"/>
                <a:gd name="T2" fmla="*/ 3 w 20"/>
                <a:gd name="T3" fmla="*/ 11 h 11"/>
                <a:gd name="T4" fmla="*/ 19 w 20"/>
                <a:gd name="T5" fmla="*/ 4 h 11"/>
                <a:gd name="T6" fmla="*/ 20 w 20"/>
                <a:gd name="T7" fmla="*/ 2 h 11"/>
                <a:gd name="T8" fmla="*/ 18 w 20"/>
                <a:gd name="T9" fmla="*/ 0 h 11"/>
                <a:gd name="T10" fmla="*/ 1 w 20"/>
                <a:gd name="T11" fmla="*/ 8 h 11"/>
                <a:gd name="T12" fmla="*/ 0 w 20"/>
                <a:gd name="T13" fmla="*/ 10 h 11"/>
                <a:gd name="T14" fmla="*/ 2 w 20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6"/>
                    <a:pt x="19" y="4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2"/>
                    <a:pt x="1" y="8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0" name="Freeform 76">
              <a:extLst>
                <a:ext uri="{FF2B5EF4-FFF2-40B4-BE49-F238E27FC236}">
                  <a16:creationId xmlns:a16="http://schemas.microsoft.com/office/drawing/2014/main" xmlns="" id="{0CBFCF22-2B3D-4922-A348-1996C82BC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451" y="6169025"/>
              <a:ext cx="541338" cy="560388"/>
            </a:xfrm>
            <a:custGeom>
              <a:avLst/>
              <a:gdLst>
                <a:gd name="T0" fmla="*/ 106 w 108"/>
                <a:gd name="T1" fmla="*/ 28 h 109"/>
                <a:gd name="T2" fmla="*/ 104 w 108"/>
                <a:gd name="T3" fmla="*/ 29 h 109"/>
                <a:gd name="T4" fmla="*/ 104 w 108"/>
                <a:gd name="T5" fmla="*/ 100 h 109"/>
                <a:gd name="T6" fmla="*/ 99 w 108"/>
                <a:gd name="T7" fmla="*/ 105 h 109"/>
                <a:gd name="T8" fmla="*/ 56 w 108"/>
                <a:gd name="T9" fmla="*/ 105 h 109"/>
                <a:gd name="T10" fmla="*/ 56 w 108"/>
                <a:gd name="T11" fmla="*/ 101 h 109"/>
                <a:gd name="T12" fmla="*/ 72 w 108"/>
                <a:gd name="T13" fmla="*/ 98 h 109"/>
                <a:gd name="T14" fmla="*/ 98 w 108"/>
                <a:gd name="T15" fmla="*/ 102 h 109"/>
                <a:gd name="T16" fmla="*/ 100 w 108"/>
                <a:gd name="T17" fmla="*/ 101 h 109"/>
                <a:gd name="T18" fmla="*/ 101 w 108"/>
                <a:gd name="T19" fmla="*/ 100 h 109"/>
                <a:gd name="T20" fmla="*/ 101 w 108"/>
                <a:gd name="T21" fmla="*/ 20 h 109"/>
                <a:gd name="T22" fmla="*/ 99 w 108"/>
                <a:gd name="T23" fmla="*/ 19 h 109"/>
                <a:gd name="T24" fmla="*/ 95 w 108"/>
                <a:gd name="T25" fmla="*/ 18 h 109"/>
                <a:gd name="T26" fmla="*/ 93 w 108"/>
                <a:gd name="T27" fmla="*/ 19 h 109"/>
                <a:gd name="T28" fmla="*/ 95 w 108"/>
                <a:gd name="T29" fmla="*/ 21 h 109"/>
                <a:gd name="T30" fmla="*/ 97 w 108"/>
                <a:gd name="T31" fmla="*/ 22 h 109"/>
                <a:gd name="T32" fmla="*/ 97 w 108"/>
                <a:gd name="T33" fmla="*/ 97 h 109"/>
                <a:gd name="T34" fmla="*/ 72 w 108"/>
                <a:gd name="T35" fmla="*/ 94 h 109"/>
                <a:gd name="T36" fmla="*/ 54 w 108"/>
                <a:gd name="T37" fmla="*/ 98 h 109"/>
                <a:gd name="T38" fmla="*/ 37 w 108"/>
                <a:gd name="T39" fmla="*/ 94 h 109"/>
                <a:gd name="T40" fmla="*/ 10 w 108"/>
                <a:gd name="T41" fmla="*/ 98 h 109"/>
                <a:gd name="T42" fmla="*/ 10 w 108"/>
                <a:gd name="T43" fmla="*/ 22 h 109"/>
                <a:gd name="T44" fmla="*/ 37 w 108"/>
                <a:gd name="T45" fmla="*/ 19 h 109"/>
                <a:gd name="T46" fmla="*/ 52 w 108"/>
                <a:gd name="T47" fmla="*/ 22 h 109"/>
                <a:gd name="T48" fmla="*/ 52 w 108"/>
                <a:gd name="T49" fmla="*/ 93 h 109"/>
                <a:gd name="T50" fmla="*/ 53 w 108"/>
                <a:gd name="T51" fmla="*/ 94 h 109"/>
                <a:gd name="T52" fmla="*/ 55 w 108"/>
                <a:gd name="T53" fmla="*/ 94 h 109"/>
                <a:gd name="T54" fmla="*/ 89 w 108"/>
                <a:gd name="T55" fmla="*/ 78 h 109"/>
                <a:gd name="T56" fmla="*/ 90 w 108"/>
                <a:gd name="T57" fmla="*/ 76 h 109"/>
                <a:gd name="T58" fmla="*/ 90 w 108"/>
                <a:gd name="T59" fmla="*/ 2 h 109"/>
                <a:gd name="T60" fmla="*/ 89 w 108"/>
                <a:gd name="T61" fmla="*/ 1 h 109"/>
                <a:gd name="T62" fmla="*/ 87 w 108"/>
                <a:gd name="T63" fmla="*/ 1 h 109"/>
                <a:gd name="T64" fmla="*/ 58 w 108"/>
                <a:gd name="T65" fmla="*/ 15 h 109"/>
                <a:gd name="T66" fmla="*/ 58 w 108"/>
                <a:gd name="T67" fmla="*/ 18 h 109"/>
                <a:gd name="T68" fmla="*/ 60 w 108"/>
                <a:gd name="T69" fmla="*/ 18 h 109"/>
                <a:gd name="T70" fmla="*/ 86 w 108"/>
                <a:gd name="T71" fmla="*/ 5 h 109"/>
                <a:gd name="T72" fmla="*/ 86 w 108"/>
                <a:gd name="T73" fmla="*/ 75 h 109"/>
                <a:gd name="T74" fmla="*/ 56 w 108"/>
                <a:gd name="T75" fmla="*/ 90 h 109"/>
                <a:gd name="T76" fmla="*/ 56 w 108"/>
                <a:gd name="T77" fmla="*/ 20 h 109"/>
                <a:gd name="T78" fmla="*/ 55 w 108"/>
                <a:gd name="T79" fmla="*/ 19 h 109"/>
                <a:gd name="T80" fmla="*/ 37 w 108"/>
                <a:gd name="T81" fmla="*/ 15 h 109"/>
                <a:gd name="T82" fmla="*/ 8 w 108"/>
                <a:gd name="T83" fmla="*/ 19 h 109"/>
                <a:gd name="T84" fmla="*/ 7 w 108"/>
                <a:gd name="T85" fmla="*/ 20 h 109"/>
                <a:gd name="T86" fmla="*/ 7 w 108"/>
                <a:gd name="T87" fmla="*/ 100 h 109"/>
                <a:gd name="T88" fmla="*/ 7 w 108"/>
                <a:gd name="T89" fmla="*/ 101 h 109"/>
                <a:gd name="T90" fmla="*/ 9 w 108"/>
                <a:gd name="T91" fmla="*/ 102 h 109"/>
                <a:gd name="T92" fmla="*/ 9 w 108"/>
                <a:gd name="T93" fmla="*/ 102 h 109"/>
                <a:gd name="T94" fmla="*/ 37 w 108"/>
                <a:gd name="T95" fmla="*/ 98 h 109"/>
                <a:gd name="T96" fmla="*/ 52 w 108"/>
                <a:gd name="T97" fmla="*/ 101 h 109"/>
                <a:gd name="T98" fmla="*/ 52 w 108"/>
                <a:gd name="T99" fmla="*/ 105 h 109"/>
                <a:gd name="T100" fmla="*/ 9 w 108"/>
                <a:gd name="T101" fmla="*/ 105 h 109"/>
                <a:gd name="T102" fmla="*/ 3 w 108"/>
                <a:gd name="T103" fmla="*/ 100 h 109"/>
                <a:gd name="T104" fmla="*/ 3 w 108"/>
                <a:gd name="T105" fmla="*/ 29 h 109"/>
                <a:gd name="T106" fmla="*/ 1 w 108"/>
                <a:gd name="T107" fmla="*/ 28 h 109"/>
                <a:gd name="T108" fmla="*/ 0 w 108"/>
                <a:gd name="T109" fmla="*/ 29 h 109"/>
                <a:gd name="T110" fmla="*/ 0 w 108"/>
                <a:gd name="T111" fmla="*/ 100 h 109"/>
                <a:gd name="T112" fmla="*/ 9 w 108"/>
                <a:gd name="T113" fmla="*/ 109 h 109"/>
                <a:gd name="T114" fmla="*/ 99 w 108"/>
                <a:gd name="T115" fmla="*/ 109 h 109"/>
                <a:gd name="T116" fmla="*/ 108 w 108"/>
                <a:gd name="T117" fmla="*/ 100 h 109"/>
                <a:gd name="T118" fmla="*/ 108 w 108"/>
                <a:gd name="T119" fmla="*/ 29 h 109"/>
                <a:gd name="T120" fmla="*/ 106 w 108"/>
                <a:gd name="T121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" h="109">
                  <a:moveTo>
                    <a:pt x="106" y="28"/>
                  </a:moveTo>
                  <a:cubicBezTo>
                    <a:pt x="105" y="28"/>
                    <a:pt x="104" y="28"/>
                    <a:pt x="104" y="29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4" y="103"/>
                    <a:pt x="102" y="105"/>
                    <a:pt x="99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1"/>
                    <a:pt x="56" y="101"/>
                    <a:pt x="56" y="101"/>
                  </a:cubicBezTo>
                  <a:cubicBezTo>
                    <a:pt x="58" y="100"/>
                    <a:pt x="65" y="98"/>
                    <a:pt x="72" y="98"/>
                  </a:cubicBezTo>
                  <a:cubicBezTo>
                    <a:pt x="88" y="98"/>
                    <a:pt x="98" y="102"/>
                    <a:pt x="98" y="102"/>
                  </a:cubicBezTo>
                  <a:cubicBezTo>
                    <a:pt x="99" y="102"/>
                    <a:pt x="100" y="102"/>
                    <a:pt x="100" y="101"/>
                  </a:cubicBezTo>
                  <a:cubicBezTo>
                    <a:pt x="100" y="101"/>
                    <a:pt x="101" y="100"/>
                    <a:pt x="101" y="10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1" y="20"/>
                    <a:pt x="100" y="19"/>
                    <a:pt x="99" y="19"/>
                  </a:cubicBezTo>
                  <a:cubicBezTo>
                    <a:pt x="99" y="19"/>
                    <a:pt x="98" y="18"/>
                    <a:pt x="95" y="18"/>
                  </a:cubicBezTo>
                  <a:cubicBezTo>
                    <a:pt x="94" y="18"/>
                    <a:pt x="94" y="18"/>
                    <a:pt x="93" y="19"/>
                  </a:cubicBezTo>
                  <a:cubicBezTo>
                    <a:pt x="93" y="20"/>
                    <a:pt x="94" y="21"/>
                    <a:pt x="95" y="21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96"/>
                    <a:pt x="84" y="94"/>
                    <a:pt x="72" y="94"/>
                  </a:cubicBezTo>
                  <a:cubicBezTo>
                    <a:pt x="64" y="94"/>
                    <a:pt x="56" y="97"/>
                    <a:pt x="54" y="98"/>
                  </a:cubicBezTo>
                  <a:cubicBezTo>
                    <a:pt x="52" y="97"/>
                    <a:pt x="45" y="94"/>
                    <a:pt x="37" y="94"/>
                  </a:cubicBezTo>
                  <a:cubicBezTo>
                    <a:pt x="25" y="94"/>
                    <a:pt x="15" y="97"/>
                    <a:pt x="10" y="98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4" y="21"/>
                    <a:pt x="25" y="19"/>
                    <a:pt x="37" y="19"/>
                  </a:cubicBezTo>
                  <a:cubicBezTo>
                    <a:pt x="44" y="19"/>
                    <a:pt x="50" y="21"/>
                    <a:pt x="52" y="22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2" y="94"/>
                    <a:pt x="53" y="94"/>
                  </a:cubicBezTo>
                  <a:cubicBezTo>
                    <a:pt x="53" y="95"/>
                    <a:pt x="54" y="95"/>
                    <a:pt x="55" y="94"/>
                  </a:cubicBezTo>
                  <a:cubicBezTo>
                    <a:pt x="55" y="94"/>
                    <a:pt x="73" y="83"/>
                    <a:pt x="89" y="78"/>
                  </a:cubicBezTo>
                  <a:cubicBezTo>
                    <a:pt x="89" y="78"/>
                    <a:pt x="90" y="77"/>
                    <a:pt x="90" y="76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0" y="2"/>
                    <a:pt x="90" y="1"/>
                    <a:pt x="89" y="1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73" y="6"/>
                    <a:pt x="58" y="15"/>
                    <a:pt x="58" y="15"/>
                  </a:cubicBezTo>
                  <a:cubicBezTo>
                    <a:pt x="57" y="16"/>
                    <a:pt x="57" y="17"/>
                    <a:pt x="58" y="18"/>
                  </a:cubicBezTo>
                  <a:cubicBezTo>
                    <a:pt x="58" y="19"/>
                    <a:pt x="59" y="19"/>
                    <a:pt x="60" y="18"/>
                  </a:cubicBezTo>
                  <a:cubicBezTo>
                    <a:pt x="60" y="18"/>
                    <a:pt x="73" y="10"/>
                    <a:pt x="86" y="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74" y="79"/>
                    <a:pt x="61" y="86"/>
                    <a:pt x="56" y="9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5" y="19"/>
                    <a:pt x="55" y="19"/>
                  </a:cubicBezTo>
                  <a:cubicBezTo>
                    <a:pt x="54" y="19"/>
                    <a:pt x="47" y="15"/>
                    <a:pt x="37" y="15"/>
                  </a:cubicBezTo>
                  <a:cubicBezTo>
                    <a:pt x="21" y="15"/>
                    <a:pt x="9" y="18"/>
                    <a:pt x="8" y="19"/>
                  </a:cubicBezTo>
                  <a:cubicBezTo>
                    <a:pt x="7" y="19"/>
                    <a:pt x="7" y="20"/>
                    <a:pt x="7" y="2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0"/>
                    <a:pt x="7" y="101"/>
                    <a:pt x="7" y="101"/>
                  </a:cubicBezTo>
                  <a:cubicBezTo>
                    <a:pt x="8" y="102"/>
                    <a:pt x="8" y="102"/>
                    <a:pt x="9" y="102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9" y="102"/>
                    <a:pt x="22" y="98"/>
                    <a:pt x="37" y="98"/>
                  </a:cubicBezTo>
                  <a:cubicBezTo>
                    <a:pt x="44" y="98"/>
                    <a:pt x="50" y="100"/>
                    <a:pt x="52" y="101"/>
                  </a:cubicBezTo>
                  <a:cubicBezTo>
                    <a:pt x="52" y="105"/>
                    <a:pt x="52" y="105"/>
                    <a:pt x="52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6" y="105"/>
                    <a:pt x="3" y="103"/>
                    <a:pt x="3" y="10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4" y="109"/>
                    <a:pt x="9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04" y="109"/>
                    <a:pt x="108" y="105"/>
                    <a:pt x="108" y="100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7" y="28"/>
                    <a:pt x="106" y="2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1" name="Freeform 77">
              <a:extLst>
                <a:ext uri="{FF2B5EF4-FFF2-40B4-BE49-F238E27FC236}">
                  <a16:creationId xmlns:a16="http://schemas.microsoft.com/office/drawing/2014/main" xmlns="" id="{5786AE18-20A1-4BB9-9FFC-2E24BBAEE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329363"/>
              <a:ext cx="100013" cy="55563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4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8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1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5"/>
                    <a:pt x="19" y="4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2"/>
                    <a:pt x="1" y="7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2" name="Freeform 78">
              <a:extLst>
                <a:ext uri="{FF2B5EF4-FFF2-40B4-BE49-F238E27FC236}">
                  <a16:creationId xmlns:a16="http://schemas.microsoft.com/office/drawing/2014/main" xmlns="" id="{01FFFBC3-95A5-4158-890E-B8D5BB414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442075"/>
              <a:ext cx="100013" cy="57150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3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0"/>
                    <a:pt x="13" y="5"/>
                    <a:pt x="19" y="3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3" name="Freeform 79">
              <a:extLst>
                <a:ext uri="{FF2B5EF4-FFF2-40B4-BE49-F238E27FC236}">
                  <a16:creationId xmlns:a16="http://schemas.microsoft.com/office/drawing/2014/main" xmlns="" id="{1C9A8E7B-E84B-4CFF-BE1A-E2D9BB662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329363"/>
              <a:ext cx="139700" cy="34925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7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7"/>
                  </a:cubicBezTo>
                  <a:cubicBezTo>
                    <a:pt x="26" y="7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4" name="Freeform 80">
              <a:extLst>
                <a:ext uri="{FF2B5EF4-FFF2-40B4-BE49-F238E27FC236}">
                  <a16:creationId xmlns:a16="http://schemas.microsoft.com/office/drawing/2014/main" xmlns="" id="{2C82F0B4-589D-44BA-9E1A-F78C8540B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384925"/>
              <a:ext cx="139700" cy="36513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7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5" name="Freeform 81">
              <a:extLst>
                <a:ext uri="{FF2B5EF4-FFF2-40B4-BE49-F238E27FC236}">
                  <a16:creationId xmlns:a16="http://schemas.microsoft.com/office/drawing/2014/main" xmlns="" id="{3F9B74CD-67F3-4E26-8083-A961F964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499225"/>
              <a:ext cx="100013" cy="55563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0 h 11"/>
                <a:gd name="T6" fmla="*/ 19 w 20"/>
                <a:gd name="T7" fmla="*/ 3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2" y="11"/>
                    <a:pt x="2" y="11"/>
                    <a:pt x="3" y="10"/>
                  </a:cubicBezTo>
                  <a:cubicBezTo>
                    <a:pt x="3" y="10"/>
                    <a:pt x="13" y="5"/>
                    <a:pt x="19" y="3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6" name="Freeform 82">
              <a:extLst>
                <a:ext uri="{FF2B5EF4-FFF2-40B4-BE49-F238E27FC236}">
                  <a16:creationId xmlns:a16="http://schemas.microsoft.com/office/drawing/2014/main" xmlns="" id="{11E5C11E-9DD7-4921-A0D8-DA9343292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442075"/>
              <a:ext cx="139700" cy="36513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3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7" name="Freeform 83">
              <a:extLst>
                <a:ext uri="{FF2B5EF4-FFF2-40B4-BE49-F238E27FC236}">
                  <a16:creationId xmlns:a16="http://schemas.microsoft.com/office/drawing/2014/main" xmlns="" id="{73F4D9E0-F8C7-4BC4-9C3D-E18D759B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554788"/>
              <a:ext cx="139700" cy="36513"/>
            </a:xfrm>
            <a:custGeom>
              <a:avLst/>
              <a:gdLst>
                <a:gd name="T0" fmla="*/ 26 w 28"/>
                <a:gd name="T1" fmla="*/ 2 h 7"/>
                <a:gd name="T2" fmla="*/ 2 w 28"/>
                <a:gd name="T3" fmla="*/ 3 h 7"/>
                <a:gd name="T4" fmla="*/ 1 w 28"/>
                <a:gd name="T5" fmla="*/ 5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2"/>
                  </a:moveTo>
                  <a:cubicBezTo>
                    <a:pt x="15" y="0"/>
                    <a:pt x="2" y="3"/>
                    <a:pt x="2" y="3"/>
                  </a:cubicBezTo>
                  <a:cubicBezTo>
                    <a:pt x="1" y="4"/>
                    <a:pt x="0" y="4"/>
                    <a:pt x="1" y="5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3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8" name="Freeform 84">
              <a:extLst>
                <a:ext uri="{FF2B5EF4-FFF2-40B4-BE49-F238E27FC236}">
                  <a16:creationId xmlns:a16="http://schemas.microsoft.com/office/drawing/2014/main" xmlns="" id="{E47D3300-7451-40F0-851D-EAB4A18F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499225"/>
              <a:ext cx="139700" cy="34925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3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3"/>
                    <a:pt x="2" y="3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9" name="Freeform 85">
              <a:extLst>
                <a:ext uri="{FF2B5EF4-FFF2-40B4-BE49-F238E27FC236}">
                  <a16:creationId xmlns:a16="http://schemas.microsoft.com/office/drawing/2014/main" xmlns="" id="{800127C7-DC1F-4DC6-912B-947D66D0B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6657975"/>
              <a:ext cx="601663" cy="82550"/>
            </a:xfrm>
            <a:custGeom>
              <a:avLst/>
              <a:gdLst>
                <a:gd name="T0" fmla="*/ 4 w 120"/>
                <a:gd name="T1" fmla="*/ 12 h 16"/>
                <a:gd name="T2" fmla="*/ 116 w 120"/>
                <a:gd name="T3" fmla="*/ 12 h 16"/>
                <a:gd name="T4" fmla="*/ 116 w 120"/>
                <a:gd name="T5" fmla="*/ 4 h 16"/>
                <a:gd name="T6" fmla="*/ 4 w 120"/>
                <a:gd name="T7" fmla="*/ 4 h 16"/>
                <a:gd name="T8" fmla="*/ 4 w 120"/>
                <a:gd name="T9" fmla="*/ 12 h 16"/>
                <a:gd name="T10" fmla="*/ 118 w 120"/>
                <a:gd name="T11" fmla="*/ 16 h 16"/>
                <a:gd name="T12" fmla="*/ 2 w 120"/>
                <a:gd name="T13" fmla="*/ 16 h 16"/>
                <a:gd name="T14" fmla="*/ 0 w 120"/>
                <a:gd name="T15" fmla="*/ 14 h 16"/>
                <a:gd name="T16" fmla="*/ 0 w 120"/>
                <a:gd name="T17" fmla="*/ 2 h 16"/>
                <a:gd name="T18" fmla="*/ 2 w 120"/>
                <a:gd name="T19" fmla="*/ 0 h 16"/>
                <a:gd name="T20" fmla="*/ 118 w 120"/>
                <a:gd name="T21" fmla="*/ 0 h 16"/>
                <a:gd name="T22" fmla="*/ 120 w 120"/>
                <a:gd name="T23" fmla="*/ 2 h 16"/>
                <a:gd name="T24" fmla="*/ 120 w 120"/>
                <a:gd name="T25" fmla="*/ 14 h 16"/>
                <a:gd name="T26" fmla="*/ 118 w 120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6">
                  <a:moveTo>
                    <a:pt x="4" y="12"/>
                  </a:moveTo>
                  <a:cubicBezTo>
                    <a:pt x="116" y="12"/>
                    <a:pt x="116" y="12"/>
                    <a:pt x="116" y="1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2"/>
                  </a:lnTo>
                  <a:close/>
                  <a:moveTo>
                    <a:pt x="118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0" y="1"/>
                    <a:pt x="120" y="2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20" y="15"/>
                    <a:pt x="119" y="16"/>
                    <a:pt x="118" y="1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0" name="Freeform 86">
              <a:extLst>
                <a:ext uri="{FF2B5EF4-FFF2-40B4-BE49-F238E27FC236}">
                  <a16:creationId xmlns:a16="http://schemas.microsoft.com/office/drawing/2014/main" xmlns="" id="{2DF84393-3A68-4F9E-BD32-2703AA674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6613" y="6554788"/>
              <a:ext cx="360363" cy="123825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8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4"/>
                    <a:pt x="0" y="23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9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1" name="Freeform 87">
              <a:extLst>
                <a:ext uri="{FF2B5EF4-FFF2-40B4-BE49-F238E27FC236}">
                  <a16:creationId xmlns:a16="http://schemas.microsoft.com/office/drawing/2014/main" xmlns="" id="{92A7F380-A85E-41F3-B019-03B6C5920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6607175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2" name="Freeform 88">
              <a:extLst>
                <a:ext uri="{FF2B5EF4-FFF2-40B4-BE49-F238E27FC236}">
                  <a16:creationId xmlns:a16="http://schemas.microsoft.com/office/drawing/2014/main" xmlns="" id="{28DF0132-972E-4F14-AFF8-3C6292FC0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6451600"/>
              <a:ext cx="360363" cy="123825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8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4"/>
                    <a:pt x="0" y="23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9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3" name="Freeform 89">
              <a:extLst>
                <a:ext uri="{FF2B5EF4-FFF2-40B4-BE49-F238E27FC236}">
                  <a16:creationId xmlns:a16="http://schemas.microsoft.com/office/drawing/2014/main" xmlns="" id="{1CBB6E70-CBF8-4DF2-9E2D-16A4B433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1" y="6503988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4" name="Freeform 90">
              <a:extLst>
                <a:ext uri="{FF2B5EF4-FFF2-40B4-BE49-F238E27FC236}">
                  <a16:creationId xmlns:a16="http://schemas.microsoft.com/office/drawing/2014/main" xmlns="" id="{60C8A0D3-A363-47E9-BF83-B882B1582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6613" y="6350000"/>
              <a:ext cx="360363" cy="122238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7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3"/>
                    <a:pt x="0" y="23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8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5" name="Freeform 91">
              <a:extLst>
                <a:ext uri="{FF2B5EF4-FFF2-40B4-BE49-F238E27FC236}">
                  <a16:creationId xmlns:a16="http://schemas.microsoft.com/office/drawing/2014/main" xmlns="" id="{D3816323-A41C-4572-AB95-8618E40505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3001" y="6230938"/>
              <a:ext cx="220663" cy="447675"/>
            </a:xfrm>
            <a:custGeom>
              <a:avLst/>
              <a:gdLst>
                <a:gd name="T0" fmla="*/ 5 w 44"/>
                <a:gd name="T1" fmla="*/ 9 h 87"/>
                <a:gd name="T2" fmla="*/ 24 w 44"/>
                <a:gd name="T3" fmla="*/ 83 h 87"/>
                <a:gd name="T4" fmla="*/ 40 w 44"/>
                <a:gd name="T5" fmla="*/ 78 h 87"/>
                <a:gd name="T6" fmla="*/ 20 w 44"/>
                <a:gd name="T7" fmla="*/ 5 h 87"/>
                <a:gd name="T8" fmla="*/ 5 w 44"/>
                <a:gd name="T9" fmla="*/ 9 h 87"/>
                <a:gd name="T10" fmla="*/ 23 w 44"/>
                <a:gd name="T11" fmla="*/ 87 h 87"/>
                <a:gd name="T12" fmla="*/ 21 w 44"/>
                <a:gd name="T13" fmla="*/ 86 h 87"/>
                <a:gd name="T14" fmla="*/ 0 w 44"/>
                <a:gd name="T15" fmla="*/ 8 h 87"/>
                <a:gd name="T16" fmla="*/ 2 w 44"/>
                <a:gd name="T17" fmla="*/ 6 h 87"/>
                <a:gd name="T18" fmla="*/ 21 w 44"/>
                <a:gd name="T19" fmla="*/ 0 h 87"/>
                <a:gd name="T20" fmla="*/ 23 w 44"/>
                <a:gd name="T21" fmla="*/ 2 h 87"/>
                <a:gd name="T22" fmla="*/ 44 w 44"/>
                <a:gd name="T23" fmla="*/ 79 h 87"/>
                <a:gd name="T24" fmla="*/ 44 w 44"/>
                <a:gd name="T25" fmla="*/ 81 h 87"/>
                <a:gd name="T26" fmla="*/ 43 w 44"/>
                <a:gd name="T27" fmla="*/ 82 h 87"/>
                <a:gd name="T28" fmla="*/ 23 w 44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87">
                  <a:moveTo>
                    <a:pt x="5" y="9"/>
                  </a:moveTo>
                  <a:cubicBezTo>
                    <a:pt x="24" y="83"/>
                    <a:pt x="24" y="83"/>
                    <a:pt x="24" y="83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5" y="9"/>
                  </a:lnTo>
                  <a:close/>
                  <a:moveTo>
                    <a:pt x="23" y="87"/>
                  </a:moveTo>
                  <a:cubicBezTo>
                    <a:pt x="22" y="87"/>
                    <a:pt x="21" y="86"/>
                    <a:pt x="21" y="8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0"/>
                    <a:pt x="44" y="80"/>
                    <a:pt x="44" y="81"/>
                  </a:cubicBezTo>
                  <a:cubicBezTo>
                    <a:pt x="44" y="81"/>
                    <a:pt x="43" y="82"/>
                    <a:pt x="43" y="82"/>
                  </a:cubicBezTo>
                  <a:cubicBezTo>
                    <a:pt x="23" y="87"/>
                    <a:pt x="23" y="87"/>
                    <a:pt x="23" y="8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6" name="Freeform 92">
              <a:extLst>
                <a:ext uri="{FF2B5EF4-FFF2-40B4-BE49-F238E27FC236}">
                  <a16:creationId xmlns:a16="http://schemas.microsoft.com/office/drawing/2014/main" xmlns="" id="{9BFA032D-9E0D-497E-A1A0-F43701BA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6400800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7" name="Freeform 93">
              <a:extLst>
                <a:ext uri="{FF2B5EF4-FFF2-40B4-BE49-F238E27FC236}">
                  <a16:creationId xmlns:a16="http://schemas.microsoft.com/office/drawing/2014/main" xmlns="" id="{614A3186-C29A-4E33-9987-6DCAD511C3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7288" y="6292850"/>
              <a:ext cx="130175" cy="87313"/>
            </a:xfrm>
            <a:custGeom>
              <a:avLst/>
              <a:gdLst>
                <a:gd name="T0" fmla="*/ 5 w 26"/>
                <a:gd name="T1" fmla="*/ 9 h 17"/>
                <a:gd name="T2" fmla="*/ 6 w 26"/>
                <a:gd name="T3" fmla="*/ 12 h 17"/>
                <a:gd name="T4" fmla="*/ 21 w 26"/>
                <a:gd name="T5" fmla="*/ 8 h 17"/>
                <a:gd name="T6" fmla="*/ 20 w 26"/>
                <a:gd name="T7" fmla="*/ 4 h 17"/>
                <a:gd name="T8" fmla="*/ 5 w 26"/>
                <a:gd name="T9" fmla="*/ 9 h 17"/>
                <a:gd name="T10" fmla="*/ 4 w 26"/>
                <a:gd name="T11" fmla="*/ 17 h 17"/>
                <a:gd name="T12" fmla="*/ 2 w 26"/>
                <a:gd name="T13" fmla="*/ 15 h 17"/>
                <a:gd name="T14" fmla="*/ 0 w 26"/>
                <a:gd name="T15" fmla="*/ 8 h 17"/>
                <a:gd name="T16" fmla="*/ 1 w 26"/>
                <a:gd name="T17" fmla="*/ 6 h 17"/>
                <a:gd name="T18" fmla="*/ 2 w 26"/>
                <a:gd name="T19" fmla="*/ 5 h 17"/>
                <a:gd name="T20" fmla="*/ 21 w 26"/>
                <a:gd name="T21" fmla="*/ 0 h 17"/>
                <a:gd name="T22" fmla="*/ 23 w 26"/>
                <a:gd name="T23" fmla="*/ 0 h 17"/>
                <a:gd name="T24" fmla="*/ 24 w 26"/>
                <a:gd name="T25" fmla="*/ 1 h 17"/>
                <a:gd name="T26" fmla="*/ 26 w 26"/>
                <a:gd name="T27" fmla="*/ 9 h 17"/>
                <a:gd name="T28" fmla="*/ 24 w 26"/>
                <a:gd name="T29" fmla="*/ 11 h 17"/>
                <a:gd name="T30" fmla="*/ 5 w 26"/>
                <a:gd name="T31" fmla="*/ 17 h 17"/>
                <a:gd name="T32" fmla="*/ 4 w 26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17">
                  <a:moveTo>
                    <a:pt x="5" y="9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5" y="9"/>
                  </a:lnTo>
                  <a:close/>
                  <a:moveTo>
                    <a:pt x="4" y="17"/>
                  </a:moveTo>
                  <a:cubicBezTo>
                    <a:pt x="4" y="17"/>
                    <a:pt x="3" y="16"/>
                    <a:pt x="2" y="1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1" y="6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3" y="0"/>
                  </a:cubicBezTo>
                  <a:cubicBezTo>
                    <a:pt x="23" y="0"/>
                    <a:pt x="24" y="1"/>
                    <a:pt x="24" y="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5" y="11"/>
                    <a:pt x="24" y="11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4" y="1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8" name="Freeform 94">
              <a:extLst>
                <a:ext uri="{FF2B5EF4-FFF2-40B4-BE49-F238E27FC236}">
                  <a16:creationId xmlns:a16="http://schemas.microsoft.com/office/drawing/2014/main" xmlns="" id="{8970DA13-208F-44F7-9209-168C0DC85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2376" y="6529388"/>
              <a:ext cx="125413" cy="87313"/>
            </a:xfrm>
            <a:custGeom>
              <a:avLst/>
              <a:gdLst>
                <a:gd name="T0" fmla="*/ 4 w 25"/>
                <a:gd name="T1" fmla="*/ 9 h 17"/>
                <a:gd name="T2" fmla="*/ 5 w 25"/>
                <a:gd name="T3" fmla="*/ 13 h 17"/>
                <a:gd name="T4" fmla="*/ 21 w 25"/>
                <a:gd name="T5" fmla="*/ 9 h 17"/>
                <a:gd name="T6" fmla="*/ 20 w 25"/>
                <a:gd name="T7" fmla="*/ 5 h 17"/>
                <a:gd name="T8" fmla="*/ 4 w 25"/>
                <a:gd name="T9" fmla="*/ 9 h 17"/>
                <a:gd name="T10" fmla="*/ 4 w 25"/>
                <a:gd name="T11" fmla="*/ 17 h 17"/>
                <a:gd name="T12" fmla="*/ 2 w 25"/>
                <a:gd name="T13" fmla="*/ 16 h 17"/>
                <a:gd name="T14" fmla="*/ 0 w 25"/>
                <a:gd name="T15" fmla="*/ 8 h 17"/>
                <a:gd name="T16" fmla="*/ 0 w 25"/>
                <a:gd name="T17" fmla="*/ 7 h 17"/>
                <a:gd name="T18" fmla="*/ 1 w 25"/>
                <a:gd name="T19" fmla="*/ 6 h 17"/>
                <a:gd name="T20" fmla="*/ 21 w 25"/>
                <a:gd name="T21" fmla="*/ 0 h 17"/>
                <a:gd name="T22" fmla="*/ 22 w 25"/>
                <a:gd name="T23" fmla="*/ 1 h 17"/>
                <a:gd name="T24" fmla="*/ 23 w 25"/>
                <a:gd name="T25" fmla="*/ 2 h 17"/>
                <a:gd name="T26" fmla="*/ 25 w 25"/>
                <a:gd name="T27" fmla="*/ 10 h 17"/>
                <a:gd name="T28" fmla="*/ 24 w 25"/>
                <a:gd name="T29" fmla="*/ 12 h 17"/>
                <a:gd name="T30" fmla="*/ 4 w 25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7">
                  <a:moveTo>
                    <a:pt x="4" y="9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4" y="9"/>
                  </a:lnTo>
                  <a:close/>
                  <a:moveTo>
                    <a:pt x="4" y="17"/>
                  </a:moveTo>
                  <a:cubicBezTo>
                    <a:pt x="3" y="17"/>
                    <a:pt x="2" y="17"/>
                    <a:pt x="2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1"/>
                    <a:pt x="25" y="12"/>
                    <a:pt x="24" y="12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9" name="Freeform 95">
              <a:extLst>
                <a:ext uri="{FF2B5EF4-FFF2-40B4-BE49-F238E27FC236}">
                  <a16:creationId xmlns:a16="http://schemas.microsoft.com/office/drawing/2014/main" xmlns="" id="{895100EB-6B0C-4867-8CF8-CEB28AFE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6384925"/>
              <a:ext cx="50800" cy="139700"/>
            </a:xfrm>
            <a:custGeom>
              <a:avLst/>
              <a:gdLst>
                <a:gd name="T0" fmla="*/ 8 w 10"/>
                <a:gd name="T1" fmla="*/ 27 h 27"/>
                <a:gd name="T2" fmla="*/ 6 w 10"/>
                <a:gd name="T3" fmla="*/ 26 h 27"/>
                <a:gd name="T4" fmla="*/ 0 w 10"/>
                <a:gd name="T5" fmla="*/ 3 h 27"/>
                <a:gd name="T6" fmla="*/ 2 w 10"/>
                <a:gd name="T7" fmla="*/ 0 h 27"/>
                <a:gd name="T8" fmla="*/ 4 w 10"/>
                <a:gd name="T9" fmla="*/ 2 h 27"/>
                <a:gd name="T10" fmla="*/ 10 w 10"/>
                <a:gd name="T11" fmla="*/ 25 h 27"/>
                <a:gd name="T12" fmla="*/ 9 w 10"/>
                <a:gd name="T13" fmla="*/ 27 h 27"/>
                <a:gd name="T14" fmla="*/ 8 w 1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7">
                  <a:moveTo>
                    <a:pt x="8" y="27"/>
                  </a:moveTo>
                  <a:cubicBezTo>
                    <a:pt x="8" y="27"/>
                    <a:pt x="7" y="27"/>
                    <a:pt x="6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7"/>
                    <a:pt x="9" y="27"/>
                  </a:cubicBezTo>
                  <a:lnTo>
                    <a:pt x="8" y="2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0" name="Freeform 96">
              <a:extLst>
                <a:ext uri="{FF2B5EF4-FFF2-40B4-BE49-F238E27FC236}">
                  <a16:creationId xmlns:a16="http://schemas.microsoft.com/office/drawing/2014/main" xmlns="" id="{E3063C63-E4CE-46DF-8765-D1F43FAB7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2838" y="6189663"/>
              <a:ext cx="396875" cy="544513"/>
            </a:xfrm>
            <a:custGeom>
              <a:avLst/>
              <a:gdLst>
                <a:gd name="T0" fmla="*/ 55 w 79"/>
                <a:gd name="T1" fmla="*/ 9 h 106"/>
                <a:gd name="T2" fmla="*/ 17 w 79"/>
                <a:gd name="T3" fmla="*/ 9 h 106"/>
                <a:gd name="T4" fmla="*/ 11 w 79"/>
                <a:gd name="T5" fmla="*/ 15 h 106"/>
                <a:gd name="T6" fmla="*/ 11 w 79"/>
                <a:gd name="T7" fmla="*/ 90 h 106"/>
                <a:gd name="T8" fmla="*/ 7 w 79"/>
                <a:gd name="T9" fmla="*/ 94 h 106"/>
                <a:gd name="T10" fmla="*/ 4 w 79"/>
                <a:gd name="T11" fmla="*/ 90 h 106"/>
                <a:gd name="T12" fmla="*/ 4 w 79"/>
                <a:gd name="T13" fmla="*/ 7 h 106"/>
                <a:gd name="T14" fmla="*/ 7 w 79"/>
                <a:gd name="T15" fmla="*/ 3 h 106"/>
                <a:gd name="T16" fmla="*/ 52 w 79"/>
                <a:gd name="T17" fmla="*/ 3 h 106"/>
                <a:gd name="T18" fmla="*/ 55 w 79"/>
                <a:gd name="T19" fmla="*/ 7 h 106"/>
                <a:gd name="T20" fmla="*/ 55 w 79"/>
                <a:gd name="T21" fmla="*/ 9 h 106"/>
                <a:gd name="T22" fmla="*/ 21 w 79"/>
                <a:gd name="T23" fmla="*/ 94 h 106"/>
                <a:gd name="T24" fmla="*/ 13 w 79"/>
                <a:gd name="T25" fmla="*/ 94 h 106"/>
                <a:gd name="T26" fmla="*/ 14 w 79"/>
                <a:gd name="T27" fmla="*/ 90 h 106"/>
                <a:gd name="T28" fmla="*/ 14 w 79"/>
                <a:gd name="T29" fmla="*/ 15 h 106"/>
                <a:gd name="T30" fmla="*/ 17 w 79"/>
                <a:gd name="T31" fmla="*/ 12 h 106"/>
                <a:gd name="T32" fmla="*/ 21 w 79"/>
                <a:gd name="T33" fmla="*/ 15 h 106"/>
                <a:gd name="T34" fmla="*/ 21 w 79"/>
                <a:gd name="T35" fmla="*/ 94 h 106"/>
                <a:gd name="T36" fmla="*/ 72 w 79"/>
                <a:gd name="T37" fmla="*/ 9 h 106"/>
                <a:gd name="T38" fmla="*/ 58 w 79"/>
                <a:gd name="T39" fmla="*/ 9 h 106"/>
                <a:gd name="T40" fmla="*/ 58 w 79"/>
                <a:gd name="T41" fmla="*/ 7 h 106"/>
                <a:gd name="T42" fmla="*/ 52 w 79"/>
                <a:gd name="T43" fmla="*/ 0 h 106"/>
                <a:gd name="T44" fmla="*/ 7 w 79"/>
                <a:gd name="T45" fmla="*/ 0 h 106"/>
                <a:gd name="T46" fmla="*/ 0 w 79"/>
                <a:gd name="T47" fmla="*/ 7 h 106"/>
                <a:gd name="T48" fmla="*/ 0 w 79"/>
                <a:gd name="T49" fmla="*/ 90 h 106"/>
                <a:gd name="T50" fmla="*/ 7 w 79"/>
                <a:gd name="T51" fmla="*/ 97 h 106"/>
                <a:gd name="T52" fmla="*/ 7 w 79"/>
                <a:gd name="T53" fmla="*/ 97 h 106"/>
                <a:gd name="T54" fmla="*/ 21 w 79"/>
                <a:gd name="T55" fmla="*/ 97 h 106"/>
                <a:gd name="T56" fmla="*/ 21 w 79"/>
                <a:gd name="T57" fmla="*/ 99 h 106"/>
                <a:gd name="T58" fmla="*/ 28 w 79"/>
                <a:gd name="T59" fmla="*/ 106 h 106"/>
                <a:gd name="T60" fmla="*/ 72 w 79"/>
                <a:gd name="T61" fmla="*/ 106 h 106"/>
                <a:gd name="T62" fmla="*/ 79 w 79"/>
                <a:gd name="T63" fmla="*/ 99 h 106"/>
                <a:gd name="T64" fmla="*/ 79 w 79"/>
                <a:gd name="T65" fmla="*/ 62 h 106"/>
                <a:gd name="T66" fmla="*/ 77 w 79"/>
                <a:gd name="T67" fmla="*/ 61 h 106"/>
                <a:gd name="T68" fmla="*/ 76 w 79"/>
                <a:gd name="T69" fmla="*/ 62 h 106"/>
                <a:gd name="T70" fmla="*/ 76 w 79"/>
                <a:gd name="T71" fmla="*/ 99 h 106"/>
                <a:gd name="T72" fmla="*/ 72 w 79"/>
                <a:gd name="T73" fmla="*/ 102 h 106"/>
                <a:gd name="T74" fmla="*/ 28 w 79"/>
                <a:gd name="T75" fmla="*/ 102 h 106"/>
                <a:gd name="T76" fmla="*/ 24 w 79"/>
                <a:gd name="T77" fmla="*/ 99 h 106"/>
                <a:gd name="T78" fmla="*/ 24 w 79"/>
                <a:gd name="T79" fmla="*/ 15 h 106"/>
                <a:gd name="T80" fmla="*/ 23 w 79"/>
                <a:gd name="T81" fmla="*/ 12 h 106"/>
                <a:gd name="T82" fmla="*/ 72 w 79"/>
                <a:gd name="T83" fmla="*/ 12 h 106"/>
                <a:gd name="T84" fmla="*/ 76 w 79"/>
                <a:gd name="T85" fmla="*/ 16 h 106"/>
                <a:gd name="T86" fmla="*/ 76 w 79"/>
                <a:gd name="T87" fmla="*/ 55 h 106"/>
                <a:gd name="T88" fmla="*/ 77 w 79"/>
                <a:gd name="T89" fmla="*/ 56 h 106"/>
                <a:gd name="T90" fmla="*/ 79 w 79"/>
                <a:gd name="T91" fmla="*/ 55 h 106"/>
                <a:gd name="T92" fmla="*/ 79 w 79"/>
                <a:gd name="T93" fmla="*/ 16 h 106"/>
                <a:gd name="T94" fmla="*/ 72 w 79"/>
                <a:gd name="T95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06">
                  <a:moveTo>
                    <a:pt x="55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4" y="9"/>
                    <a:pt x="11" y="12"/>
                    <a:pt x="11" y="15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2"/>
                    <a:pt x="9" y="94"/>
                    <a:pt x="7" y="94"/>
                  </a:cubicBezTo>
                  <a:cubicBezTo>
                    <a:pt x="5" y="94"/>
                    <a:pt x="4" y="92"/>
                    <a:pt x="4" y="9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4" y="3"/>
                    <a:pt x="55" y="5"/>
                    <a:pt x="55" y="7"/>
                  </a:cubicBezTo>
                  <a:lnTo>
                    <a:pt x="55" y="9"/>
                  </a:lnTo>
                  <a:close/>
                  <a:moveTo>
                    <a:pt x="21" y="94"/>
                  </a:moveTo>
                  <a:cubicBezTo>
                    <a:pt x="13" y="94"/>
                    <a:pt x="13" y="94"/>
                    <a:pt x="13" y="94"/>
                  </a:cubicBezTo>
                  <a:cubicBezTo>
                    <a:pt x="14" y="93"/>
                    <a:pt x="14" y="91"/>
                    <a:pt x="14" y="9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3"/>
                    <a:pt x="15" y="12"/>
                    <a:pt x="17" y="12"/>
                  </a:cubicBezTo>
                  <a:cubicBezTo>
                    <a:pt x="19" y="12"/>
                    <a:pt x="21" y="13"/>
                    <a:pt x="21" y="15"/>
                  </a:cubicBezTo>
                  <a:lnTo>
                    <a:pt x="21" y="94"/>
                  </a:lnTo>
                  <a:close/>
                  <a:moveTo>
                    <a:pt x="72" y="9"/>
                  </a:moveTo>
                  <a:cubicBezTo>
                    <a:pt x="58" y="9"/>
                    <a:pt x="58" y="9"/>
                    <a:pt x="58" y="9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3"/>
                    <a:pt x="55" y="0"/>
                    <a:pt x="5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4"/>
                    <a:pt x="3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103"/>
                    <a:pt x="24" y="106"/>
                    <a:pt x="28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6" y="106"/>
                    <a:pt x="79" y="103"/>
                    <a:pt x="79" y="9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8" y="61"/>
                    <a:pt x="77" y="61"/>
                  </a:cubicBezTo>
                  <a:cubicBezTo>
                    <a:pt x="76" y="61"/>
                    <a:pt x="76" y="62"/>
                    <a:pt x="76" y="62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1"/>
                    <a:pt x="74" y="102"/>
                    <a:pt x="72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6" y="102"/>
                    <a:pt x="24" y="101"/>
                    <a:pt x="24" y="99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4" y="12"/>
                    <a:pt x="76" y="14"/>
                    <a:pt x="76" y="16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6"/>
                    <a:pt x="76" y="56"/>
                    <a:pt x="77" y="56"/>
                  </a:cubicBezTo>
                  <a:cubicBezTo>
                    <a:pt x="78" y="56"/>
                    <a:pt x="79" y="56"/>
                    <a:pt x="79" y="55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2"/>
                    <a:pt x="76" y="9"/>
                    <a:pt x="7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1" name="Freeform 97">
              <a:extLst>
                <a:ext uri="{FF2B5EF4-FFF2-40B4-BE49-F238E27FC236}">
                  <a16:creationId xmlns:a16="http://schemas.microsoft.com/office/drawing/2014/main" xmlns="" id="{58477B08-B276-410A-91D2-4534C09B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462713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2" name="Freeform 98">
              <a:extLst>
                <a:ext uri="{FF2B5EF4-FFF2-40B4-BE49-F238E27FC236}">
                  <a16:creationId xmlns:a16="http://schemas.microsoft.com/office/drawing/2014/main" xmlns="" id="{83FDA5C0-389F-46A8-BFE9-3DDA11B9A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03988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3" name="Freeform 99">
              <a:extLst>
                <a:ext uri="{FF2B5EF4-FFF2-40B4-BE49-F238E27FC236}">
                  <a16:creationId xmlns:a16="http://schemas.microsoft.com/office/drawing/2014/main" xmlns="" id="{4DD84011-047C-4F06-BA92-A3619591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38913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4" name="Freeform 100">
              <a:extLst>
                <a:ext uri="{FF2B5EF4-FFF2-40B4-BE49-F238E27FC236}">
                  <a16:creationId xmlns:a16="http://schemas.microsoft.com/office/drawing/2014/main" xmlns="" id="{6590D725-AA6D-4D03-9BE3-C00F00DEB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75425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5" name="Freeform 101">
              <a:extLst>
                <a:ext uri="{FF2B5EF4-FFF2-40B4-BE49-F238E27FC236}">
                  <a16:creationId xmlns:a16="http://schemas.microsoft.com/office/drawing/2014/main" xmlns="" id="{815B7707-42C9-4EF0-B227-14758096C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611938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6" name="Freeform 102">
              <a:extLst>
                <a:ext uri="{FF2B5EF4-FFF2-40B4-BE49-F238E27FC236}">
                  <a16:creationId xmlns:a16="http://schemas.microsoft.com/office/drawing/2014/main" xmlns="" id="{A4C2E339-662B-475B-88FE-5F754E9A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653213"/>
              <a:ext cx="150813" cy="14288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7" name="Freeform 103">
              <a:extLst>
                <a:ext uri="{FF2B5EF4-FFF2-40B4-BE49-F238E27FC236}">
                  <a16:creationId xmlns:a16="http://schemas.microsoft.com/office/drawing/2014/main" xmlns="" id="{F1FB0748-E436-47AF-AF28-174AD9A02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462713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8" name="Freeform 104">
              <a:extLst>
                <a:ext uri="{FF2B5EF4-FFF2-40B4-BE49-F238E27FC236}">
                  <a16:creationId xmlns:a16="http://schemas.microsoft.com/office/drawing/2014/main" xmlns="" id="{22A4EBCF-9F40-48AB-9D31-2F9E64EBF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03988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9" name="Freeform 105">
              <a:extLst>
                <a:ext uri="{FF2B5EF4-FFF2-40B4-BE49-F238E27FC236}">
                  <a16:creationId xmlns:a16="http://schemas.microsoft.com/office/drawing/2014/main" xmlns="" id="{46617A91-C2D1-4004-AEE3-05FF7B32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3891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0" name="Freeform 106">
              <a:extLst>
                <a:ext uri="{FF2B5EF4-FFF2-40B4-BE49-F238E27FC236}">
                  <a16:creationId xmlns:a16="http://schemas.microsoft.com/office/drawing/2014/main" xmlns="" id="{46FAEBA2-6202-491C-BCEB-260E0FDD5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75425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1" name="Freeform 107">
              <a:extLst>
                <a:ext uri="{FF2B5EF4-FFF2-40B4-BE49-F238E27FC236}">
                  <a16:creationId xmlns:a16="http://schemas.microsoft.com/office/drawing/2014/main" xmlns="" id="{25DFFCDF-E747-4126-B36D-780CEF26B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54763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2" name="Freeform 108">
              <a:extLst>
                <a:ext uri="{FF2B5EF4-FFF2-40B4-BE49-F238E27FC236}">
                  <a16:creationId xmlns:a16="http://schemas.microsoft.com/office/drawing/2014/main" xmlns="" id="{6AE5A828-B39E-478D-BCC6-127E8F640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91275"/>
              <a:ext cx="150813" cy="14288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3" name="Freeform 109">
              <a:extLst>
                <a:ext uri="{FF2B5EF4-FFF2-40B4-BE49-F238E27FC236}">
                  <a16:creationId xmlns:a16="http://schemas.microsoft.com/office/drawing/2014/main" xmlns="" id="{86115BCA-9F00-48CE-8EDE-955AB5ADE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426200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4" name="Freeform 110">
              <a:extLst>
                <a:ext uri="{FF2B5EF4-FFF2-40B4-BE49-F238E27FC236}">
                  <a16:creationId xmlns:a16="http://schemas.microsoft.com/office/drawing/2014/main" xmlns="" id="{9B2E02B4-7D61-483B-B41A-7C5962377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547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5" name="Freeform 111">
              <a:extLst>
                <a:ext uri="{FF2B5EF4-FFF2-40B4-BE49-F238E27FC236}">
                  <a16:creationId xmlns:a16="http://schemas.microsoft.com/office/drawing/2014/main" xmlns="" id="{E37A9982-459F-435D-832A-6865EEA1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91275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6" name="Freeform 112">
              <a:extLst>
                <a:ext uri="{FF2B5EF4-FFF2-40B4-BE49-F238E27FC236}">
                  <a16:creationId xmlns:a16="http://schemas.microsoft.com/office/drawing/2014/main" xmlns="" id="{A441D42F-C090-4FB2-815B-509FE43EB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42620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7" name="Freeform 113">
              <a:extLst>
                <a:ext uri="{FF2B5EF4-FFF2-40B4-BE49-F238E27FC236}">
                  <a16:creationId xmlns:a16="http://schemas.microsoft.com/office/drawing/2014/main" xmlns="" id="{90017C7B-7964-468E-8DAC-660209B13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13488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8" name="Freeform 114">
              <a:extLst>
                <a:ext uri="{FF2B5EF4-FFF2-40B4-BE49-F238E27FC236}">
                  <a16:creationId xmlns:a16="http://schemas.microsoft.com/office/drawing/2014/main" xmlns="" id="{C0A887D8-8CF6-4631-A891-6616C8B6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13488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9" name="Freeform 115">
              <a:extLst>
                <a:ext uri="{FF2B5EF4-FFF2-40B4-BE49-F238E27FC236}">
                  <a16:creationId xmlns:a16="http://schemas.microsoft.com/office/drawing/2014/main" xmlns="" id="{D104E184-3C99-4B57-A7D9-4EAAD9A17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611938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0" name="Freeform 116">
              <a:extLst>
                <a:ext uri="{FF2B5EF4-FFF2-40B4-BE49-F238E27FC236}">
                  <a16:creationId xmlns:a16="http://schemas.microsoft.com/office/drawing/2014/main" xmlns="" id="{F37DE978-B273-484E-895B-0B2C43F3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653213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1" name="Freeform 117">
              <a:extLst>
                <a:ext uri="{FF2B5EF4-FFF2-40B4-BE49-F238E27FC236}">
                  <a16:creationId xmlns:a16="http://schemas.microsoft.com/office/drawing/2014/main" xmlns="" id="{ED11A24F-06C9-4196-8700-C05EF76B1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9713" y="6272213"/>
              <a:ext cx="160338" cy="431800"/>
            </a:xfrm>
            <a:custGeom>
              <a:avLst/>
              <a:gdLst>
                <a:gd name="T0" fmla="*/ 20 w 32"/>
                <a:gd name="T1" fmla="*/ 72 h 84"/>
                <a:gd name="T2" fmla="*/ 13 w 32"/>
                <a:gd name="T3" fmla="*/ 72 h 84"/>
                <a:gd name="T4" fmla="*/ 13 w 32"/>
                <a:gd name="T5" fmla="*/ 71 h 84"/>
                <a:gd name="T6" fmla="*/ 17 w 32"/>
                <a:gd name="T7" fmla="*/ 79 h 84"/>
                <a:gd name="T8" fmla="*/ 16 w 32"/>
                <a:gd name="T9" fmla="*/ 79 h 84"/>
                <a:gd name="T10" fmla="*/ 17 w 32"/>
                <a:gd name="T11" fmla="*/ 75 h 84"/>
                <a:gd name="T12" fmla="*/ 28 w 32"/>
                <a:gd name="T13" fmla="*/ 23 h 84"/>
                <a:gd name="T14" fmla="*/ 28 w 32"/>
                <a:gd name="T15" fmla="*/ 21 h 84"/>
                <a:gd name="T16" fmla="*/ 18 w 32"/>
                <a:gd name="T17" fmla="*/ 1 h 84"/>
                <a:gd name="T18" fmla="*/ 25 w 32"/>
                <a:gd name="T19" fmla="*/ 19 h 84"/>
                <a:gd name="T20" fmla="*/ 25 w 32"/>
                <a:gd name="T21" fmla="*/ 26 h 84"/>
                <a:gd name="T22" fmla="*/ 22 w 32"/>
                <a:gd name="T23" fmla="*/ 36 h 84"/>
                <a:gd name="T24" fmla="*/ 26 w 32"/>
                <a:gd name="T25" fmla="*/ 39 h 84"/>
                <a:gd name="T26" fmla="*/ 20 w 32"/>
                <a:gd name="T27" fmla="*/ 48 h 84"/>
                <a:gd name="T28" fmla="*/ 22 w 32"/>
                <a:gd name="T29" fmla="*/ 49 h 84"/>
                <a:gd name="T30" fmla="*/ 18 w 32"/>
                <a:gd name="T31" fmla="*/ 17 h 84"/>
                <a:gd name="T32" fmla="*/ 15 w 32"/>
                <a:gd name="T33" fmla="*/ 17 h 84"/>
                <a:gd name="T34" fmla="*/ 10 w 32"/>
                <a:gd name="T35" fmla="*/ 49 h 84"/>
                <a:gd name="T36" fmla="*/ 12 w 32"/>
                <a:gd name="T37" fmla="*/ 48 h 84"/>
                <a:gd name="T38" fmla="*/ 7 w 32"/>
                <a:gd name="T39" fmla="*/ 39 h 84"/>
                <a:gd name="T40" fmla="*/ 10 w 32"/>
                <a:gd name="T41" fmla="*/ 36 h 84"/>
                <a:gd name="T42" fmla="*/ 7 w 32"/>
                <a:gd name="T43" fmla="*/ 26 h 84"/>
                <a:gd name="T44" fmla="*/ 7 w 32"/>
                <a:gd name="T45" fmla="*/ 19 h 84"/>
                <a:gd name="T46" fmla="*/ 14 w 32"/>
                <a:gd name="T47" fmla="*/ 1 h 84"/>
                <a:gd name="T48" fmla="*/ 4 w 32"/>
                <a:gd name="T49" fmla="*/ 21 h 84"/>
                <a:gd name="T50" fmla="*/ 5 w 32"/>
                <a:gd name="T51" fmla="*/ 23 h 84"/>
                <a:gd name="T52" fmla="*/ 6 w 32"/>
                <a:gd name="T53" fmla="*/ 35 h 84"/>
                <a:gd name="T54" fmla="*/ 3 w 32"/>
                <a:gd name="T55" fmla="*/ 39 h 84"/>
                <a:gd name="T56" fmla="*/ 7 w 32"/>
                <a:gd name="T57" fmla="*/ 51 h 84"/>
                <a:gd name="T58" fmla="*/ 15 w 32"/>
                <a:gd name="T59" fmla="*/ 60 h 84"/>
                <a:gd name="T60" fmla="*/ 13 w 32"/>
                <a:gd name="T61" fmla="*/ 65 h 84"/>
                <a:gd name="T62" fmla="*/ 15 w 32"/>
                <a:gd name="T63" fmla="*/ 68 h 84"/>
                <a:gd name="T64" fmla="*/ 10 w 32"/>
                <a:gd name="T65" fmla="*/ 72 h 84"/>
                <a:gd name="T66" fmla="*/ 12 w 32"/>
                <a:gd name="T67" fmla="*/ 79 h 84"/>
                <a:gd name="T68" fmla="*/ 14 w 32"/>
                <a:gd name="T69" fmla="*/ 83 h 84"/>
                <a:gd name="T70" fmla="*/ 18 w 32"/>
                <a:gd name="T71" fmla="*/ 83 h 84"/>
                <a:gd name="T72" fmla="*/ 20 w 32"/>
                <a:gd name="T73" fmla="*/ 79 h 84"/>
                <a:gd name="T74" fmla="*/ 23 w 32"/>
                <a:gd name="T75" fmla="*/ 72 h 84"/>
                <a:gd name="T76" fmla="*/ 18 w 32"/>
                <a:gd name="T77" fmla="*/ 68 h 84"/>
                <a:gd name="T78" fmla="*/ 19 w 32"/>
                <a:gd name="T79" fmla="*/ 65 h 84"/>
                <a:gd name="T80" fmla="*/ 18 w 32"/>
                <a:gd name="T81" fmla="*/ 60 h 84"/>
                <a:gd name="T82" fmla="*/ 25 w 32"/>
                <a:gd name="T83" fmla="*/ 51 h 84"/>
                <a:gd name="T84" fmla="*/ 29 w 32"/>
                <a:gd name="T85" fmla="*/ 39 h 84"/>
                <a:gd name="T86" fmla="*/ 26 w 32"/>
                <a:gd name="T87" fmla="*/ 35 h 84"/>
                <a:gd name="T88" fmla="*/ 31 w 32"/>
                <a:gd name="T8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84">
                  <a:moveTo>
                    <a:pt x="19" y="71"/>
                  </a:moveTo>
                  <a:cubicBezTo>
                    <a:pt x="19" y="71"/>
                    <a:pt x="20" y="71"/>
                    <a:pt x="20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1"/>
                    <a:pt x="13" y="71"/>
                    <a:pt x="13" y="71"/>
                  </a:cubicBezTo>
                  <a:lnTo>
                    <a:pt x="19" y="71"/>
                  </a:lnTo>
                  <a:close/>
                  <a:moveTo>
                    <a:pt x="17" y="79"/>
                  </a:moveTo>
                  <a:cubicBezTo>
                    <a:pt x="16" y="80"/>
                    <a:pt x="16" y="80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7" y="75"/>
                    <a:pt x="17" y="75"/>
                    <a:pt x="17" y="75"/>
                  </a:cubicBezTo>
                  <a:lnTo>
                    <a:pt x="17" y="79"/>
                  </a:lnTo>
                  <a:close/>
                  <a:moveTo>
                    <a:pt x="28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2" y="13"/>
                    <a:pt x="28" y="3"/>
                    <a:pt x="20" y="0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8" y="2"/>
                    <a:pt x="19" y="3"/>
                    <a:pt x="19" y="3"/>
                  </a:cubicBezTo>
                  <a:cubicBezTo>
                    <a:pt x="25" y="6"/>
                    <a:pt x="29" y="13"/>
                    <a:pt x="25" y="19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5"/>
                    <a:pt x="24" y="27"/>
                    <a:pt x="25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8"/>
                    <a:pt x="25" y="32"/>
                    <a:pt x="22" y="36"/>
                  </a:cubicBezTo>
                  <a:cubicBezTo>
                    <a:pt x="21" y="37"/>
                    <a:pt x="23" y="39"/>
                    <a:pt x="24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4" y="41"/>
                    <a:pt x="23" y="43"/>
                    <a:pt x="20" y="46"/>
                  </a:cubicBezTo>
                  <a:cubicBezTo>
                    <a:pt x="20" y="47"/>
                    <a:pt x="20" y="47"/>
                    <a:pt x="20" y="48"/>
                  </a:cubicBezTo>
                  <a:cubicBezTo>
                    <a:pt x="21" y="49"/>
                    <a:pt x="21" y="49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51"/>
                    <a:pt x="20" y="53"/>
                    <a:pt x="18" y="5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5" y="15"/>
                    <a:pt x="15" y="16"/>
                    <a:pt x="15" y="17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3" y="53"/>
                    <a:pt x="11" y="51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2" y="49"/>
                    <a:pt x="12" y="48"/>
                  </a:cubicBezTo>
                  <a:cubicBezTo>
                    <a:pt x="12" y="47"/>
                    <a:pt x="12" y="47"/>
                    <a:pt x="12" y="46"/>
                  </a:cubicBezTo>
                  <a:cubicBezTo>
                    <a:pt x="10" y="43"/>
                    <a:pt x="8" y="41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39"/>
                    <a:pt x="11" y="37"/>
                    <a:pt x="10" y="36"/>
                  </a:cubicBezTo>
                  <a:cubicBezTo>
                    <a:pt x="8" y="32"/>
                    <a:pt x="6" y="28"/>
                    <a:pt x="5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10" y="25"/>
                    <a:pt x="9" y="2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3"/>
                    <a:pt x="7" y="6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4" y="3"/>
                    <a:pt x="0" y="13"/>
                    <a:pt x="4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2" y="22"/>
                    <a:pt x="1" y="24"/>
                    <a:pt x="1" y="26"/>
                  </a:cubicBezTo>
                  <a:cubicBezTo>
                    <a:pt x="2" y="28"/>
                    <a:pt x="4" y="31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4" y="35"/>
                    <a:pt x="2" y="37"/>
                    <a:pt x="3" y="39"/>
                  </a:cubicBezTo>
                  <a:cubicBezTo>
                    <a:pt x="4" y="41"/>
                    <a:pt x="6" y="44"/>
                    <a:pt x="8" y="47"/>
                  </a:cubicBezTo>
                  <a:cubicBezTo>
                    <a:pt x="7" y="47"/>
                    <a:pt x="6" y="49"/>
                    <a:pt x="7" y="51"/>
                  </a:cubicBezTo>
                  <a:cubicBezTo>
                    <a:pt x="8" y="52"/>
                    <a:pt x="10" y="56"/>
                    <a:pt x="13" y="59"/>
                  </a:cubicBezTo>
                  <a:cubicBezTo>
                    <a:pt x="13" y="59"/>
                    <a:pt x="14" y="60"/>
                    <a:pt x="15" y="6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4"/>
                    <a:pt x="13" y="65"/>
                  </a:cubicBezTo>
                  <a:cubicBezTo>
                    <a:pt x="13" y="65"/>
                    <a:pt x="14" y="66"/>
                    <a:pt x="15" y="6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1" y="68"/>
                    <a:pt x="10" y="69"/>
                    <a:pt x="10" y="72"/>
                  </a:cubicBezTo>
                  <a:cubicBezTo>
                    <a:pt x="10" y="73"/>
                    <a:pt x="11" y="75"/>
                    <a:pt x="12" y="7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80"/>
                    <a:pt x="12" y="80"/>
                    <a:pt x="13" y="81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5" y="83"/>
                    <a:pt x="15" y="84"/>
                    <a:pt x="16" y="84"/>
                  </a:cubicBezTo>
                  <a:cubicBezTo>
                    <a:pt x="17" y="84"/>
                    <a:pt x="18" y="83"/>
                    <a:pt x="18" y="83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79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2" y="75"/>
                    <a:pt x="23" y="73"/>
                    <a:pt x="23" y="72"/>
                  </a:cubicBezTo>
                  <a:cubicBezTo>
                    <a:pt x="23" y="69"/>
                    <a:pt x="21" y="68"/>
                    <a:pt x="19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6"/>
                    <a:pt x="19" y="65"/>
                    <a:pt x="19" y="65"/>
                  </a:cubicBezTo>
                  <a:cubicBezTo>
                    <a:pt x="19" y="64"/>
                    <a:pt x="19" y="63"/>
                    <a:pt x="18" y="63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9" y="59"/>
                    <a:pt x="19" y="59"/>
                  </a:cubicBezTo>
                  <a:cubicBezTo>
                    <a:pt x="22" y="56"/>
                    <a:pt x="24" y="52"/>
                    <a:pt x="25" y="51"/>
                  </a:cubicBezTo>
                  <a:cubicBezTo>
                    <a:pt x="26" y="49"/>
                    <a:pt x="26" y="47"/>
                    <a:pt x="24" y="47"/>
                  </a:cubicBezTo>
                  <a:cubicBezTo>
                    <a:pt x="26" y="44"/>
                    <a:pt x="28" y="41"/>
                    <a:pt x="29" y="39"/>
                  </a:cubicBezTo>
                  <a:cubicBezTo>
                    <a:pt x="30" y="38"/>
                    <a:pt x="30" y="37"/>
                    <a:pt x="29" y="36"/>
                  </a:cubicBezTo>
                  <a:cubicBezTo>
                    <a:pt x="28" y="36"/>
                    <a:pt x="27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1"/>
                    <a:pt x="30" y="28"/>
                    <a:pt x="31" y="26"/>
                  </a:cubicBezTo>
                  <a:cubicBezTo>
                    <a:pt x="32" y="24"/>
                    <a:pt x="30" y="22"/>
                    <a:pt x="28" y="2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2" name="Freeform 118">
              <a:extLst>
                <a:ext uri="{FF2B5EF4-FFF2-40B4-BE49-F238E27FC236}">
                  <a16:creationId xmlns:a16="http://schemas.microsoft.com/office/drawing/2014/main" xmlns="" id="{645B5EC5-9A23-48B0-A878-828823AB2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9663" y="6653213"/>
              <a:ext cx="49213" cy="50800"/>
            </a:xfrm>
            <a:custGeom>
              <a:avLst/>
              <a:gdLst>
                <a:gd name="T0" fmla="*/ 7 w 10"/>
                <a:gd name="T1" fmla="*/ 5 h 10"/>
                <a:gd name="T2" fmla="*/ 5 w 10"/>
                <a:gd name="T3" fmla="*/ 6 h 10"/>
                <a:gd name="T4" fmla="*/ 3 w 10"/>
                <a:gd name="T5" fmla="*/ 5 h 10"/>
                <a:gd name="T6" fmla="*/ 5 w 10"/>
                <a:gd name="T7" fmla="*/ 3 h 10"/>
                <a:gd name="T8" fmla="*/ 7 w 10"/>
                <a:gd name="T9" fmla="*/ 5 h 10"/>
                <a:gd name="T10" fmla="*/ 0 w 10"/>
                <a:gd name="T11" fmla="*/ 5 h 10"/>
                <a:gd name="T12" fmla="*/ 5 w 10"/>
                <a:gd name="T13" fmla="*/ 10 h 10"/>
                <a:gd name="T14" fmla="*/ 10 w 10"/>
                <a:gd name="T15" fmla="*/ 5 h 10"/>
                <a:gd name="T16" fmla="*/ 5 w 10"/>
                <a:gd name="T17" fmla="*/ 0 h 10"/>
                <a:gd name="T18" fmla="*/ 0 w 10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5"/>
                  </a:move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7" y="4"/>
                    <a:pt x="7" y="5"/>
                  </a:cubicBezTo>
                  <a:moveTo>
                    <a:pt x="0" y="5"/>
                  </a:moveTo>
                  <a:cubicBezTo>
                    <a:pt x="0" y="7"/>
                    <a:pt x="2" y="10"/>
                    <a:pt x="5" y="10"/>
                  </a:cubicBezTo>
                  <a:cubicBezTo>
                    <a:pt x="8" y="10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3" name="Freeform 119">
              <a:extLst>
                <a:ext uri="{FF2B5EF4-FFF2-40B4-BE49-F238E27FC236}">
                  <a16:creationId xmlns:a16="http://schemas.microsoft.com/office/drawing/2014/main" xmlns="" id="{9AA77427-AB60-4756-AD80-8567FBD4B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451600"/>
              <a:ext cx="141288" cy="15875"/>
            </a:xfrm>
            <a:custGeom>
              <a:avLst/>
              <a:gdLst>
                <a:gd name="T0" fmla="*/ 28 w 28"/>
                <a:gd name="T1" fmla="*/ 2 h 3"/>
                <a:gd name="T2" fmla="*/ 26 w 28"/>
                <a:gd name="T3" fmla="*/ 0 h 3"/>
                <a:gd name="T4" fmla="*/ 1 w 28"/>
                <a:gd name="T5" fmla="*/ 0 h 3"/>
                <a:gd name="T6" fmla="*/ 0 w 28"/>
                <a:gd name="T7" fmla="*/ 2 h 3"/>
                <a:gd name="T8" fmla="*/ 1 w 28"/>
                <a:gd name="T9" fmla="*/ 3 h 3"/>
                <a:gd name="T10" fmla="*/ 26 w 28"/>
                <a:gd name="T11" fmla="*/ 3 h 3"/>
                <a:gd name="T12" fmla="*/ 28 w 28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">
                  <a:moveTo>
                    <a:pt x="28" y="2"/>
                  </a:moveTo>
                  <a:cubicBezTo>
                    <a:pt x="28" y="1"/>
                    <a:pt x="27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8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4" name="Freeform 120">
              <a:extLst>
                <a:ext uri="{FF2B5EF4-FFF2-40B4-BE49-F238E27FC236}">
                  <a16:creationId xmlns:a16="http://schemas.microsoft.com/office/drawing/2014/main" xmlns="" id="{352674A4-1C55-4188-816D-59646DA5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334125"/>
              <a:ext cx="260350" cy="15875"/>
            </a:xfrm>
            <a:custGeom>
              <a:avLst/>
              <a:gdLst>
                <a:gd name="T0" fmla="*/ 50 w 52"/>
                <a:gd name="T1" fmla="*/ 0 h 3"/>
                <a:gd name="T2" fmla="*/ 1 w 52"/>
                <a:gd name="T3" fmla="*/ 0 h 3"/>
                <a:gd name="T4" fmla="*/ 0 w 52"/>
                <a:gd name="T5" fmla="*/ 2 h 3"/>
                <a:gd name="T6" fmla="*/ 1 w 52"/>
                <a:gd name="T7" fmla="*/ 3 h 3"/>
                <a:gd name="T8" fmla="*/ 50 w 52"/>
                <a:gd name="T9" fmla="*/ 3 h 3"/>
                <a:gd name="T10" fmla="*/ 52 w 52"/>
                <a:gd name="T11" fmla="*/ 2 h 3"/>
                <a:gd name="T12" fmla="*/ 50 w 5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5" name="Freeform 121">
              <a:extLst>
                <a:ext uri="{FF2B5EF4-FFF2-40B4-BE49-F238E27FC236}">
                  <a16:creationId xmlns:a16="http://schemas.microsoft.com/office/drawing/2014/main" xmlns="" id="{47A1D5E3-03A7-4B03-977A-817B3AE34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375400"/>
              <a:ext cx="260350" cy="15875"/>
            </a:xfrm>
            <a:custGeom>
              <a:avLst/>
              <a:gdLst>
                <a:gd name="T0" fmla="*/ 50 w 52"/>
                <a:gd name="T1" fmla="*/ 0 h 3"/>
                <a:gd name="T2" fmla="*/ 1 w 52"/>
                <a:gd name="T3" fmla="*/ 0 h 3"/>
                <a:gd name="T4" fmla="*/ 0 w 52"/>
                <a:gd name="T5" fmla="*/ 1 h 3"/>
                <a:gd name="T6" fmla="*/ 1 w 52"/>
                <a:gd name="T7" fmla="*/ 3 h 3"/>
                <a:gd name="T8" fmla="*/ 50 w 52"/>
                <a:gd name="T9" fmla="*/ 3 h 3"/>
                <a:gd name="T10" fmla="*/ 52 w 52"/>
                <a:gd name="T11" fmla="*/ 1 h 3"/>
                <a:gd name="T12" fmla="*/ 50 w 5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2"/>
                    <a:pt x="52" y="1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6" name="Freeform 122">
              <a:extLst>
                <a:ext uri="{FF2B5EF4-FFF2-40B4-BE49-F238E27FC236}">
                  <a16:creationId xmlns:a16="http://schemas.microsoft.com/office/drawing/2014/main" xmlns="" id="{39BECB7F-1993-4DB5-A855-76AADCA05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411913"/>
              <a:ext cx="260350" cy="19050"/>
            </a:xfrm>
            <a:custGeom>
              <a:avLst/>
              <a:gdLst>
                <a:gd name="T0" fmla="*/ 50 w 52"/>
                <a:gd name="T1" fmla="*/ 0 h 4"/>
                <a:gd name="T2" fmla="*/ 1 w 52"/>
                <a:gd name="T3" fmla="*/ 0 h 4"/>
                <a:gd name="T4" fmla="*/ 0 w 52"/>
                <a:gd name="T5" fmla="*/ 2 h 4"/>
                <a:gd name="T6" fmla="*/ 1 w 52"/>
                <a:gd name="T7" fmla="*/ 4 h 4"/>
                <a:gd name="T8" fmla="*/ 50 w 52"/>
                <a:gd name="T9" fmla="*/ 4 h 4"/>
                <a:gd name="T10" fmla="*/ 52 w 52"/>
                <a:gd name="T11" fmla="*/ 2 h 4"/>
                <a:gd name="T12" fmla="*/ 50 w 5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7" name="Freeform 123">
              <a:extLst>
                <a:ext uri="{FF2B5EF4-FFF2-40B4-BE49-F238E27FC236}">
                  <a16:creationId xmlns:a16="http://schemas.microsoft.com/office/drawing/2014/main" xmlns="" id="{F7675D2B-6A07-45D2-A9B1-84CACF4ED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292850"/>
              <a:ext cx="260350" cy="20638"/>
            </a:xfrm>
            <a:custGeom>
              <a:avLst/>
              <a:gdLst>
                <a:gd name="T0" fmla="*/ 0 w 52"/>
                <a:gd name="T1" fmla="*/ 2 h 4"/>
                <a:gd name="T2" fmla="*/ 1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1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8" name="Freeform 124">
              <a:extLst>
                <a:ext uri="{FF2B5EF4-FFF2-40B4-BE49-F238E27FC236}">
                  <a16:creationId xmlns:a16="http://schemas.microsoft.com/office/drawing/2014/main" xmlns="" id="{7E587868-0189-453C-B405-F43AF3DC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65900"/>
              <a:ext cx="15875" cy="14288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9" name="Freeform 125">
              <a:extLst>
                <a:ext uri="{FF2B5EF4-FFF2-40B4-BE49-F238E27FC236}">
                  <a16:creationId xmlns:a16="http://schemas.microsoft.com/office/drawing/2014/main" xmlns="" id="{56393CA5-F42F-40D2-B5A9-2D3EA5829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65900"/>
              <a:ext cx="19050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0" name="Freeform 126">
              <a:extLst>
                <a:ext uri="{FF2B5EF4-FFF2-40B4-BE49-F238E27FC236}">
                  <a16:creationId xmlns:a16="http://schemas.microsoft.com/office/drawing/2014/main" xmlns="" id="{C1A78A7A-9FC3-4A1E-B8BB-0232ABA91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65900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1" name="Freeform 127">
              <a:extLst>
                <a:ext uri="{FF2B5EF4-FFF2-40B4-BE49-F238E27FC236}">
                  <a16:creationId xmlns:a16="http://schemas.microsoft.com/office/drawing/2014/main" xmlns="" id="{DB415986-3EF0-4B36-A4B6-E5E8B085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65900"/>
              <a:ext cx="19050" cy="14288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2" name="Freeform 128">
              <a:extLst>
                <a:ext uri="{FF2B5EF4-FFF2-40B4-BE49-F238E27FC236}">
                  <a16:creationId xmlns:a16="http://schemas.microsoft.com/office/drawing/2014/main" xmlns="" id="{1CB8C7E6-33E7-4F02-9C7C-9DFEE65A2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65900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3" name="Freeform 129">
              <a:extLst>
                <a:ext uri="{FF2B5EF4-FFF2-40B4-BE49-F238E27FC236}">
                  <a16:creationId xmlns:a16="http://schemas.microsoft.com/office/drawing/2014/main" xmlns="" id="{7161DF71-2A87-4501-8392-519F2D5E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65900"/>
              <a:ext cx="20638" cy="14288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4" name="Freeform 130">
              <a:extLst>
                <a:ext uri="{FF2B5EF4-FFF2-40B4-BE49-F238E27FC236}">
                  <a16:creationId xmlns:a16="http://schemas.microsoft.com/office/drawing/2014/main" xmlns="" id="{BA7D483B-3E43-467F-BC70-3F9EC969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65900"/>
              <a:ext cx="19050" cy="14288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5" name="Freeform 131">
              <a:extLst>
                <a:ext uri="{FF2B5EF4-FFF2-40B4-BE49-F238E27FC236}">
                  <a16:creationId xmlns:a16="http://schemas.microsoft.com/office/drawing/2014/main" xmlns="" id="{3D8371DA-9A1E-4139-82B0-3355A0586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96063"/>
              <a:ext cx="15875" cy="1587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6" name="Freeform 132">
              <a:extLst>
                <a:ext uri="{FF2B5EF4-FFF2-40B4-BE49-F238E27FC236}">
                  <a16:creationId xmlns:a16="http://schemas.microsoft.com/office/drawing/2014/main" xmlns="" id="{430D77ED-5E3A-476B-82F8-9CE6B7A9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960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7" name="Freeform 133">
              <a:extLst>
                <a:ext uri="{FF2B5EF4-FFF2-40B4-BE49-F238E27FC236}">
                  <a16:creationId xmlns:a16="http://schemas.microsoft.com/office/drawing/2014/main" xmlns="" id="{CD228240-19ED-4866-979A-5D028F75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96063"/>
              <a:ext cx="19050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8" name="Freeform 134">
              <a:extLst>
                <a:ext uri="{FF2B5EF4-FFF2-40B4-BE49-F238E27FC236}">
                  <a16:creationId xmlns:a16="http://schemas.microsoft.com/office/drawing/2014/main" xmlns="" id="{08C31273-1ED8-4DBD-95DC-B38B5A4A9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96063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9" name="Freeform 135">
              <a:extLst>
                <a:ext uri="{FF2B5EF4-FFF2-40B4-BE49-F238E27FC236}">
                  <a16:creationId xmlns:a16="http://schemas.microsoft.com/office/drawing/2014/main" xmlns="" id="{ACB3C113-DCE5-4EDF-8D8A-D6A9AB6D8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960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0" name="Freeform 136">
              <a:extLst>
                <a:ext uri="{FF2B5EF4-FFF2-40B4-BE49-F238E27FC236}">
                  <a16:creationId xmlns:a16="http://schemas.microsoft.com/office/drawing/2014/main" xmlns="" id="{1F9C7B6F-3ACC-4682-9F2C-7DAB9EA7E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96063"/>
              <a:ext cx="20638" cy="15875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1" name="Freeform 137">
              <a:extLst>
                <a:ext uri="{FF2B5EF4-FFF2-40B4-BE49-F238E27FC236}">
                  <a16:creationId xmlns:a16="http://schemas.microsoft.com/office/drawing/2014/main" xmlns="" id="{74E5F6D8-F6E6-4C29-816F-29482D6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96063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2" name="Freeform 138">
              <a:extLst>
                <a:ext uri="{FF2B5EF4-FFF2-40B4-BE49-F238E27FC236}">
                  <a16:creationId xmlns:a16="http://schemas.microsoft.com/office/drawing/2014/main" xmlns="" id="{EC09C622-3C79-4991-9366-C54283FF1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34150"/>
              <a:ext cx="15875" cy="1587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3" name="Freeform 139">
              <a:extLst>
                <a:ext uri="{FF2B5EF4-FFF2-40B4-BE49-F238E27FC236}">
                  <a16:creationId xmlns:a16="http://schemas.microsoft.com/office/drawing/2014/main" xmlns="" id="{20BA8E01-B7C1-43B5-AB6D-4102C48C1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3415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4" name="Freeform 140">
              <a:extLst>
                <a:ext uri="{FF2B5EF4-FFF2-40B4-BE49-F238E27FC236}">
                  <a16:creationId xmlns:a16="http://schemas.microsoft.com/office/drawing/2014/main" xmlns="" id="{0C03DC05-45C4-4B12-8345-1E90E8930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3415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5" name="Freeform 141">
              <a:extLst>
                <a:ext uri="{FF2B5EF4-FFF2-40B4-BE49-F238E27FC236}">
                  <a16:creationId xmlns:a16="http://schemas.microsoft.com/office/drawing/2014/main" xmlns="" id="{27FD8AC6-FC1A-4FFC-BE2F-788E36CA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34150"/>
              <a:ext cx="19050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6" name="Freeform 142">
              <a:extLst>
                <a:ext uri="{FF2B5EF4-FFF2-40B4-BE49-F238E27FC236}">
                  <a16:creationId xmlns:a16="http://schemas.microsoft.com/office/drawing/2014/main" xmlns="" id="{AD866379-E303-4619-889B-0B225BD2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34150"/>
              <a:ext cx="20638" cy="15875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7" name="Freeform 143">
              <a:extLst>
                <a:ext uri="{FF2B5EF4-FFF2-40B4-BE49-F238E27FC236}">
                  <a16:creationId xmlns:a16="http://schemas.microsoft.com/office/drawing/2014/main" xmlns="" id="{DC2CD0DB-CEEE-4AA0-A670-69CBB7C5A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34150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8" name="Freeform 144">
              <a:extLst>
                <a:ext uri="{FF2B5EF4-FFF2-40B4-BE49-F238E27FC236}">
                  <a16:creationId xmlns:a16="http://schemas.microsoft.com/office/drawing/2014/main" xmlns="" id="{07B84F8A-7018-44A0-A4A7-C3387E00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34150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9" name="Freeform 145">
              <a:extLst>
                <a:ext uri="{FF2B5EF4-FFF2-40B4-BE49-F238E27FC236}">
                  <a16:creationId xmlns:a16="http://schemas.microsoft.com/office/drawing/2014/main" xmlns="" id="{04E9A9EF-F97E-49C1-B5D7-2234895034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8851" y="6205538"/>
              <a:ext cx="350838" cy="441325"/>
            </a:xfrm>
            <a:custGeom>
              <a:avLst/>
              <a:gdLst>
                <a:gd name="T0" fmla="*/ 67 w 70"/>
                <a:gd name="T1" fmla="*/ 8 h 86"/>
                <a:gd name="T2" fmla="*/ 13 w 70"/>
                <a:gd name="T3" fmla="*/ 8 h 86"/>
                <a:gd name="T4" fmla="*/ 13 w 70"/>
                <a:gd name="T5" fmla="*/ 3 h 86"/>
                <a:gd name="T6" fmla="*/ 67 w 70"/>
                <a:gd name="T7" fmla="*/ 3 h 86"/>
                <a:gd name="T8" fmla="*/ 67 w 70"/>
                <a:gd name="T9" fmla="*/ 8 h 86"/>
                <a:gd name="T10" fmla="*/ 67 w 70"/>
                <a:gd name="T11" fmla="*/ 58 h 86"/>
                <a:gd name="T12" fmla="*/ 39 w 70"/>
                <a:gd name="T13" fmla="*/ 58 h 86"/>
                <a:gd name="T14" fmla="*/ 37 w 70"/>
                <a:gd name="T15" fmla="*/ 59 h 86"/>
                <a:gd name="T16" fmla="*/ 39 w 70"/>
                <a:gd name="T17" fmla="*/ 61 h 86"/>
                <a:gd name="T18" fmla="*/ 67 w 70"/>
                <a:gd name="T19" fmla="*/ 61 h 86"/>
                <a:gd name="T20" fmla="*/ 67 w 70"/>
                <a:gd name="T21" fmla="*/ 82 h 86"/>
                <a:gd name="T22" fmla="*/ 4 w 70"/>
                <a:gd name="T23" fmla="*/ 82 h 86"/>
                <a:gd name="T24" fmla="*/ 4 w 70"/>
                <a:gd name="T25" fmla="*/ 61 h 86"/>
                <a:gd name="T26" fmla="*/ 31 w 70"/>
                <a:gd name="T27" fmla="*/ 61 h 86"/>
                <a:gd name="T28" fmla="*/ 33 w 70"/>
                <a:gd name="T29" fmla="*/ 59 h 86"/>
                <a:gd name="T30" fmla="*/ 31 w 70"/>
                <a:gd name="T31" fmla="*/ 58 h 86"/>
                <a:gd name="T32" fmla="*/ 4 w 70"/>
                <a:gd name="T33" fmla="*/ 58 h 86"/>
                <a:gd name="T34" fmla="*/ 4 w 70"/>
                <a:gd name="T35" fmla="*/ 11 h 86"/>
                <a:gd name="T36" fmla="*/ 67 w 70"/>
                <a:gd name="T37" fmla="*/ 11 h 86"/>
                <a:gd name="T38" fmla="*/ 67 w 70"/>
                <a:gd name="T39" fmla="*/ 58 h 86"/>
                <a:gd name="T40" fmla="*/ 4 w 70"/>
                <a:gd name="T41" fmla="*/ 3 h 86"/>
                <a:gd name="T42" fmla="*/ 10 w 70"/>
                <a:gd name="T43" fmla="*/ 3 h 86"/>
                <a:gd name="T44" fmla="*/ 10 w 70"/>
                <a:gd name="T45" fmla="*/ 8 h 86"/>
                <a:gd name="T46" fmla="*/ 4 w 70"/>
                <a:gd name="T47" fmla="*/ 8 h 86"/>
                <a:gd name="T48" fmla="*/ 4 w 70"/>
                <a:gd name="T49" fmla="*/ 3 h 86"/>
                <a:gd name="T50" fmla="*/ 70 w 70"/>
                <a:gd name="T51" fmla="*/ 83 h 86"/>
                <a:gd name="T52" fmla="*/ 70 w 70"/>
                <a:gd name="T53" fmla="*/ 83 h 86"/>
                <a:gd name="T54" fmla="*/ 70 w 70"/>
                <a:gd name="T55" fmla="*/ 3 h 86"/>
                <a:gd name="T56" fmla="*/ 67 w 70"/>
                <a:gd name="T57" fmla="*/ 0 h 86"/>
                <a:gd name="T58" fmla="*/ 3 w 70"/>
                <a:gd name="T59" fmla="*/ 0 h 86"/>
                <a:gd name="T60" fmla="*/ 0 w 70"/>
                <a:gd name="T61" fmla="*/ 3 h 86"/>
                <a:gd name="T62" fmla="*/ 0 w 70"/>
                <a:gd name="T63" fmla="*/ 83 h 86"/>
                <a:gd name="T64" fmla="*/ 3 w 70"/>
                <a:gd name="T65" fmla="*/ 86 h 86"/>
                <a:gd name="T66" fmla="*/ 67 w 70"/>
                <a:gd name="T67" fmla="*/ 86 h 86"/>
                <a:gd name="T68" fmla="*/ 70 w 70"/>
                <a:gd name="T6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86">
                  <a:moveTo>
                    <a:pt x="67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67" y="8"/>
                  </a:lnTo>
                  <a:close/>
                  <a:moveTo>
                    <a:pt x="67" y="58"/>
                  </a:move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7" y="58"/>
                    <a:pt x="37" y="59"/>
                  </a:cubicBezTo>
                  <a:cubicBezTo>
                    <a:pt x="37" y="60"/>
                    <a:pt x="38" y="61"/>
                    <a:pt x="39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0"/>
                    <a:pt x="33" y="59"/>
                  </a:cubicBezTo>
                  <a:cubicBezTo>
                    <a:pt x="33" y="58"/>
                    <a:pt x="32" y="58"/>
                    <a:pt x="31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7" y="11"/>
                    <a:pt x="67" y="11"/>
                    <a:pt x="67" y="11"/>
                  </a:cubicBezTo>
                  <a:lnTo>
                    <a:pt x="67" y="58"/>
                  </a:lnTo>
                  <a:close/>
                  <a:moveTo>
                    <a:pt x="4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4" y="3"/>
                  </a:lnTo>
                  <a:close/>
                  <a:moveTo>
                    <a:pt x="70" y="83"/>
                  </a:moveTo>
                  <a:cubicBezTo>
                    <a:pt x="70" y="83"/>
                    <a:pt x="70" y="83"/>
                    <a:pt x="70" y="8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2" y="86"/>
                    <a:pt x="3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9" y="86"/>
                    <a:pt x="70" y="84"/>
                    <a:pt x="70" y="8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0" name="Freeform 146">
              <a:extLst>
                <a:ext uri="{FF2B5EF4-FFF2-40B4-BE49-F238E27FC236}">
                  <a16:creationId xmlns:a16="http://schemas.microsoft.com/office/drawing/2014/main" xmlns="" id="{65DB3CEB-3F2F-405C-B21B-C64F987C4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3926" y="6169025"/>
              <a:ext cx="420688" cy="560388"/>
            </a:xfrm>
            <a:custGeom>
              <a:avLst/>
              <a:gdLst>
                <a:gd name="T0" fmla="*/ 83 w 84"/>
                <a:gd name="T1" fmla="*/ 52 h 109"/>
                <a:gd name="T2" fmla="*/ 84 w 84"/>
                <a:gd name="T3" fmla="*/ 51 h 109"/>
                <a:gd name="T4" fmla="*/ 84 w 84"/>
                <a:gd name="T5" fmla="*/ 10 h 109"/>
                <a:gd name="T6" fmla="*/ 74 w 84"/>
                <a:gd name="T7" fmla="*/ 0 h 109"/>
                <a:gd name="T8" fmla="*/ 10 w 84"/>
                <a:gd name="T9" fmla="*/ 0 h 109"/>
                <a:gd name="T10" fmla="*/ 0 w 84"/>
                <a:gd name="T11" fmla="*/ 10 h 109"/>
                <a:gd name="T12" fmla="*/ 0 w 84"/>
                <a:gd name="T13" fmla="*/ 99 h 109"/>
                <a:gd name="T14" fmla="*/ 10 w 84"/>
                <a:gd name="T15" fmla="*/ 109 h 109"/>
                <a:gd name="T16" fmla="*/ 74 w 84"/>
                <a:gd name="T17" fmla="*/ 109 h 109"/>
                <a:gd name="T18" fmla="*/ 84 w 84"/>
                <a:gd name="T19" fmla="*/ 99 h 109"/>
                <a:gd name="T20" fmla="*/ 84 w 84"/>
                <a:gd name="T21" fmla="*/ 58 h 109"/>
                <a:gd name="T22" fmla="*/ 83 w 84"/>
                <a:gd name="T23" fmla="*/ 57 h 109"/>
                <a:gd name="T24" fmla="*/ 81 w 84"/>
                <a:gd name="T25" fmla="*/ 58 h 109"/>
                <a:gd name="T26" fmla="*/ 81 w 84"/>
                <a:gd name="T27" fmla="*/ 99 h 109"/>
                <a:gd name="T28" fmla="*/ 74 w 84"/>
                <a:gd name="T29" fmla="*/ 106 h 109"/>
                <a:gd name="T30" fmla="*/ 10 w 84"/>
                <a:gd name="T31" fmla="*/ 106 h 109"/>
                <a:gd name="T32" fmla="*/ 3 w 84"/>
                <a:gd name="T33" fmla="*/ 99 h 109"/>
                <a:gd name="T34" fmla="*/ 3 w 84"/>
                <a:gd name="T35" fmla="*/ 10 h 109"/>
                <a:gd name="T36" fmla="*/ 10 w 84"/>
                <a:gd name="T37" fmla="*/ 3 h 109"/>
                <a:gd name="T38" fmla="*/ 74 w 84"/>
                <a:gd name="T39" fmla="*/ 3 h 109"/>
                <a:gd name="T40" fmla="*/ 81 w 84"/>
                <a:gd name="T41" fmla="*/ 10 h 109"/>
                <a:gd name="T42" fmla="*/ 81 w 84"/>
                <a:gd name="T43" fmla="*/ 51 h 109"/>
                <a:gd name="T44" fmla="*/ 83 w 84"/>
                <a:gd name="T45" fmla="*/ 5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" h="109">
                  <a:moveTo>
                    <a:pt x="83" y="52"/>
                  </a:moveTo>
                  <a:cubicBezTo>
                    <a:pt x="83" y="52"/>
                    <a:pt x="84" y="52"/>
                    <a:pt x="84" y="5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4"/>
                    <a:pt x="80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09"/>
                    <a:pt x="10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80" y="109"/>
                    <a:pt x="84" y="105"/>
                    <a:pt x="84" y="99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4" y="57"/>
                    <a:pt x="83" y="57"/>
                    <a:pt x="83" y="57"/>
                  </a:cubicBezTo>
                  <a:cubicBezTo>
                    <a:pt x="82" y="57"/>
                    <a:pt x="81" y="57"/>
                    <a:pt x="81" y="58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103"/>
                    <a:pt x="78" y="106"/>
                    <a:pt x="74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6" y="106"/>
                    <a:pt x="3" y="103"/>
                    <a:pt x="3" y="9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8" y="3"/>
                    <a:pt x="81" y="6"/>
                    <a:pt x="81" y="10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2"/>
                    <a:pt x="82" y="52"/>
                    <a:pt x="83" y="5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1" name="Freeform 147">
              <a:extLst>
                <a:ext uri="{FF2B5EF4-FFF2-40B4-BE49-F238E27FC236}">
                  <a16:creationId xmlns:a16="http://schemas.microsoft.com/office/drawing/2014/main" xmlns="" id="{ABDD3A7D-78F5-4DA7-B65A-805DB44DA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180138"/>
              <a:ext cx="547688" cy="241300"/>
            </a:xfrm>
            <a:custGeom>
              <a:avLst/>
              <a:gdLst>
                <a:gd name="T0" fmla="*/ 4 w 109"/>
                <a:gd name="T1" fmla="*/ 43 h 47"/>
                <a:gd name="T2" fmla="*/ 105 w 109"/>
                <a:gd name="T3" fmla="*/ 43 h 47"/>
                <a:gd name="T4" fmla="*/ 105 w 109"/>
                <a:gd name="T5" fmla="*/ 3 h 47"/>
                <a:gd name="T6" fmla="*/ 4 w 109"/>
                <a:gd name="T7" fmla="*/ 3 h 47"/>
                <a:gd name="T8" fmla="*/ 4 w 109"/>
                <a:gd name="T9" fmla="*/ 43 h 47"/>
                <a:gd name="T10" fmla="*/ 107 w 109"/>
                <a:gd name="T11" fmla="*/ 47 h 47"/>
                <a:gd name="T12" fmla="*/ 2 w 109"/>
                <a:gd name="T13" fmla="*/ 47 h 47"/>
                <a:gd name="T14" fmla="*/ 0 w 109"/>
                <a:gd name="T15" fmla="*/ 45 h 47"/>
                <a:gd name="T16" fmla="*/ 0 w 109"/>
                <a:gd name="T17" fmla="*/ 1 h 47"/>
                <a:gd name="T18" fmla="*/ 2 w 109"/>
                <a:gd name="T19" fmla="*/ 0 h 47"/>
                <a:gd name="T20" fmla="*/ 107 w 109"/>
                <a:gd name="T21" fmla="*/ 0 h 47"/>
                <a:gd name="T22" fmla="*/ 109 w 109"/>
                <a:gd name="T23" fmla="*/ 1 h 47"/>
                <a:gd name="T24" fmla="*/ 109 w 109"/>
                <a:gd name="T25" fmla="*/ 45 h 47"/>
                <a:gd name="T26" fmla="*/ 107 w 109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47">
                  <a:moveTo>
                    <a:pt x="4" y="43"/>
                  </a:moveTo>
                  <a:cubicBezTo>
                    <a:pt x="105" y="43"/>
                    <a:pt x="105" y="43"/>
                    <a:pt x="105" y="4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43"/>
                  </a:lnTo>
                  <a:close/>
                  <a:moveTo>
                    <a:pt x="107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6"/>
                    <a:pt x="0" y="4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9" y="0"/>
                    <a:pt x="109" y="1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9" y="46"/>
                    <a:pt x="108" y="47"/>
                    <a:pt x="107" y="4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2" name="Freeform 148">
              <a:extLst>
                <a:ext uri="{FF2B5EF4-FFF2-40B4-BE49-F238E27FC236}">
                  <a16:creationId xmlns:a16="http://schemas.microsoft.com/office/drawing/2014/main" xmlns="" id="{61DF9038-410E-4CDF-9F51-E14C223A5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626" y="6251575"/>
              <a:ext cx="76200" cy="169863"/>
            </a:xfrm>
            <a:custGeom>
              <a:avLst/>
              <a:gdLst>
                <a:gd name="T0" fmla="*/ 4 w 15"/>
                <a:gd name="T1" fmla="*/ 29 h 33"/>
                <a:gd name="T2" fmla="*/ 11 w 15"/>
                <a:gd name="T3" fmla="*/ 29 h 33"/>
                <a:gd name="T4" fmla="*/ 11 w 15"/>
                <a:gd name="T5" fmla="*/ 4 h 33"/>
                <a:gd name="T6" fmla="*/ 4 w 15"/>
                <a:gd name="T7" fmla="*/ 4 h 33"/>
                <a:gd name="T8" fmla="*/ 4 w 15"/>
                <a:gd name="T9" fmla="*/ 29 h 33"/>
                <a:gd name="T10" fmla="*/ 13 w 15"/>
                <a:gd name="T11" fmla="*/ 33 h 33"/>
                <a:gd name="T12" fmla="*/ 2 w 15"/>
                <a:gd name="T13" fmla="*/ 33 h 33"/>
                <a:gd name="T14" fmla="*/ 0 w 15"/>
                <a:gd name="T15" fmla="*/ 31 h 33"/>
                <a:gd name="T16" fmla="*/ 0 w 15"/>
                <a:gd name="T17" fmla="*/ 2 h 33"/>
                <a:gd name="T18" fmla="*/ 2 w 15"/>
                <a:gd name="T19" fmla="*/ 0 h 33"/>
                <a:gd name="T20" fmla="*/ 13 w 15"/>
                <a:gd name="T21" fmla="*/ 0 h 33"/>
                <a:gd name="T22" fmla="*/ 15 w 15"/>
                <a:gd name="T23" fmla="*/ 2 h 33"/>
                <a:gd name="T24" fmla="*/ 15 w 15"/>
                <a:gd name="T25" fmla="*/ 31 h 33"/>
                <a:gd name="T26" fmla="*/ 13 w 15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3">
                  <a:moveTo>
                    <a:pt x="4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9"/>
                  </a:lnTo>
                  <a:close/>
                  <a:moveTo>
                    <a:pt x="13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2"/>
                    <a:pt x="14" y="33"/>
                    <a:pt x="13" y="3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3" name="Freeform 149">
              <a:extLst>
                <a:ext uri="{FF2B5EF4-FFF2-40B4-BE49-F238E27FC236}">
                  <a16:creationId xmlns:a16="http://schemas.microsoft.com/office/drawing/2014/main" xmlns="" id="{B647FCBB-3DB7-4974-BE75-D81B22F3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0313" y="6215063"/>
              <a:ext cx="69850" cy="206375"/>
            </a:xfrm>
            <a:custGeom>
              <a:avLst/>
              <a:gdLst>
                <a:gd name="T0" fmla="*/ 4 w 14"/>
                <a:gd name="T1" fmla="*/ 36 h 40"/>
                <a:gd name="T2" fmla="*/ 11 w 14"/>
                <a:gd name="T3" fmla="*/ 36 h 40"/>
                <a:gd name="T4" fmla="*/ 11 w 14"/>
                <a:gd name="T5" fmla="*/ 4 h 40"/>
                <a:gd name="T6" fmla="*/ 4 w 14"/>
                <a:gd name="T7" fmla="*/ 4 h 40"/>
                <a:gd name="T8" fmla="*/ 4 w 14"/>
                <a:gd name="T9" fmla="*/ 36 h 40"/>
                <a:gd name="T10" fmla="*/ 13 w 14"/>
                <a:gd name="T11" fmla="*/ 40 h 40"/>
                <a:gd name="T12" fmla="*/ 2 w 14"/>
                <a:gd name="T13" fmla="*/ 40 h 40"/>
                <a:gd name="T14" fmla="*/ 0 w 14"/>
                <a:gd name="T15" fmla="*/ 38 h 40"/>
                <a:gd name="T16" fmla="*/ 0 w 14"/>
                <a:gd name="T17" fmla="*/ 2 h 40"/>
                <a:gd name="T18" fmla="*/ 2 w 14"/>
                <a:gd name="T19" fmla="*/ 0 h 40"/>
                <a:gd name="T20" fmla="*/ 13 w 14"/>
                <a:gd name="T21" fmla="*/ 0 h 40"/>
                <a:gd name="T22" fmla="*/ 14 w 14"/>
                <a:gd name="T23" fmla="*/ 2 h 40"/>
                <a:gd name="T24" fmla="*/ 14 w 14"/>
                <a:gd name="T25" fmla="*/ 38 h 40"/>
                <a:gd name="T26" fmla="*/ 13 w 14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0">
                  <a:moveTo>
                    <a:pt x="4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6"/>
                  </a:lnTo>
                  <a:close/>
                  <a:moveTo>
                    <a:pt x="13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40"/>
                    <a:pt x="13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4" name="Freeform 150">
              <a:extLst>
                <a:ext uri="{FF2B5EF4-FFF2-40B4-BE49-F238E27FC236}">
                  <a16:creationId xmlns:a16="http://schemas.microsoft.com/office/drawing/2014/main" xmlns="" id="{DCC06A0F-7F9F-4BD5-929F-7B5BEC3D1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6272213"/>
              <a:ext cx="76200" cy="149225"/>
            </a:xfrm>
            <a:custGeom>
              <a:avLst/>
              <a:gdLst>
                <a:gd name="T0" fmla="*/ 4 w 15"/>
                <a:gd name="T1" fmla="*/ 25 h 29"/>
                <a:gd name="T2" fmla="*/ 11 w 15"/>
                <a:gd name="T3" fmla="*/ 25 h 29"/>
                <a:gd name="T4" fmla="*/ 11 w 15"/>
                <a:gd name="T5" fmla="*/ 3 h 29"/>
                <a:gd name="T6" fmla="*/ 4 w 15"/>
                <a:gd name="T7" fmla="*/ 3 h 29"/>
                <a:gd name="T8" fmla="*/ 4 w 15"/>
                <a:gd name="T9" fmla="*/ 25 h 29"/>
                <a:gd name="T10" fmla="*/ 13 w 15"/>
                <a:gd name="T11" fmla="*/ 29 h 29"/>
                <a:gd name="T12" fmla="*/ 2 w 15"/>
                <a:gd name="T13" fmla="*/ 29 h 29"/>
                <a:gd name="T14" fmla="*/ 0 w 15"/>
                <a:gd name="T15" fmla="*/ 27 h 29"/>
                <a:gd name="T16" fmla="*/ 0 w 15"/>
                <a:gd name="T17" fmla="*/ 2 h 29"/>
                <a:gd name="T18" fmla="*/ 2 w 15"/>
                <a:gd name="T19" fmla="*/ 0 h 29"/>
                <a:gd name="T20" fmla="*/ 13 w 15"/>
                <a:gd name="T21" fmla="*/ 0 h 29"/>
                <a:gd name="T22" fmla="*/ 15 w 15"/>
                <a:gd name="T23" fmla="*/ 2 h 29"/>
                <a:gd name="T24" fmla="*/ 15 w 15"/>
                <a:gd name="T25" fmla="*/ 27 h 29"/>
                <a:gd name="T26" fmla="*/ 13 w 15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9">
                  <a:moveTo>
                    <a:pt x="4" y="25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25"/>
                  </a:lnTo>
                  <a:close/>
                  <a:moveTo>
                    <a:pt x="13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4" y="29"/>
                    <a:pt x="13" y="2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5" name="Freeform 151">
              <a:extLst>
                <a:ext uri="{FF2B5EF4-FFF2-40B4-BE49-F238E27FC236}">
                  <a16:creationId xmlns:a16="http://schemas.microsoft.com/office/drawing/2014/main" xmlns="" id="{9B1106E7-7003-41DA-B26D-02A3426FCB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1" y="6251575"/>
              <a:ext cx="74613" cy="169863"/>
            </a:xfrm>
            <a:custGeom>
              <a:avLst/>
              <a:gdLst>
                <a:gd name="T0" fmla="*/ 4 w 15"/>
                <a:gd name="T1" fmla="*/ 29 h 33"/>
                <a:gd name="T2" fmla="*/ 11 w 15"/>
                <a:gd name="T3" fmla="*/ 29 h 33"/>
                <a:gd name="T4" fmla="*/ 11 w 15"/>
                <a:gd name="T5" fmla="*/ 4 h 33"/>
                <a:gd name="T6" fmla="*/ 4 w 15"/>
                <a:gd name="T7" fmla="*/ 4 h 33"/>
                <a:gd name="T8" fmla="*/ 4 w 15"/>
                <a:gd name="T9" fmla="*/ 29 h 33"/>
                <a:gd name="T10" fmla="*/ 13 w 15"/>
                <a:gd name="T11" fmla="*/ 33 h 33"/>
                <a:gd name="T12" fmla="*/ 2 w 15"/>
                <a:gd name="T13" fmla="*/ 33 h 33"/>
                <a:gd name="T14" fmla="*/ 0 w 15"/>
                <a:gd name="T15" fmla="*/ 31 h 33"/>
                <a:gd name="T16" fmla="*/ 0 w 15"/>
                <a:gd name="T17" fmla="*/ 2 h 33"/>
                <a:gd name="T18" fmla="*/ 2 w 15"/>
                <a:gd name="T19" fmla="*/ 0 h 33"/>
                <a:gd name="T20" fmla="*/ 13 w 15"/>
                <a:gd name="T21" fmla="*/ 0 h 33"/>
                <a:gd name="T22" fmla="*/ 15 w 15"/>
                <a:gd name="T23" fmla="*/ 2 h 33"/>
                <a:gd name="T24" fmla="*/ 15 w 15"/>
                <a:gd name="T25" fmla="*/ 31 h 33"/>
                <a:gd name="T26" fmla="*/ 13 w 15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3">
                  <a:moveTo>
                    <a:pt x="4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9"/>
                  </a:lnTo>
                  <a:close/>
                  <a:moveTo>
                    <a:pt x="13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2"/>
                    <a:pt x="14" y="33"/>
                    <a:pt x="13" y="3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6" name="Freeform 152">
              <a:extLst>
                <a:ext uri="{FF2B5EF4-FFF2-40B4-BE49-F238E27FC236}">
                  <a16:creationId xmlns:a16="http://schemas.microsoft.com/office/drawing/2014/main" xmlns="" id="{24833C77-9085-4AC3-8490-F74D7E808C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400800"/>
              <a:ext cx="547688" cy="241300"/>
            </a:xfrm>
            <a:custGeom>
              <a:avLst/>
              <a:gdLst>
                <a:gd name="T0" fmla="*/ 4 w 109"/>
                <a:gd name="T1" fmla="*/ 44 h 47"/>
                <a:gd name="T2" fmla="*/ 105 w 109"/>
                <a:gd name="T3" fmla="*/ 44 h 47"/>
                <a:gd name="T4" fmla="*/ 105 w 109"/>
                <a:gd name="T5" fmla="*/ 4 h 47"/>
                <a:gd name="T6" fmla="*/ 4 w 109"/>
                <a:gd name="T7" fmla="*/ 4 h 47"/>
                <a:gd name="T8" fmla="*/ 4 w 109"/>
                <a:gd name="T9" fmla="*/ 44 h 47"/>
                <a:gd name="T10" fmla="*/ 107 w 109"/>
                <a:gd name="T11" fmla="*/ 47 h 47"/>
                <a:gd name="T12" fmla="*/ 2 w 109"/>
                <a:gd name="T13" fmla="*/ 47 h 47"/>
                <a:gd name="T14" fmla="*/ 0 w 109"/>
                <a:gd name="T15" fmla="*/ 46 h 47"/>
                <a:gd name="T16" fmla="*/ 0 w 109"/>
                <a:gd name="T17" fmla="*/ 2 h 47"/>
                <a:gd name="T18" fmla="*/ 2 w 109"/>
                <a:gd name="T19" fmla="*/ 0 h 47"/>
                <a:gd name="T20" fmla="*/ 107 w 109"/>
                <a:gd name="T21" fmla="*/ 0 h 47"/>
                <a:gd name="T22" fmla="*/ 109 w 109"/>
                <a:gd name="T23" fmla="*/ 2 h 47"/>
                <a:gd name="T24" fmla="*/ 109 w 109"/>
                <a:gd name="T25" fmla="*/ 46 h 47"/>
                <a:gd name="T26" fmla="*/ 107 w 109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47">
                  <a:moveTo>
                    <a:pt x="4" y="44"/>
                  </a:moveTo>
                  <a:cubicBezTo>
                    <a:pt x="105" y="44"/>
                    <a:pt x="105" y="44"/>
                    <a:pt x="105" y="4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44"/>
                  </a:lnTo>
                  <a:close/>
                  <a:moveTo>
                    <a:pt x="107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9" y="1"/>
                    <a:pt x="109" y="2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9" y="47"/>
                    <a:pt x="108" y="47"/>
                    <a:pt x="107" y="4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7" name="Freeform 153">
              <a:extLst>
                <a:ext uri="{FF2B5EF4-FFF2-40B4-BE49-F238E27FC236}">
                  <a16:creationId xmlns:a16="http://schemas.microsoft.com/office/drawing/2014/main" xmlns="" id="{FAB8787C-E2AC-4AFB-9816-47152BD8E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627813"/>
              <a:ext cx="236538" cy="112713"/>
            </a:xfrm>
            <a:custGeom>
              <a:avLst/>
              <a:gdLst>
                <a:gd name="T0" fmla="*/ 4 w 47"/>
                <a:gd name="T1" fmla="*/ 18 h 22"/>
                <a:gd name="T2" fmla="*/ 44 w 47"/>
                <a:gd name="T3" fmla="*/ 18 h 22"/>
                <a:gd name="T4" fmla="*/ 44 w 47"/>
                <a:gd name="T5" fmla="*/ 3 h 22"/>
                <a:gd name="T6" fmla="*/ 4 w 47"/>
                <a:gd name="T7" fmla="*/ 3 h 22"/>
                <a:gd name="T8" fmla="*/ 4 w 47"/>
                <a:gd name="T9" fmla="*/ 18 h 22"/>
                <a:gd name="T10" fmla="*/ 45 w 47"/>
                <a:gd name="T11" fmla="*/ 22 h 22"/>
                <a:gd name="T12" fmla="*/ 2 w 47"/>
                <a:gd name="T13" fmla="*/ 22 h 22"/>
                <a:gd name="T14" fmla="*/ 0 w 47"/>
                <a:gd name="T15" fmla="*/ 20 h 22"/>
                <a:gd name="T16" fmla="*/ 0 w 47"/>
                <a:gd name="T17" fmla="*/ 2 h 22"/>
                <a:gd name="T18" fmla="*/ 2 w 47"/>
                <a:gd name="T19" fmla="*/ 0 h 22"/>
                <a:gd name="T20" fmla="*/ 45 w 47"/>
                <a:gd name="T21" fmla="*/ 0 h 22"/>
                <a:gd name="T22" fmla="*/ 47 w 47"/>
                <a:gd name="T23" fmla="*/ 2 h 22"/>
                <a:gd name="T24" fmla="*/ 47 w 47"/>
                <a:gd name="T25" fmla="*/ 20 h 22"/>
                <a:gd name="T26" fmla="*/ 45 w 47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2">
                  <a:moveTo>
                    <a:pt x="4" y="18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8"/>
                  </a:lnTo>
                  <a:close/>
                  <a:moveTo>
                    <a:pt x="45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1"/>
                    <a:pt x="47" y="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1"/>
                    <a:pt x="46" y="22"/>
                    <a:pt x="45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8" name="Freeform 154">
              <a:extLst>
                <a:ext uri="{FF2B5EF4-FFF2-40B4-BE49-F238E27FC236}">
                  <a16:creationId xmlns:a16="http://schemas.microsoft.com/office/drawing/2014/main" xmlns="" id="{52BB0C39-0565-46C6-8186-D4D9DC6A0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29851" y="6627813"/>
              <a:ext cx="236538" cy="112713"/>
            </a:xfrm>
            <a:custGeom>
              <a:avLst/>
              <a:gdLst>
                <a:gd name="T0" fmla="*/ 3 w 47"/>
                <a:gd name="T1" fmla="*/ 18 h 22"/>
                <a:gd name="T2" fmla="*/ 43 w 47"/>
                <a:gd name="T3" fmla="*/ 18 h 22"/>
                <a:gd name="T4" fmla="*/ 43 w 47"/>
                <a:gd name="T5" fmla="*/ 3 h 22"/>
                <a:gd name="T6" fmla="*/ 3 w 47"/>
                <a:gd name="T7" fmla="*/ 3 h 22"/>
                <a:gd name="T8" fmla="*/ 3 w 47"/>
                <a:gd name="T9" fmla="*/ 18 h 22"/>
                <a:gd name="T10" fmla="*/ 45 w 47"/>
                <a:gd name="T11" fmla="*/ 22 h 22"/>
                <a:gd name="T12" fmla="*/ 2 w 47"/>
                <a:gd name="T13" fmla="*/ 22 h 22"/>
                <a:gd name="T14" fmla="*/ 0 w 47"/>
                <a:gd name="T15" fmla="*/ 20 h 22"/>
                <a:gd name="T16" fmla="*/ 0 w 47"/>
                <a:gd name="T17" fmla="*/ 2 h 22"/>
                <a:gd name="T18" fmla="*/ 2 w 47"/>
                <a:gd name="T19" fmla="*/ 0 h 22"/>
                <a:gd name="T20" fmla="*/ 45 w 47"/>
                <a:gd name="T21" fmla="*/ 0 h 22"/>
                <a:gd name="T22" fmla="*/ 47 w 47"/>
                <a:gd name="T23" fmla="*/ 2 h 22"/>
                <a:gd name="T24" fmla="*/ 47 w 47"/>
                <a:gd name="T25" fmla="*/ 20 h 22"/>
                <a:gd name="T26" fmla="*/ 45 w 47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2">
                  <a:moveTo>
                    <a:pt x="3" y="18"/>
                  </a:moveTo>
                  <a:cubicBezTo>
                    <a:pt x="43" y="18"/>
                    <a:pt x="43" y="18"/>
                    <a:pt x="43" y="1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  <a:moveTo>
                    <a:pt x="45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1"/>
                    <a:pt x="47" y="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1"/>
                    <a:pt x="46" y="22"/>
                    <a:pt x="45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9" name="Oval 155">
              <a:extLst>
                <a:ext uri="{FF2B5EF4-FFF2-40B4-BE49-F238E27FC236}">
                  <a16:creationId xmlns:a16="http://schemas.microsoft.com/office/drawing/2014/main" xmlns="" id="{F96706EA-D84E-4966-A463-731E39DE3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9826" y="6673850"/>
              <a:ext cx="14288" cy="20638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0" name="Oval 156">
              <a:extLst>
                <a:ext uri="{FF2B5EF4-FFF2-40B4-BE49-F238E27FC236}">
                  <a16:creationId xmlns:a16="http://schemas.microsoft.com/office/drawing/2014/main" xmlns="" id="{45337BB0-56ED-4991-8CA4-2ED2ACE01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0976" y="6673850"/>
              <a:ext cx="14288" cy="20638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1" name="Freeform 157">
              <a:extLst>
                <a:ext uri="{FF2B5EF4-FFF2-40B4-BE49-F238E27FC236}">
                  <a16:creationId xmlns:a16="http://schemas.microsoft.com/office/drawing/2014/main" xmlns="" id="{73ADED2A-CB6D-4C6C-8F52-ED61E16F9E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39363" y="6627813"/>
              <a:ext cx="106363" cy="112713"/>
            </a:xfrm>
            <a:custGeom>
              <a:avLst/>
              <a:gdLst>
                <a:gd name="T0" fmla="*/ 3 w 21"/>
                <a:gd name="T1" fmla="*/ 18 h 22"/>
                <a:gd name="T2" fmla="*/ 18 w 21"/>
                <a:gd name="T3" fmla="*/ 18 h 22"/>
                <a:gd name="T4" fmla="*/ 18 w 21"/>
                <a:gd name="T5" fmla="*/ 3 h 22"/>
                <a:gd name="T6" fmla="*/ 3 w 21"/>
                <a:gd name="T7" fmla="*/ 3 h 22"/>
                <a:gd name="T8" fmla="*/ 3 w 21"/>
                <a:gd name="T9" fmla="*/ 18 h 22"/>
                <a:gd name="T10" fmla="*/ 20 w 21"/>
                <a:gd name="T11" fmla="*/ 22 h 22"/>
                <a:gd name="T12" fmla="*/ 1 w 21"/>
                <a:gd name="T13" fmla="*/ 22 h 22"/>
                <a:gd name="T14" fmla="*/ 0 w 21"/>
                <a:gd name="T15" fmla="*/ 20 h 22"/>
                <a:gd name="T16" fmla="*/ 0 w 21"/>
                <a:gd name="T17" fmla="*/ 2 h 22"/>
                <a:gd name="T18" fmla="*/ 1 w 21"/>
                <a:gd name="T19" fmla="*/ 0 h 22"/>
                <a:gd name="T20" fmla="*/ 20 w 21"/>
                <a:gd name="T21" fmla="*/ 0 h 22"/>
                <a:gd name="T22" fmla="*/ 21 w 21"/>
                <a:gd name="T23" fmla="*/ 2 h 22"/>
                <a:gd name="T24" fmla="*/ 21 w 21"/>
                <a:gd name="T25" fmla="*/ 20 h 22"/>
                <a:gd name="T26" fmla="*/ 20 w 21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3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  <a:moveTo>
                    <a:pt x="20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1"/>
                    <a:pt x="21" y="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2"/>
                    <a:pt x="20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2" name="Freeform 158">
              <a:extLst>
                <a:ext uri="{FF2B5EF4-FFF2-40B4-BE49-F238E27FC236}">
                  <a16:creationId xmlns:a16="http://schemas.microsoft.com/office/drawing/2014/main" xmlns="" id="{9FC9B30D-671D-4BD8-A20B-0BDB58D1D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626" y="6251575"/>
              <a:ext cx="76200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4 h 11"/>
                <a:gd name="T6" fmla="*/ 4 w 15"/>
                <a:gd name="T7" fmla="*/ 4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3" name="Freeform 159">
              <a:extLst>
                <a:ext uri="{FF2B5EF4-FFF2-40B4-BE49-F238E27FC236}">
                  <a16:creationId xmlns:a16="http://schemas.microsoft.com/office/drawing/2014/main" xmlns="" id="{7250CE4E-BDE1-4066-BF6E-DC88C7CAD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6272213"/>
              <a:ext cx="76200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3 h 11"/>
                <a:gd name="T6" fmla="*/ 4 w 15"/>
                <a:gd name="T7" fmla="*/ 3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4" name="Freeform 160">
              <a:extLst>
                <a:ext uri="{FF2B5EF4-FFF2-40B4-BE49-F238E27FC236}">
                  <a16:creationId xmlns:a16="http://schemas.microsoft.com/office/drawing/2014/main" xmlns="" id="{4EE274CF-867E-4D48-A627-970268A78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1" y="6251575"/>
              <a:ext cx="74613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4 h 11"/>
                <a:gd name="T6" fmla="*/ 4 w 15"/>
                <a:gd name="T7" fmla="*/ 4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5" name="Freeform 161">
              <a:extLst>
                <a:ext uri="{FF2B5EF4-FFF2-40B4-BE49-F238E27FC236}">
                  <a16:creationId xmlns:a16="http://schemas.microsoft.com/office/drawing/2014/main" xmlns="" id="{B93F2DD6-2509-4A84-AA61-EE3533C4F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0313" y="6215063"/>
              <a:ext cx="69850" cy="57150"/>
            </a:xfrm>
            <a:custGeom>
              <a:avLst/>
              <a:gdLst>
                <a:gd name="T0" fmla="*/ 4 w 14"/>
                <a:gd name="T1" fmla="*/ 7 h 11"/>
                <a:gd name="T2" fmla="*/ 11 w 14"/>
                <a:gd name="T3" fmla="*/ 7 h 11"/>
                <a:gd name="T4" fmla="*/ 11 w 14"/>
                <a:gd name="T5" fmla="*/ 4 h 11"/>
                <a:gd name="T6" fmla="*/ 4 w 14"/>
                <a:gd name="T7" fmla="*/ 4 h 11"/>
                <a:gd name="T8" fmla="*/ 4 w 14"/>
                <a:gd name="T9" fmla="*/ 7 h 11"/>
                <a:gd name="T10" fmla="*/ 13 w 14"/>
                <a:gd name="T11" fmla="*/ 11 h 11"/>
                <a:gd name="T12" fmla="*/ 2 w 14"/>
                <a:gd name="T13" fmla="*/ 11 h 11"/>
                <a:gd name="T14" fmla="*/ 0 w 14"/>
                <a:gd name="T15" fmla="*/ 9 h 11"/>
                <a:gd name="T16" fmla="*/ 0 w 14"/>
                <a:gd name="T17" fmla="*/ 2 h 11"/>
                <a:gd name="T18" fmla="*/ 2 w 14"/>
                <a:gd name="T19" fmla="*/ 0 h 11"/>
                <a:gd name="T20" fmla="*/ 13 w 14"/>
                <a:gd name="T21" fmla="*/ 0 h 11"/>
                <a:gd name="T22" fmla="*/ 14 w 14"/>
                <a:gd name="T23" fmla="*/ 2 h 11"/>
                <a:gd name="T24" fmla="*/ 14 w 14"/>
                <a:gd name="T25" fmla="*/ 9 h 11"/>
                <a:gd name="T26" fmla="*/ 13 w 14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6" name="Freeform 162">
              <a:extLst>
                <a:ext uri="{FF2B5EF4-FFF2-40B4-BE49-F238E27FC236}">
                  <a16:creationId xmlns:a16="http://schemas.microsoft.com/office/drawing/2014/main" xmlns="" id="{29FBCD6C-00F4-4D54-89A0-EC4A34452D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6242050"/>
              <a:ext cx="130175" cy="179388"/>
            </a:xfrm>
            <a:custGeom>
              <a:avLst/>
              <a:gdLst>
                <a:gd name="T0" fmla="*/ 4 w 26"/>
                <a:gd name="T1" fmla="*/ 8 h 35"/>
                <a:gd name="T2" fmla="*/ 16 w 26"/>
                <a:gd name="T3" fmla="*/ 31 h 35"/>
                <a:gd name="T4" fmla="*/ 22 w 26"/>
                <a:gd name="T5" fmla="*/ 28 h 35"/>
                <a:gd name="T6" fmla="*/ 11 w 26"/>
                <a:gd name="T7" fmla="*/ 5 h 35"/>
                <a:gd name="T8" fmla="*/ 4 w 26"/>
                <a:gd name="T9" fmla="*/ 8 h 35"/>
                <a:gd name="T10" fmla="*/ 15 w 26"/>
                <a:gd name="T11" fmla="*/ 35 h 35"/>
                <a:gd name="T12" fmla="*/ 13 w 26"/>
                <a:gd name="T13" fmla="*/ 34 h 35"/>
                <a:gd name="T14" fmla="*/ 0 w 26"/>
                <a:gd name="T15" fmla="*/ 8 h 35"/>
                <a:gd name="T16" fmla="*/ 0 w 26"/>
                <a:gd name="T17" fmla="*/ 6 h 35"/>
                <a:gd name="T18" fmla="*/ 1 w 26"/>
                <a:gd name="T19" fmla="*/ 5 h 35"/>
                <a:gd name="T20" fmla="*/ 11 w 26"/>
                <a:gd name="T21" fmla="*/ 1 h 35"/>
                <a:gd name="T22" fmla="*/ 12 w 26"/>
                <a:gd name="T23" fmla="*/ 1 h 35"/>
                <a:gd name="T24" fmla="*/ 13 w 26"/>
                <a:gd name="T25" fmla="*/ 1 h 35"/>
                <a:gd name="T26" fmla="*/ 26 w 26"/>
                <a:gd name="T27" fmla="*/ 28 h 35"/>
                <a:gd name="T28" fmla="*/ 25 w 26"/>
                <a:gd name="T29" fmla="*/ 30 h 35"/>
                <a:gd name="T30" fmla="*/ 16 w 26"/>
                <a:gd name="T31" fmla="*/ 34 h 35"/>
                <a:gd name="T32" fmla="*/ 15 w 26"/>
                <a:gd name="T3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5">
                  <a:moveTo>
                    <a:pt x="4" y="8"/>
                  </a:moveTo>
                  <a:cubicBezTo>
                    <a:pt x="16" y="31"/>
                    <a:pt x="16" y="31"/>
                    <a:pt x="16" y="31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4" y="8"/>
                  </a:lnTo>
                  <a:close/>
                  <a:moveTo>
                    <a:pt x="15" y="35"/>
                  </a:moveTo>
                  <a:cubicBezTo>
                    <a:pt x="14" y="35"/>
                    <a:pt x="14" y="34"/>
                    <a:pt x="13" y="3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30"/>
                    <a:pt x="25" y="3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5"/>
                    <a:pt x="15" y="35"/>
                    <a:pt x="15" y="3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7" name="Freeform 163">
              <a:extLst>
                <a:ext uri="{FF2B5EF4-FFF2-40B4-BE49-F238E27FC236}">
                  <a16:creationId xmlns:a16="http://schemas.microsoft.com/office/drawing/2014/main" xmlns="" id="{3978EF03-6EA2-4F9A-9E11-B9712F024E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5876" y="6210300"/>
              <a:ext cx="84138" cy="77788"/>
            </a:xfrm>
            <a:custGeom>
              <a:avLst/>
              <a:gdLst>
                <a:gd name="T0" fmla="*/ 4 w 17"/>
                <a:gd name="T1" fmla="*/ 7 h 15"/>
                <a:gd name="T2" fmla="*/ 6 w 17"/>
                <a:gd name="T3" fmla="*/ 11 h 15"/>
                <a:gd name="T4" fmla="*/ 12 w 17"/>
                <a:gd name="T5" fmla="*/ 7 h 15"/>
                <a:gd name="T6" fmla="*/ 11 w 17"/>
                <a:gd name="T7" fmla="*/ 4 h 15"/>
                <a:gd name="T8" fmla="*/ 4 w 17"/>
                <a:gd name="T9" fmla="*/ 7 h 15"/>
                <a:gd name="T10" fmla="*/ 5 w 17"/>
                <a:gd name="T11" fmla="*/ 15 h 15"/>
                <a:gd name="T12" fmla="*/ 3 w 17"/>
                <a:gd name="T13" fmla="*/ 14 h 15"/>
                <a:gd name="T14" fmla="*/ 0 w 17"/>
                <a:gd name="T15" fmla="*/ 7 h 15"/>
                <a:gd name="T16" fmla="*/ 1 w 17"/>
                <a:gd name="T17" fmla="*/ 5 h 15"/>
                <a:gd name="T18" fmla="*/ 11 w 17"/>
                <a:gd name="T19" fmla="*/ 0 h 15"/>
                <a:gd name="T20" fmla="*/ 12 w 17"/>
                <a:gd name="T21" fmla="*/ 0 h 15"/>
                <a:gd name="T22" fmla="*/ 13 w 17"/>
                <a:gd name="T23" fmla="*/ 1 h 15"/>
                <a:gd name="T24" fmla="*/ 16 w 17"/>
                <a:gd name="T25" fmla="*/ 7 h 15"/>
                <a:gd name="T26" fmla="*/ 15 w 17"/>
                <a:gd name="T27" fmla="*/ 10 h 15"/>
                <a:gd name="T28" fmla="*/ 5 w 17"/>
                <a:gd name="T29" fmla="*/ 15 h 15"/>
                <a:gd name="T30" fmla="*/ 5 w 17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5">
                  <a:moveTo>
                    <a:pt x="4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4"/>
                    <a:pt x="11" y="4"/>
                    <a:pt x="11" y="4"/>
                  </a:cubicBezTo>
                  <a:lnTo>
                    <a:pt x="4" y="7"/>
                  </a:lnTo>
                  <a:close/>
                  <a:moveTo>
                    <a:pt x="5" y="15"/>
                  </a:moveTo>
                  <a:cubicBezTo>
                    <a:pt x="4" y="15"/>
                    <a:pt x="3" y="14"/>
                    <a:pt x="3" y="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8" name="Freeform 164">
              <a:extLst>
                <a:ext uri="{FF2B5EF4-FFF2-40B4-BE49-F238E27FC236}">
                  <a16:creationId xmlns:a16="http://schemas.microsoft.com/office/drawing/2014/main" xmlns="" id="{8E6EFC57-93B1-4FC5-8910-127D7C923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4263" y="6457950"/>
              <a:ext cx="90488" cy="184150"/>
            </a:xfrm>
            <a:custGeom>
              <a:avLst/>
              <a:gdLst>
                <a:gd name="T0" fmla="*/ 4 w 18"/>
                <a:gd name="T1" fmla="*/ 33 h 36"/>
                <a:gd name="T2" fmla="*/ 14 w 18"/>
                <a:gd name="T3" fmla="*/ 33 h 36"/>
                <a:gd name="T4" fmla="*/ 14 w 18"/>
                <a:gd name="T5" fmla="*/ 4 h 36"/>
                <a:gd name="T6" fmla="*/ 4 w 18"/>
                <a:gd name="T7" fmla="*/ 4 h 36"/>
                <a:gd name="T8" fmla="*/ 4 w 18"/>
                <a:gd name="T9" fmla="*/ 33 h 36"/>
                <a:gd name="T10" fmla="*/ 16 w 18"/>
                <a:gd name="T11" fmla="*/ 36 h 36"/>
                <a:gd name="T12" fmla="*/ 2 w 18"/>
                <a:gd name="T13" fmla="*/ 36 h 36"/>
                <a:gd name="T14" fmla="*/ 0 w 18"/>
                <a:gd name="T15" fmla="*/ 35 h 36"/>
                <a:gd name="T16" fmla="*/ 0 w 18"/>
                <a:gd name="T17" fmla="*/ 2 h 36"/>
                <a:gd name="T18" fmla="*/ 2 w 18"/>
                <a:gd name="T19" fmla="*/ 0 h 36"/>
                <a:gd name="T20" fmla="*/ 16 w 18"/>
                <a:gd name="T21" fmla="*/ 0 h 36"/>
                <a:gd name="T22" fmla="*/ 18 w 18"/>
                <a:gd name="T23" fmla="*/ 2 h 36"/>
                <a:gd name="T24" fmla="*/ 18 w 18"/>
                <a:gd name="T25" fmla="*/ 35 h 36"/>
                <a:gd name="T26" fmla="*/ 16 w 18"/>
                <a:gd name="T2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6">
                  <a:moveTo>
                    <a:pt x="4" y="33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3"/>
                  </a:lnTo>
                  <a:close/>
                  <a:moveTo>
                    <a:pt x="16" y="36"/>
                  </a:move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6"/>
                    <a:pt x="0" y="3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7" y="36"/>
                    <a:pt x="16" y="3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9" name="Freeform 165">
              <a:extLst>
                <a:ext uri="{FF2B5EF4-FFF2-40B4-BE49-F238E27FC236}">
                  <a16:creationId xmlns:a16="http://schemas.microsoft.com/office/drawing/2014/main" xmlns="" id="{9C13B781-0697-404C-97E8-7F3F23353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4263" y="6457950"/>
              <a:ext cx="90488" cy="55563"/>
            </a:xfrm>
            <a:custGeom>
              <a:avLst/>
              <a:gdLst>
                <a:gd name="T0" fmla="*/ 4 w 18"/>
                <a:gd name="T1" fmla="*/ 7 h 11"/>
                <a:gd name="T2" fmla="*/ 14 w 18"/>
                <a:gd name="T3" fmla="*/ 7 h 11"/>
                <a:gd name="T4" fmla="*/ 14 w 18"/>
                <a:gd name="T5" fmla="*/ 4 h 11"/>
                <a:gd name="T6" fmla="*/ 4 w 18"/>
                <a:gd name="T7" fmla="*/ 4 h 11"/>
                <a:gd name="T8" fmla="*/ 4 w 18"/>
                <a:gd name="T9" fmla="*/ 7 h 11"/>
                <a:gd name="T10" fmla="*/ 16 w 18"/>
                <a:gd name="T11" fmla="*/ 11 h 11"/>
                <a:gd name="T12" fmla="*/ 2 w 18"/>
                <a:gd name="T13" fmla="*/ 11 h 11"/>
                <a:gd name="T14" fmla="*/ 0 w 18"/>
                <a:gd name="T15" fmla="*/ 9 h 11"/>
                <a:gd name="T16" fmla="*/ 0 w 18"/>
                <a:gd name="T17" fmla="*/ 2 h 11"/>
                <a:gd name="T18" fmla="*/ 2 w 18"/>
                <a:gd name="T19" fmla="*/ 0 h 11"/>
                <a:gd name="T20" fmla="*/ 16 w 18"/>
                <a:gd name="T21" fmla="*/ 0 h 11"/>
                <a:gd name="T22" fmla="*/ 18 w 18"/>
                <a:gd name="T23" fmla="*/ 2 h 11"/>
                <a:gd name="T24" fmla="*/ 18 w 18"/>
                <a:gd name="T25" fmla="*/ 9 h 11"/>
                <a:gd name="T26" fmla="*/ 16 w 18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1">
                  <a:moveTo>
                    <a:pt x="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6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7" y="11"/>
                    <a:pt x="1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0" name="Freeform 166">
              <a:extLst>
                <a:ext uri="{FF2B5EF4-FFF2-40B4-BE49-F238E27FC236}">
                  <a16:creationId xmlns:a16="http://schemas.microsoft.com/office/drawing/2014/main" xmlns="" id="{FFCA2A60-33BC-4369-8E33-D83C3F274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4113" y="6437313"/>
              <a:ext cx="95250" cy="204788"/>
            </a:xfrm>
            <a:custGeom>
              <a:avLst/>
              <a:gdLst>
                <a:gd name="T0" fmla="*/ 4 w 19"/>
                <a:gd name="T1" fmla="*/ 37 h 40"/>
                <a:gd name="T2" fmla="*/ 15 w 19"/>
                <a:gd name="T3" fmla="*/ 37 h 40"/>
                <a:gd name="T4" fmla="*/ 15 w 19"/>
                <a:gd name="T5" fmla="*/ 4 h 40"/>
                <a:gd name="T6" fmla="*/ 4 w 19"/>
                <a:gd name="T7" fmla="*/ 4 h 40"/>
                <a:gd name="T8" fmla="*/ 4 w 19"/>
                <a:gd name="T9" fmla="*/ 37 h 40"/>
                <a:gd name="T10" fmla="*/ 17 w 19"/>
                <a:gd name="T11" fmla="*/ 40 h 40"/>
                <a:gd name="T12" fmla="*/ 2 w 19"/>
                <a:gd name="T13" fmla="*/ 40 h 40"/>
                <a:gd name="T14" fmla="*/ 0 w 19"/>
                <a:gd name="T15" fmla="*/ 39 h 40"/>
                <a:gd name="T16" fmla="*/ 0 w 19"/>
                <a:gd name="T17" fmla="*/ 2 h 40"/>
                <a:gd name="T18" fmla="*/ 2 w 19"/>
                <a:gd name="T19" fmla="*/ 0 h 40"/>
                <a:gd name="T20" fmla="*/ 17 w 19"/>
                <a:gd name="T21" fmla="*/ 0 h 40"/>
                <a:gd name="T22" fmla="*/ 19 w 19"/>
                <a:gd name="T23" fmla="*/ 2 h 40"/>
                <a:gd name="T24" fmla="*/ 19 w 19"/>
                <a:gd name="T25" fmla="*/ 39 h 40"/>
                <a:gd name="T26" fmla="*/ 17 w 19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0">
                  <a:moveTo>
                    <a:pt x="4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7"/>
                  </a:lnTo>
                  <a:close/>
                  <a:moveTo>
                    <a:pt x="17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8" y="40"/>
                    <a:pt x="17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1" name="Freeform 167">
              <a:extLst>
                <a:ext uri="{FF2B5EF4-FFF2-40B4-BE49-F238E27FC236}">
                  <a16:creationId xmlns:a16="http://schemas.microsoft.com/office/drawing/2014/main" xmlns="" id="{3818ECB9-11DE-45EF-8F4D-394BF82CA1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4113" y="6437313"/>
              <a:ext cx="95250" cy="55563"/>
            </a:xfrm>
            <a:custGeom>
              <a:avLst/>
              <a:gdLst>
                <a:gd name="T0" fmla="*/ 4 w 19"/>
                <a:gd name="T1" fmla="*/ 8 h 11"/>
                <a:gd name="T2" fmla="*/ 15 w 19"/>
                <a:gd name="T3" fmla="*/ 8 h 11"/>
                <a:gd name="T4" fmla="*/ 15 w 19"/>
                <a:gd name="T5" fmla="*/ 4 h 11"/>
                <a:gd name="T6" fmla="*/ 4 w 19"/>
                <a:gd name="T7" fmla="*/ 4 h 11"/>
                <a:gd name="T8" fmla="*/ 4 w 19"/>
                <a:gd name="T9" fmla="*/ 8 h 11"/>
                <a:gd name="T10" fmla="*/ 17 w 19"/>
                <a:gd name="T11" fmla="*/ 11 h 11"/>
                <a:gd name="T12" fmla="*/ 2 w 19"/>
                <a:gd name="T13" fmla="*/ 11 h 11"/>
                <a:gd name="T14" fmla="*/ 0 w 19"/>
                <a:gd name="T15" fmla="*/ 10 h 11"/>
                <a:gd name="T16" fmla="*/ 0 w 19"/>
                <a:gd name="T17" fmla="*/ 2 h 11"/>
                <a:gd name="T18" fmla="*/ 2 w 19"/>
                <a:gd name="T19" fmla="*/ 0 h 11"/>
                <a:gd name="T20" fmla="*/ 17 w 19"/>
                <a:gd name="T21" fmla="*/ 0 h 11"/>
                <a:gd name="T22" fmla="*/ 19 w 19"/>
                <a:gd name="T23" fmla="*/ 2 h 11"/>
                <a:gd name="T24" fmla="*/ 19 w 19"/>
                <a:gd name="T25" fmla="*/ 10 h 11"/>
                <a:gd name="T26" fmla="*/ 17 w 19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">
                  <a:moveTo>
                    <a:pt x="4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  <a:moveTo>
                    <a:pt x="17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8" y="11"/>
                    <a:pt x="17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2" name="Freeform 168">
              <a:extLst>
                <a:ext uri="{FF2B5EF4-FFF2-40B4-BE49-F238E27FC236}">
                  <a16:creationId xmlns:a16="http://schemas.microsoft.com/office/drawing/2014/main" xmlns="" id="{706F494C-D2B3-4BB6-BD01-0D7181D16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188" y="6534150"/>
              <a:ext cx="20638" cy="73025"/>
            </a:xfrm>
            <a:custGeom>
              <a:avLst/>
              <a:gdLst>
                <a:gd name="T0" fmla="*/ 2 w 4"/>
                <a:gd name="T1" fmla="*/ 14 h 14"/>
                <a:gd name="T2" fmla="*/ 0 w 4"/>
                <a:gd name="T3" fmla="*/ 12 h 14"/>
                <a:gd name="T4" fmla="*/ 0 w 4"/>
                <a:gd name="T5" fmla="*/ 1 h 14"/>
                <a:gd name="T6" fmla="*/ 2 w 4"/>
                <a:gd name="T7" fmla="*/ 0 h 14"/>
                <a:gd name="T8" fmla="*/ 4 w 4"/>
                <a:gd name="T9" fmla="*/ 1 h 14"/>
                <a:gd name="T10" fmla="*/ 4 w 4"/>
                <a:gd name="T11" fmla="*/ 12 h 14"/>
                <a:gd name="T12" fmla="*/ 2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3" name="Freeform 169">
              <a:extLst>
                <a:ext uri="{FF2B5EF4-FFF2-40B4-BE49-F238E27FC236}">
                  <a16:creationId xmlns:a16="http://schemas.microsoft.com/office/drawing/2014/main" xmlns="" id="{6ADCAA7D-D021-4AD5-9C57-A22A6AE53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5388" y="6513513"/>
              <a:ext cx="14288" cy="93663"/>
            </a:xfrm>
            <a:custGeom>
              <a:avLst/>
              <a:gdLst>
                <a:gd name="T0" fmla="*/ 2 w 3"/>
                <a:gd name="T1" fmla="*/ 18 h 18"/>
                <a:gd name="T2" fmla="*/ 0 w 3"/>
                <a:gd name="T3" fmla="*/ 16 h 18"/>
                <a:gd name="T4" fmla="*/ 0 w 3"/>
                <a:gd name="T5" fmla="*/ 2 h 18"/>
                <a:gd name="T6" fmla="*/ 2 w 3"/>
                <a:gd name="T7" fmla="*/ 0 h 18"/>
                <a:gd name="T8" fmla="*/ 3 w 3"/>
                <a:gd name="T9" fmla="*/ 2 h 18"/>
                <a:gd name="T10" fmla="*/ 3 w 3"/>
                <a:gd name="T11" fmla="*/ 16 h 18"/>
                <a:gd name="T12" fmla="*/ 2 w 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8">
                  <a:moveTo>
                    <a:pt x="2" y="18"/>
                  </a:moveTo>
                  <a:cubicBezTo>
                    <a:pt x="0" y="18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8"/>
                    <a:pt x="2" y="1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4" name="Freeform 170">
              <a:extLst>
                <a:ext uri="{FF2B5EF4-FFF2-40B4-BE49-F238E27FC236}">
                  <a16:creationId xmlns:a16="http://schemas.microsoft.com/office/drawing/2014/main" xmlns="" id="{311A79B6-B6F2-440A-912B-02F06511A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4763" y="6570663"/>
              <a:ext cx="236538" cy="71438"/>
            </a:xfrm>
            <a:custGeom>
              <a:avLst/>
              <a:gdLst>
                <a:gd name="T0" fmla="*/ 5 w 47"/>
                <a:gd name="T1" fmla="*/ 11 h 14"/>
                <a:gd name="T2" fmla="*/ 40 w 47"/>
                <a:gd name="T3" fmla="*/ 11 h 14"/>
                <a:gd name="T4" fmla="*/ 44 w 47"/>
                <a:gd name="T5" fmla="*/ 7 h 14"/>
                <a:gd name="T6" fmla="*/ 40 w 47"/>
                <a:gd name="T7" fmla="*/ 4 h 14"/>
                <a:gd name="T8" fmla="*/ 5 w 47"/>
                <a:gd name="T9" fmla="*/ 4 h 14"/>
                <a:gd name="T10" fmla="*/ 5 w 47"/>
                <a:gd name="T11" fmla="*/ 11 h 14"/>
                <a:gd name="T12" fmla="*/ 40 w 47"/>
                <a:gd name="T13" fmla="*/ 14 h 14"/>
                <a:gd name="T14" fmla="*/ 2 w 47"/>
                <a:gd name="T15" fmla="*/ 14 h 14"/>
                <a:gd name="T16" fmla="*/ 0 w 47"/>
                <a:gd name="T17" fmla="*/ 14 h 14"/>
                <a:gd name="T18" fmla="*/ 0 w 47"/>
                <a:gd name="T19" fmla="*/ 12 h 14"/>
                <a:gd name="T20" fmla="*/ 0 w 47"/>
                <a:gd name="T21" fmla="*/ 3 h 14"/>
                <a:gd name="T22" fmla="*/ 0 w 47"/>
                <a:gd name="T23" fmla="*/ 1 h 14"/>
                <a:gd name="T24" fmla="*/ 2 w 47"/>
                <a:gd name="T25" fmla="*/ 0 h 14"/>
                <a:gd name="T26" fmla="*/ 40 w 47"/>
                <a:gd name="T27" fmla="*/ 0 h 14"/>
                <a:gd name="T28" fmla="*/ 47 w 47"/>
                <a:gd name="T29" fmla="*/ 7 h 14"/>
                <a:gd name="T30" fmla="*/ 40 w 47"/>
                <a:gd name="T3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4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8"/>
                    <a:pt x="5" y="11"/>
                  </a:cubicBezTo>
                  <a:moveTo>
                    <a:pt x="40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9"/>
                    <a:pt x="2" y="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7" y="3"/>
                    <a:pt x="47" y="7"/>
                  </a:cubicBezTo>
                  <a:cubicBezTo>
                    <a:pt x="47" y="11"/>
                    <a:pt x="44" y="14"/>
                    <a:pt x="40" y="1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5" name="Freeform 171">
              <a:extLst>
                <a:ext uri="{FF2B5EF4-FFF2-40B4-BE49-F238E27FC236}">
                  <a16:creationId xmlns:a16="http://schemas.microsoft.com/office/drawing/2014/main" xmlns="" id="{A82FC94D-0EA8-4B06-A600-C52F92D21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6513513"/>
              <a:ext cx="241300" cy="77788"/>
            </a:xfrm>
            <a:custGeom>
              <a:avLst/>
              <a:gdLst>
                <a:gd name="T0" fmla="*/ 5 w 48"/>
                <a:gd name="T1" fmla="*/ 11 h 15"/>
                <a:gd name="T2" fmla="*/ 40 w 48"/>
                <a:gd name="T3" fmla="*/ 11 h 15"/>
                <a:gd name="T4" fmla="*/ 44 w 48"/>
                <a:gd name="T5" fmla="*/ 7 h 15"/>
                <a:gd name="T6" fmla="*/ 40 w 48"/>
                <a:gd name="T7" fmla="*/ 4 h 15"/>
                <a:gd name="T8" fmla="*/ 5 w 48"/>
                <a:gd name="T9" fmla="*/ 4 h 15"/>
                <a:gd name="T10" fmla="*/ 5 w 48"/>
                <a:gd name="T11" fmla="*/ 11 h 15"/>
                <a:gd name="T12" fmla="*/ 40 w 48"/>
                <a:gd name="T13" fmla="*/ 15 h 15"/>
                <a:gd name="T14" fmla="*/ 2 w 48"/>
                <a:gd name="T15" fmla="*/ 15 h 15"/>
                <a:gd name="T16" fmla="*/ 1 w 48"/>
                <a:gd name="T17" fmla="*/ 14 h 15"/>
                <a:gd name="T18" fmla="*/ 1 w 48"/>
                <a:gd name="T19" fmla="*/ 12 h 15"/>
                <a:gd name="T20" fmla="*/ 1 w 48"/>
                <a:gd name="T21" fmla="*/ 3 h 15"/>
                <a:gd name="T22" fmla="*/ 1 w 48"/>
                <a:gd name="T23" fmla="*/ 1 h 15"/>
                <a:gd name="T24" fmla="*/ 2 w 48"/>
                <a:gd name="T25" fmla="*/ 0 h 15"/>
                <a:gd name="T26" fmla="*/ 40 w 48"/>
                <a:gd name="T27" fmla="*/ 0 h 15"/>
                <a:gd name="T28" fmla="*/ 48 w 48"/>
                <a:gd name="T29" fmla="*/ 7 h 15"/>
                <a:gd name="T30" fmla="*/ 40 w 48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5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6" y="9"/>
                    <a:pt x="5" y="11"/>
                  </a:cubicBezTo>
                  <a:moveTo>
                    <a:pt x="40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9"/>
                    <a:pt x="2" y="6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3"/>
                    <a:pt x="48" y="7"/>
                  </a:cubicBezTo>
                  <a:cubicBezTo>
                    <a:pt x="48" y="11"/>
                    <a:pt x="44" y="15"/>
                    <a:pt x="40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6" name="Freeform 172">
              <a:extLst>
                <a:ext uri="{FF2B5EF4-FFF2-40B4-BE49-F238E27FC236}">
                  <a16:creationId xmlns:a16="http://schemas.microsoft.com/office/drawing/2014/main" xmlns="" id="{04BE00C2-0FA1-4756-868B-498339FB37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4763" y="6457950"/>
              <a:ext cx="236538" cy="76200"/>
            </a:xfrm>
            <a:custGeom>
              <a:avLst/>
              <a:gdLst>
                <a:gd name="T0" fmla="*/ 5 w 47"/>
                <a:gd name="T1" fmla="*/ 11 h 15"/>
                <a:gd name="T2" fmla="*/ 40 w 47"/>
                <a:gd name="T3" fmla="*/ 11 h 15"/>
                <a:gd name="T4" fmla="*/ 44 w 47"/>
                <a:gd name="T5" fmla="*/ 7 h 15"/>
                <a:gd name="T6" fmla="*/ 40 w 47"/>
                <a:gd name="T7" fmla="*/ 4 h 15"/>
                <a:gd name="T8" fmla="*/ 5 w 47"/>
                <a:gd name="T9" fmla="*/ 4 h 15"/>
                <a:gd name="T10" fmla="*/ 5 w 47"/>
                <a:gd name="T11" fmla="*/ 11 h 15"/>
                <a:gd name="T12" fmla="*/ 40 w 47"/>
                <a:gd name="T13" fmla="*/ 15 h 15"/>
                <a:gd name="T14" fmla="*/ 2 w 47"/>
                <a:gd name="T15" fmla="*/ 15 h 15"/>
                <a:gd name="T16" fmla="*/ 0 w 47"/>
                <a:gd name="T17" fmla="*/ 14 h 15"/>
                <a:gd name="T18" fmla="*/ 0 w 47"/>
                <a:gd name="T19" fmla="*/ 12 h 15"/>
                <a:gd name="T20" fmla="*/ 0 w 47"/>
                <a:gd name="T21" fmla="*/ 3 h 15"/>
                <a:gd name="T22" fmla="*/ 0 w 47"/>
                <a:gd name="T23" fmla="*/ 1 h 15"/>
                <a:gd name="T24" fmla="*/ 2 w 47"/>
                <a:gd name="T25" fmla="*/ 0 h 15"/>
                <a:gd name="T26" fmla="*/ 40 w 47"/>
                <a:gd name="T27" fmla="*/ 0 h 15"/>
                <a:gd name="T28" fmla="*/ 47 w 47"/>
                <a:gd name="T29" fmla="*/ 8 h 15"/>
                <a:gd name="T30" fmla="*/ 40 w 47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5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9"/>
                    <a:pt x="5" y="11"/>
                  </a:cubicBezTo>
                  <a:moveTo>
                    <a:pt x="40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9"/>
                    <a:pt x="2" y="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7" y="4"/>
                    <a:pt x="47" y="8"/>
                  </a:cubicBezTo>
                  <a:cubicBezTo>
                    <a:pt x="47" y="12"/>
                    <a:pt x="44" y="15"/>
                    <a:pt x="40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7" name="Freeform 173">
              <a:extLst>
                <a:ext uri="{FF2B5EF4-FFF2-40B4-BE49-F238E27FC236}">
                  <a16:creationId xmlns:a16="http://schemas.microsoft.com/office/drawing/2014/main" xmlns="" id="{C88E7DF4-D978-4D6B-8056-DF790AC6A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6235700"/>
              <a:ext cx="608013" cy="498475"/>
            </a:xfrm>
            <a:custGeom>
              <a:avLst/>
              <a:gdLst>
                <a:gd name="T0" fmla="*/ 4 w 121"/>
                <a:gd name="T1" fmla="*/ 93 h 97"/>
                <a:gd name="T2" fmla="*/ 117 w 121"/>
                <a:gd name="T3" fmla="*/ 89 h 97"/>
                <a:gd name="T4" fmla="*/ 14 w 121"/>
                <a:gd name="T5" fmla="*/ 22 h 97"/>
                <a:gd name="T6" fmla="*/ 26 w 121"/>
                <a:gd name="T7" fmla="*/ 85 h 97"/>
                <a:gd name="T8" fmla="*/ 14 w 121"/>
                <a:gd name="T9" fmla="*/ 22 h 97"/>
                <a:gd name="T10" fmla="*/ 14 w 121"/>
                <a:gd name="T11" fmla="*/ 10 h 97"/>
                <a:gd name="T12" fmla="*/ 26 w 121"/>
                <a:gd name="T13" fmla="*/ 4 h 97"/>
                <a:gd name="T14" fmla="*/ 42 w 121"/>
                <a:gd name="T15" fmla="*/ 32 h 97"/>
                <a:gd name="T16" fmla="*/ 30 w 121"/>
                <a:gd name="T17" fmla="*/ 28 h 97"/>
                <a:gd name="T18" fmla="*/ 42 w 121"/>
                <a:gd name="T19" fmla="*/ 32 h 97"/>
                <a:gd name="T20" fmla="*/ 42 w 121"/>
                <a:gd name="T21" fmla="*/ 81 h 97"/>
                <a:gd name="T22" fmla="*/ 30 w 121"/>
                <a:gd name="T23" fmla="*/ 85 h 97"/>
                <a:gd name="T24" fmla="*/ 42 w 121"/>
                <a:gd name="T25" fmla="*/ 77 h 97"/>
                <a:gd name="T26" fmla="*/ 30 w 121"/>
                <a:gd name="T27" fmla="*/ 36 h 97"/>
                <a:gd name="T28" fmla="*/ 42 w 121"/>
                <a:gd name="T29" fmla="*/ 77 h 97"/>
                <a:gd name="T30" fmla="*/ 14 w 121"/>
                <a:gd name="T31" fmla="*/ 18 h 97"/>
                <a:gd name="T32" fmla="*/ 26 w 121"/>
                <a:gd name="T33" fmla="*/ 14 h 97"/>
                <a:gd name="T34" fmla="*/ 46 w 121"/>
                <a:gd name="T35" fmla="*/ 20 h 97"/>
                <a:gd name="T36" fmla="*/ 56 w 121"/>
                <a:gd name="T37" fmla="*/ 85 h 97"/>
                <a:gd name="T38" fmla="*/ 46 w 121"/>
                <a:gd name="T39" fmla="*/ 20 h 97"/>
                <a:gd name="T40" fmla="*/ 60 w 121"/>
                <a:gd name="T41" fmla="*/ 12 h 97"/>
                <a:gd name="T42" fmla="*/ 70 w 121"/>
                <a:gd name="T43" fmla="*/ 8 h 97"/>
                <a:gd name="T44" fmla="*/ 60 w 121"/>
                <a:gd name="T45" fmla="*/ 81 h 97"/>
                <a:gd name="T46" fmla="*/ 70 w 121"/>
                <a:gd name="T47" fmla="*/ 85 h 97"/>
                <a:gd name="T48" fmla="*/ 60 w 121"/>
                <a:gd name="T49" fmla="*/ 81 h 97"/>
                <a:gd name="T50" fmla="*/ 70 w 121"/>
                <a:gd name="T51" fmla="*/ 60 h 97"/>
                <a:gd name="T52" fmla="*/ 60 w 121"/>
                <a:gd name="T53" fmla="*/ 77 h 97"/>
                <a:gd name="T54" fmla="*/ 60 w 121"/>
                <a:gd name="T55" fmla="*/ 18 h 97"/>
                <a:gd name="T56" fmla="*/ 70 w 121"/>
                <a:gd name="T57" fmla="*/ 16 h 97"/>
                <a:gd name="T58" fmla="*/ 60 w 121"/>
                <a:gd name="T59" fmla="*/ 56 h 97"/>
                <a:gd name="T60" fmla="*/ 87 w 121"/>
                <a:gd name="T61" fmla="*/ 85 h 97"/>
                <a:gd name="T62" fmla="*/ 74 w 121"/>
                <a:gd name="T63" fmla="*/ 24 h 97"/>
                <a:gd name="T64" fmla="*/ 87 w 121"/>
                <a:gd name="T65" fmla="*/ 85 h 97"/>
                <a:gd name="T66" fmla="*/ 91 w 121"/>
                <a:gd name="T67" fmla="*/ 14 h 97"/>
                <a:gd name="T68" fmla="*/ 105 w 121"/>
                <a:gd name="T69" fmla="*/ 8 h 97"/>
                <a:gd name="T70" fmla="*/ 105 w 121"/>
                <a:gd name="T71" fmla="*/ 22 h 97"/>
                <a:gd name="T72" fmla="*/ 91 w 121"/>
                <a:gd name="T73" fmla="*/ 18 h 97"/>
                <a:gd name="T74" fmla="*/ 105 w 121"/>
                <a:gd name="T75" fmla="*/ 22 h 97"/>
                <a:gd name="T76" fmla="*/ 91 w 121"/>
                <a:gd name="T77" fmla="*/ 67 h 97"/>
                <a:gd name="T78" fmla="*/ 105 w 121"/>
                <a:gd name="T79" fmla="*/ 26 h 97"/>
                <a:gd name="T80" fmla="*/ 105 w 121"/>
                <a:gd name="T81" fmla="*/ 75 h 97"/>
                <a:gd name="T82" fmla="*/ 91 w 121"/>
                <a:gd name="T83" fmla="*/ 71 h 97"/>
                <a:gd name="T84" fmla="*/ 105 w 121"/>
                <a:gd name="T85" fmla="*/ 75 h 97"/>
                <a:gd name="T86" fmla="*/ 105 w 121"/>
                <a:gd name="T87" fmla="*/ 79 h 97"/>
                <a:gd name="T88" fmla="*/ 91 w 121"/>
                <a:gd name="T89" fmla="*/ 85 h 97"/>
                <a:gd name="T90" fmla="*/ 121 w 121"/>
                <a:gd name="T91" fmla="*/ 85 h 97"/>
                <a:gd name="T92" fmla="*/ 109 w 121"/>
                <a:gd name="T93" fmla="*/ 6 h 97"/>
                <a:gd name="T94" fmla="*/ 89 w 121"/>
                <a:gd name="T95" fmla="*/ 4 h 97"/>
                <a:gd name="T96" fmla="*/ 87 w 121"/>
                <a:gd name="T97" fmla="*/ 20 h 97"/>
                <a:gd name="T98" fmla="*/ 74 w 121"/>
                <a:gd name="T99" fmla="*/ 6 h 97"/>
                <a:gd name="T100" fmla="*/ 58 w 121"/>
                <a:gd name="T101" fmla="*/ 4 h 97"/>
                <a:gd name="T102" fmla="*/ 56 w 121"/>
                <a:gd name="T103" fmla="*/ 16 h 97"/>
                <a:gd name="T104" fmla="*/ 42 w 121"/>
                <a:gd name="T105" fmla="*/ 18 h 97"/>
                <a:gd name="T106" fmla="*/ 30 w 121"/>
                <a:gd name="T107" fmla="*/ 24 h 97"/>
                <a:gd name="T108" fmla="*/ 28 w 121"/>
                <a:gd name="T109" fmla="*/ 0 h 97"/>
                <a:gd name="T110" fmla="*/ 10 w 121"/>
                <a:gd name="T111" fmla="*/ 2 h 97"/>
                <a:gd name="T112" fmla="*/ 0 w 121"/>
                <a:gd name="T113" fmla="*/ 85 h 97"/>
                <a:gd name="T114" fmla="*/ 121 w 121"/>
                <a:gd name="T1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1" h="97">
                  <a:moveTo>
                    <a:pt x="117" y="93"/>
                  </a:moveTo>
                  <a:cubicBezTo>
                    <a:pt x="4" y="93"/>
                    <a:pt x="4" y="93"/>
                    <a:pt x="4" y="93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117" y="89"/>
                    <a:pt x="117" y="89"/>
                    <a:pt x="117" y="89"/>
                  </a:cubicBezTo>
                  <a:lnTo>
                    <a:pt x="117" y="93"/>
                  </a:lnTo>
                  <a:close/>
                  <a:moveTo>
                    <a:pt x="14" y="22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14" y="85"/>
                    <a:pt x="14" y="85"/>
                    <a:pt x="14" y="85"/>
                  </a:cubicBezTo>
                  <a:lnTo>
                    <a:pt x="14" y="22"/>
                  </a:lnTo>
                  <a:close/>
                  <a:moveTo>
                    <a:pt x="26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26" y="10"/>
                  </a:lnTo>
                  <a:close/>
                  <a:moveTo>
                    <a:pt x="42" y="32"/>
                  </a:moveTo>
                  <a:cubicBezTo>
                    <a:pt x="30" y="32"/>
                    <a:pt x="30" y="32"/>
                    <a:pt x="30" y="32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2"/>
                  </a:lnTo>
                  <a:close/>
                  <a:moveTo>
                    <a:pt x="30" y="81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30" y="85"/>
                    <a:pt x="30" y="85"/>
                    <a:pt x="30" y="85"/>
                  </a:cubicBezTo>
                  <a:lnTo>
                    <a:pt x="30" y="81"/>
                  </a:lnTo>
                  <a:close/>
                  <a:moveTo>
                    <a:pt x="42" y="77"/>
                  </a:moveTo>
                  <a:cubicBezTo>
                    <a:pt x="30" y="77"/>
                    <a:pt x="30" y="77"/>
                    <a:pt x="30" y="7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42" y="36"/>
                    <a:pt x="42" y="36"/>
                    <a:pt x="42" y="36"/>
                  </a:cubicBezTo>
                  <a:lnTo>
                    <a:pt x="42" y="77"/>
                  </a:lnTo>
                  <a:close/>
                  <a:moveTo>
                    <a:pt x="26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6" y="14"/>
                    <a:pt x="26" y="14"/>
                    <a:pt x="26" y="14"/>
                  </a:cubicBezTo>
                  <a:lnTo>
                    <a:pt x="26" y="18"/>
                  </a:lnTo>
                  <a:close/>
                  <a:moveTo>
                    <a:pt x="46" y="2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46" y="85"/>
                    <a:pt x="46" y="85"/>
                    <a:pt x="46" y="85"/>
                  </a:cubicBezTo>
                  <a:lnTo>
                    <a:pt x="46" y="20"/>
                  </a:lnTo>
                  <a:close/>
                  <a:moveTo>
                    <a:pt x="70" y="12"/>
                  </a:moveTo>
                  <a:cubicBezTo>
                    <a:pt x="60" y="12"/>
                    <a:pt x="60" y="12"/>
                    <a:pt x="60" y="1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70" y="8"/>
                    <a:pt x="70" y="8"/>
                    <a:pt x="70" y="8"/>
                  </a:cubicBezTo>
                  <a:lnTo>
                    <a:pt x="70" y="12"/>
                  </a:lnTo>
                  <a:close/>
                  <a:moveTo>
                    <a:pt x="60" y="81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60" y="85"/>
                    <a:pt x="60" y="85"/>
                    <a:pt x="60" y="85"/>
                  </a:cubicBezTo>
                  <a:lnTo>
                    <a:pt x="60" y="81"/>
                  </a:lnTo>
                  <a:close/>
                  <a:moveTo>
                    <a:pt x="60" y="60"/>
                  </a:moveTo>
                  <a:cubicBezTo>
                    <a:pt x="70" y="60"/>
                    <a:pt x="70" y="60"/>
                    <a:pt x="70" y="60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77"/>
                    <a:pt x="60" y="77"/>
                    <a:pt x="60" y="77"/>
                  </a:cubicBezTo>
                  <a:lnTo>
                    <a:pt x="60" y="60"/>
                  </a:lnTo>
                  <a:close/>
                  <a:moveTo>
                    <a:pt x="60" y="18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60" y="18"/>
                  </a:lnTo>
                  <a:close/>
                  <a:moveTo>
                    <a:pt x="87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24"/>
                    <a:pt x="87" y="24"/>
                    <a:pt x="87" y="24"/>
                  </a:cubicBezTo>
                  <a:lnTo>
                    <a:pt x="87" y="85"/>
                  </a:lnTo>
                  <a:close/>
                  <a:moveTo>
                    <a:pt x="105" y="14"/>
                  </a:moveTo>
                  <a:cubicBezTo>
                    <a:pt x="91" y="14"/>
                    <a:pt x="91" y="14"/>
                    <a:pt x="91" y="14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14"/>
                  </a:lnTo>
                  <a:close/>
                  <a:moveTo>
                    <a:pt x="105" y="22"/>
                  </a:moveTo>
                  <a:cubicBezTo>
                    <a:pt x="91" y="22"/>
                    <a:pt x="91" y="22"/>
                    <a:pt x="91" y="22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105" y="18"/>
                    <a:pt x="105" y="18"/>
                    <a:pt x="105" y="18"/>
                  </a:cubicBezTo>
                  <a:lnTo>
                    <a:pt x="105" y="22"/>
                  </a:lnTo>
                  <a:close/>
                  <a:moveTo>
                    <a:pt x="105" y="67"/>
                  </a:moveTo>
                  <a:cubicBezTo>
                    <a:pt x="91" y="67"/>
                    <a:pt x="91" y="67"/>
                    <a:pt x="91" y="6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105" y="26"/>
                    <a:pt x="105" y="26"/>
                    <a:pt x="105" y="26"/>
                  </a:cubicBezTo>
                  <a:lnTo>
                    <a:pt x="105" y="67"/>
                  </a:lnTo>
                  <a:close/>
                  <a:moveTo>
                    <a:pt x="105" y="75"/>
                  </a:moveTo>
                  <a:cubicBezTo>
                    <a:pt x="91" y="75"/>
                    <a:pt x="91" y="75"/>
                    <a:pt x="91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05" y="71"/>
                    <a:pt x="105" y="71"/>
                    <a:pt x="105" y="71"/>
                  </a:cubicBezTo>
                  <a:lnTo>
                    <a:pt x="105" y="75"/>
                  </a:lnTo>
                  <a:close/>
                  <a:moveTo>
                    <a:pt x="91" y="79"/>
                  </a:moveTo>
                  <a:cubicBezTo>
                    <a:pt x="105" y="79"/>
                    <a:pt x="105" y="79"/>
                    <a:pt x="105" y="79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91" y="85"/>
                    <a:pt x="91" y="85"/>
                    <a:pt x="91" y="85"/>
                  </a:cubicBezTo>
                  <a:lnTo>
                    <a:pt x="91" y="79"/>
                  </a:lnTo>
                  <a:close/>
                  <a:moveTo>
                    <a:pt x="121" y="85"/>
                  </a:moveTo>
                  <a:cubicBezTo>
                    <a:pt x="109" y="85"/>
                    <a:pt x="109" y="85"/>
                    <a:pt x="109" y="8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5"/>
                    <a:pt x="108" y="4"/>
                    <a:pt x="10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5"/>
                    <a:pt x="87" y="6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4"/>
                    <a:pt x="7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6" y="5"/>
                    <a:pt x="56" y="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6"/>
                    <a:pt x="42" y="17"/>
                    <a:pt x="42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1" y="97"/>
                    <a:pt x="121" y="97"/>
                    <a:pt x="121" y="97"/>
                  </a:cubicBezTo>
                  <a:lnTo>
                    <a:pt x="121" y="8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8" name="Rectangle 174">
              <a:extLst>
                <a:ext uri="{FF2B5EF4-FFF2-40B4-BE49-F238E27FC236}">
                  <a16:creationId xmlns:a16="http://schemas.microsoft.com/office/drawing/2014/main" xmlns="" id="{C4AA699C-76C2-4A83-8151-D2CB3A3DC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4076" y="6400800"/>
              <a:ext cx="20638" cy="231775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9" name="Rectangle 175">
              <a:extLst>
                <a:ext uri="{FF2B5EF4-FFF2-40B4-BE49-F238E27FC236}">
                  <a16:creationId xmlns:a16="http://schemas.microsoft.com/office/drawing/2014/main" xmlns="" id="{E2E824BF-9A58-4BCE-822A-CF6D912F7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8651" y="6462713"/>
              <a:ext cx="20638" cy="128588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0" name="Freeform 176">
              <a:extLst>
                <a:ext uri="{FF2B5EF4-FFF2-40B4-BE49-F238E27FC236}">
                  <a16:creationId xmlns:a16="http://schemas.microsoft.com/office/drawing/2014/main" xmlns="" id="{05298F77-F9ED-434B-AD38-E00A9B89D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076" y="6262688"/>
              <a:ext cx="130175" cy="431800"/>
            </a:xfrm>
            <a:custGeom>
              <a:avLst/>
              <a:gdLst>
                <a:gd name="T0" fmla="*/ 5 w 26"/>
                <a:gd name="T1" fmla="*/ 3 h 84"/>
                <a:gd name="T2" fmla="*/ 3 w 26"/>
                <a:gd name="T3" fmla="*/ 5 h 84"/>
                <a:gd name="T4" fmla="*/ 3 w 26"/>
                <a:gd name="T5" fmla="*/ 79 h 84"/>
                <a:gd name="T6" fmla="*/ 5 w 26"/>
                <a:gd name="T7" fmla="*/ 81 h 84"/>
                <a:gd name="T8" fmla="*/ 23 w 26"/>
                <a:gd name="T9" fmla="*/ 81 h 84"/>
                <a:gd name="T10" fmla="*/ 23 w 26"/>
                <a:gd name="T11" fmla="*/ 3 h 84"/>
                <a:gd name="T12" fmla="*/ 5 w 26"/>
                <a:gd name="T13" fmla="*/ 3 h 84"/>
                <a:gd name="T14" fmla="*/ 24 w 26"/>
                <a:gd name="T15" fmla="*/ 84 h 84"/>
                <a:gd name="T16" fmla="*/ 5 w 26"/>
                <a:gd name="T17" fmla="*/ 84 h 84"/>
                <a:gd name="T18" fmla="*/ 0 w 26"/>
                <a:gd name="T19" fmla="*/ 79 h 84"/>
                <a:gd name="T20" fmla="*/ 0 w 26"/>
                <a:gd name="T21" fmla="*/ 5 h 84"/>
                <a:gd name="T22" fmla="*/ 5 w 26"/>
                <a:gd name="T23" fmla="*/ 0 h 84"/>
                <a:gd name="T24" fmla="*/ 24 w 26"/>
                <a:gd name="T25" fmla="*/ 0 h 84"/>
                <a:gd name="T26" fmla="*/ 26 w 26"/>
                <a:gd name="T27" fmla="*/ 1 h 84"/>
                <a:gd name="T28" fmla="*/ 26 w 26"/>
                <a:gd name="T29" fmla="*/ 82 h 84"/>
                <a:gd name="T30" fmla="*/ 24 w 26"/>
                <a:gd name="T3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84">
                  <a:moveTo>
                    <a:pt x="5" y="3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0"/>
                    <a:pt x="4" y="81"/>
                    <a:pt x="5" y="81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5" y="3"/>
                  </a:lnTo>
                  <a:close/>
                  <a:moveTo>
                    <a:pt x="24" y="84"/>
                  </a:moveTo>
                  <a:cubicBezTo>
                    <a:pt x="5" y="84"/>
                    <a:pt x="5" y="84"/>
                    <a:pt x="5" y="84"/>
                  </a:cubicBezTo>
                  <a:cubicBezTo>
                    <a:pt x="2" y="84"/>
                    <a:pt x="0" y="82"/>
                    <a:pt x="0" y="7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6" y="1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3"/>
                    <a:pt x="25" y="84"/>
                    <a:pt x="24" y="8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1" name="Freeform 177">
              <a:extLst>
                <a:ext uri="{FF2B5EF4-FFF2-40B4-BE49-F238E27FC236}">
                  <a16:creationId xmlns:a16="http://schemas.microsoft.com/office/drawing/2014/main" xmlns="" id="{3E775AFD-EC01-409A-BFEE-224F9E4CA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4501" y="6262688"/>
              <a:ext cx="130175" cy="431800"/>
            </a:xfrm>
            <a:custGeom>
              <a:avLst/>
              <a:gdLst>
                <a:gd name="T0" fmla="*/ 4 w 26"/>
                <a:gd name="T1" fmla="*/ 81 h 84"/>
                <a:gd name="T2" fmla="*/ 23 w 26"/>
                <a:gd name="T3" fmla="*/ 81 h 84"/>
                <a:gd name="T4" fmla="*/ 23 w 26"/>
                <a:gd name="T5" fmla="*/ 3 h 84"/>
                <a:gd name="T6" fmla="*/ 4 w 26"/>
                <a:gd name="T7" fmla="*/ 3 h 84"/>
                <a:gd name="T8" fmla="*/ 4 w 26"/>
                <a:gd name="T9" fmla="*/ 81 h 84"/>
                <a:gd name="T10" fmla="*/ 25 w 26"/>
                <a:gd name="T11" fmla="*/ 84 h 84"/>
                <a:gd name="T12" fmla="*/ 2 w 26"/>
                <a:gd name="T13" fmla="*/ 84 h 84"/>
                <a:gd name="T14" fmla="*/ 0 w 26"/>
                <a:gd name="T15" fmla="*/ 82 h 84"/>
                <a:gd name="T16" fmla="*/ 0 w 26"/>
                <a:gd name="T17" fmla="*/ 1 h 84"/>
                <a:gd name="T18" fmla="*/ 2 w 26"/>
                <a:gd name="T19" fmla="*/ 0 h 84"/>
                <a:gd name="T20" fmla="*/ 25 w 26"/>
                <a:gd name="T21" fmla="*/ 0 h 84"/>
                <a:gd name="T22" fmla="*/ 26 w 26"/>
                <a:gd name="T23" fmla="*/ 1 h 84"/>
                <a:gd name="T24" fmla="*/ 26 w 26"/>
                <a:gd name="T25" fmla="*/ 82 h 84"/>
                <a:gd name="T26" fmla="*/ 25 w 26"/>
                <a:gd name="T2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84">
                  <a:moveTo>
                    <a:pt x="4" y="81"/>
                  </a:moveTo>
                  <a:cubicBezTo>
                    <a:pt x="23" y="81"/>
                    <a:pt x="23" y="81"/>
                    <a:pt x="23" y="8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81"/>
                  </a:lnTo>
                  <a:close/>
                  <a:moveTo>
                    <a:pt x="25" y="84"/>
                  </a:moveTo>
                  <a:cubicBezTo>
                    <a:pt x="2" y="84"/>
                    <a:pt x="2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1"/>
                    <a:pt x="26" y="1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3"/>
                    <a:pt x="26" y="84"/>
                    <a:pt x="25" y="8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2" name="Freeform 178">
              <a:extLst>
                <a:ext uri="{FF2B5EF4-FFF2-40B4-BE49-F238E27FC236}">
                  <a16:creationId xmlns:a16="http://schemas.microsoft.com/office/drawing/2014/main" xmlns="" id="{7F3B299F-DED2-4559-A36F-3232DCFBB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963" y="6196013"/>
              <a:ext cx="130175" cy="498475"/>
            </a:xfrm>
            <a:custGeom>
              <a:avLst/>
              <a:gdLst>
                <a:gd name="T0" fmla="*/ 3 w 26"/>
                <a:gd name="T1" fmla="*/ 94 h 97"/>
                <a:gd name="T2" fmla="*/ 22 w 26"/>
                <a:gd name="T3" fmla="*/ 94 h 97"/>
                <a:gd name="T4" fmla="*/ 22 w 26"/>
                <a:gd name="T5" fmla="*/ 5 h 97"/>
                <a:gd name="T6" fmla="*/ 21 w 26"/>
                <a:gd name="T7" fmla="*/ 3 h 97"/>
                <a:gd name="T8" fmla="*/ 5 w 26"/>
                <a:gd name="T9" fmla="*/ 3 h 97"/>
                <a:gd name="T10" fmla="*/ 3 w 26"/>
                <a:gd name="T11" fmla="*/ 5 h 97"/>
                <a:gd name="T12" fmla="*/ 3 w 26"/>
                <a:gd name="T13" fmla="*/ 94 h 97"/>
                <a:gd name="T14" fmla="*/ 24 w 26"/>
                <a:gd name="T15" fmla="*/ 97 h 97"/>
                <a:gd name="T16" fmla="*/ 1 w 26"/>
                <a:gd name="T17" fmla="*/ 97 h 97"/>
                <a:gd name="T18" fmla="*/ 0 w 26"/>
                <a:gd name="T19" fmla="*/ 95 h 97"/>
                <a:gd name="T20" fmla="*/ 0 w 26"/>
                <a:gd name="T21" fmla="*/ 5 h 97"/>
                <a:gd name="T22" fmla="*/ 5 w 26"/>
                <a:gd name="T23" fmla="*/ 0 h 97"/>
                <a:gd name="T24" fmla="*/ 21 w 26"/>
                <a:gd name="T25" fmla="*/ 0 h 97"/>
                <a:gd name="T26" fmla="*/ 26 w 26"/>
                <a:gd name="T27" fmla="*/ 5 h 97"/>
                <a:gd name="T28" fmla="*/ 26 w 26"/>
                <a:gd name="T29" fmla="*/ 95 h 97"/>
                <a:gd name="T30" fmla="*/ 24 w 26"/>
                <a:gd name="T3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97">
                  <a:moveTo>
                    <a:pt x="3" y="94"/>
                  </a:moveTo>
                  <a:cubicBezTo>
                    <a:pt x="22" y="94"/>
                    <a:pt x="22" y="94"/>
                    <a:pt x="22" y="9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3" y="4"/>
                    <a:pt x="3" y="5"/>
                  </a:cubicBezTo>
                  <a:lnTo>
                    <a:pt x="3" y="94"/>
                  </a:lnTo>
                  <a:close/>
                  <a:moveTo>
                    <a:pt x="24" y="97"/>
                  </a:moveTo>
                  <a:cubicBezTo>
                    <a:pt x="1" y="97"/>
                    <a:pt x="1" y="97"/>
                    <a:pt x="1" y="97"/>
                  </a:cubicBezTo>
                  <a:cubicBezTo>
                    <a:pt x="1" y="97"/>
                    <a:pt x="0" y="96"/>
                    <a:pt x="0" y="9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6" y="2"/>
                    <a:pt x="26" y="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5" y="97"/>
                    <a:pt x="24" y="9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3" name="Freeform 179">
              <a:extLst>
                <a:ext uri="{FF2B5EF4-FFF2-40B4-BE49-F238E27FC236}">
                  <a16:creationId xmlns:a16="http://schemas.microsoft.com/office/drawing/2014/main" xmlns="" id="{030D2186-096E-4997-AC4B-8AF1F38C8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388" y="6196013"/>
              <a:ext cx="130175" cy="498475"/>
            </a:xfrm>
            <a:custGeom>
              <a:avLst/>
              <a:gdLst>
                <a:gd name="T0" fmla="*/ 3 w 26"/>
                <a:gd name="T1" fmla="*/ 94 h 97"/>
                <a:gd name="T2" fmla="*/ 21 w 26"/>
                <a:gd name="T3" fmla="*/ 94 h 97"/>
                <a:gd name="T4" fmla="*/ 23 w 26"/>
                <a:gd name="T5" fmla="*/ 92 h 97"/>
                <a:gd name="T6" fmla="*/ 23 w 26"/>
                <a:gd name="T7" fmla="*/ 5 h 97"/>
                <a:gd name="T8" fmla="*/ 21 w 26"/>
                <a:gd name="T9" fmla="*/ 3 h 97"/>
                <a:gd name="T10" fmla="*/ 5 w 26"/>
                <a:gd name="T11" fmla="*/ 3 h 97"/>
                <a:gd name="T12" fmla="*/ 3 w 26"/>
                <a:gd name="T13" fmla="*/ 5 h 97"/>
                <a:gd name="T14" fmla="*/ 3 w 26"/>
                <a:gd name="T15" fmla="*/ 94 h 97"/>
                <a:gd name="T16" fmla="*/ 21 w 26"/>
                <a:gd name="T17" fmla="*/ 97 h 97"/>
                <a:gd name="T18" fmla="*/ 2 w 26"/>
                <a:gd name="T19" fmla="*/ 97 h 97"/>
                <a:gd name="T20" fmla="*/ 0 w 26"/>
                <a:gd name="T21" fmla="*/ 95 h 97"/>
                <a:gd name="T22" fmla="*/ 0 w 26"/>
                <a:gd name="T23" fmla="*/ 5 h 97"/>
                <a:gd name="T24" fmla="*/ 5 w 26"/>
                <a:gd name="T25" fmla="*/ 0 h 97"/>
                <a:gd name="T26" fmla="*/ 21 w 26"/>
                <a:gd name="T27" fmla="*/ 0 h 97"/>
                <a:gd name="T28" fmla="*/ 26 w 26"/>
                <a:gd name="T29" fmla="*/ 5 h 97"/>
                <a:gd name="T30" fmla="*/ 26 w 26"/>
                <a:gd name="T31" fmla="*/ 92 h 97"/>
                <a:gd name="T32" fmla="*/ 21 w 26"/>
                <a:gd name="T3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97">
                  <a:moveTo>
                    <a:pt x="3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3" y="93"/>
                    <a:pt x="23" y="9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2" y="3"/>
                    <a:pt x="21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3" y="4"/>
                    <a:pt x="3" y="5"/>
                  </a:cubicBezTo>
                  <a:lnTo>
                    <a:pt x="3" y="94"/>
                  </a:lnTo>
                  <a:close/>
                  <a:moveTo>
                    <a:pt x="21" y="97"/>
                  </a:move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6"/>
                    <a:pt x="0" y="9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2"/>
                    <a:pt x="26" y="5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95"/>
                    <a:pt x="24" y="97"/>
                    <a:pt x="21" y="9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4" name="Freeform 180">
              <a:extLst>
                <a:ext uri="{FF2B5EF4-FFF2-40B4-BE49-F238E27FC236}">
                  <a16:creationId xmlns:a16="http://schemas.microsoft.com/office/drawing/2014/main" xmlns="" id="{626041FD-5FAF-4968-8105-89C43111C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1" y="6303963"/>
              <a:ext cx="65088" cy="66675"/>
            </a:xfrm>
            <a:custGeom>
              <a:avLst/>
              <a:gdLst>
                <a:gd name="T0" fmla="*/ 6 w 13"/>
                <a:gd name="T1" fmla="*/ 3 h 13"/>
                <a:gd name="T2" fmla="*/ 3 w 13"/>
                <a:gd name="T3" fmla="*/ 6 h 13"/>
                <a:gd name="T4" fmla="*/ 6 w 13"/>
                <a:gd name="T5" fmla="*/ 10 h 13"/>
                <a:gd name="T6" fmla="*/ 9 w 13"/>
                <a:gd name="T7" fmla="*/ 6 h 13"/>
                <a:gd name="T8" fmla="*/ 6 w 13"/>
                <a:gd name="T9" fmla="*/ 3 h 13"/>
                <a:gd name="T10" fmla="*/ 6 w 13"/>
                <a:gd name="T11" fmla="*/ 13 h 13"/>
                <a:gd name="T12" fmla="*/ 0 w 13"/>
                <a:gd name="T13" fmla="*/ 6 h 13"/>
                <a:gd name="T14" fmla="*/ 6 w 13"/>
                <a:gd name="T15" fmla="*/ 0 h 13"/>
                <a:gd name="T16" fmla="*/ 13 w 13"/>
                <a:gd name="T17" fmla="*/ 6 h 13"/>
                <a:gd name="T18" fmla="*/ 6 w 13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cubicBezTo>
                    <a:pt x="4" y="3"/>
                    <a:pt x="3" y="5"/>
                    <a:pt x="3" y="6"/>
                  </a:cubicBezTo>
                  <a:cubicBezTo>
                    <a:pt x="3" y="8"/>
                    <a:pt x="4" y="10"/>
                    <a:pt x="6" y="10"/>
                  </a:cubicBezTo>
                  <a:cubicBezTo>
                    <a:pt x="8" y="10"/>
                    <a:pt x="9" y="8"/>
                    <a:pt x="9" y="6"/>
                  </a:cubicBezTo>
                  <a:cubicBezTo>
                    <a:pt x="9" y="5"/>
                    <a:pt x="8" y="3"/>
                    <a:pt x="6" y="3"/>
                  </a:cubicBezTo>
                  <a:moveTo>
                    <a:pt x="6" y="13"/>
                  </a:move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0"/>
                    <a:pt x="10" y="13"/>
                    <a:pt x="6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5" name="Freeform 181">
              <a:extLst>
                <a:ext uri="{FF2B5EF4-FFF2-40B4-BE49-F238E27FC236}">
                  <a16:creationId xmlns:a16="http://schemas.microsoft.com/office/drawing/2014/main" xmlns="" id="{3FC7C72E-288D-4E66-9AE7-B4891E00F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591300"/>
              <a:ext cx="60325" cy="66675"/>
            </a:xfrm>
            <a:custGeom>
              <a:avLst/>
              <a:gdLst>
                <a:gd name="T0" fmla="*/ 6 w 12"/>
                <a:gd name="T1" fmla="*/ 4 h 13"/>
                <a:gd name="T2" fmla="*/ 3 w 12"/>
                <a:gd name="T3" fmla="*/ 7 h 13"/>
                <a:gd name="T4" fmla="*/ 6 w 12"/>
                <a:gd name="T5" fmla="*/ 10 h 13"/>
                <a:gd name="T6" fmla="*/ 9 w 12"/>
                <a:gd name="T7" fmla="*/ 7 h 13"/>
                <a:gd name="T8" fmla="*/ 6 w 12"/>
                <a:gd name="T9" fmla="*/ 4 h 13"/>
                <a:gd name="T10" fmla="*/ 6 w 12"/>
                <a:gd name="T11" fmla="*/ 13 h 13"/>
                <a:gd name="T12" fmla="*/ 0 w 12"/>
                <a:gd name="T13" fmla="*/ 7 h 13"/>
                <a:gd name="T14" fmla="*/ 6 w 12"/>
                <a:gd name="T15" fmla="*/ 0 h 13"/>
                <a:gd name="T16" fmla="*/ 12 w 12"/>
                <a:gd name="T17" fmla="*/ 7 h 13"/>
                <a:gd name="T18" fmla="*/ 6 w 12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4"/>
                  </a:moveTo>
                  <a:cubicBezTo>
                    <a:pt x="4" y="4"/>
                    <a:pt x="3" y="5"/>
                    <a:pt x="3" y="7"/>
                  </a:cubicBezTo>
                  <a:cubicBezTo>
                    <a:pt x="3" y="9"/>
                    <a:pt x="4" y="10"/>
                    <a:pt x="6" y="10"/>
                  </a:cubicBezTo>
                  <a:cubicBezTo>
                    <a:pt x="8" y="10"/>
                    <a:pt x="9" y="9"/>
                    <a:pt x="9" y="7"/>
                  </a:cubicBezTo>
                  <a:cubicBezTo>
                    <a:pt x="9" y="5"/>
                    <a:pt x="8" y="4"/>
                    <a:pt x="6" y="4"/>
                  </a:cubicBezTo>
                  <a:moveTo>
                    <a:pt x="6" y="13"/>
                  </a:move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0"/>
                    <a:pt x="10" y="13"/>
                    <a:pt x="6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6" name="Freeform 182">
              <a:extLst>
                <a:ext uri="{FF2B5EF4-FFF2-40B4-BE49-F238E27FC236}">
                  <a16:creationId xmlns:a16="http://schemas.microsoft.com/office/drawing/2014/main" xmlns="" id="{2049F2A0-7BF6-469E-BD40-1AC03B65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642100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2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7" name="Freeform 183">
              <a:extLst>
                <a:ext uri="{FF2B5EF4-FFF2-40B4-BE49-F238E27FC236}">
                  <a16:creationId xmlns:a16="http://schemas.microsoft.com/office/drawing/2014/main" xmlns="" id="{CAE4B568-8F7C-4D90-B8DA-FBE9BB070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611938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1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1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8" name="Freeform 184">
              <a:extLst>
                <a:ext uri="{FF2B5EF4-FFF2-40B4-BE49-F238E27FC236}">
                  <a16:creationId xmlns:a16="http://schemas.microsoft.com/office/drawing/2014/main" xmlns="" id="{CB46CF4F-0677-4329-AC40-428DB3CD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575425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2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9" name="Freeform 185">
              <a:extLst>
                <a:ext uri="{FF2B5EF4-FFF2-40B4-BE49-F238E27FC236}">
                  <a16:creationId xmlns:a16="http://schemas.microsoft.com/office/drawing/2014/main" xmlns="" id="{C05A8EE0-9BCE-46DA-A0FC-853958263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642100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2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0" name="Freeform 186">
              <a:extLst>
                <a:ext uri="{FF2B5EF4-FFF2-40B4-BE49-F238E27FC236}">
                  <a16:creationId xmlns:a16="http://schemas.microsoft.com/office/drawing/2014/main" xmlns="" id="{51BE498B-A342-434B-8DDC-76D4F01B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611938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1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1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1" name="Freeform 187">
              <a:extLst>
                <a:ext uri="{FF2B5EF4-FFF2-40B4-BE49-F238E27FC236}">
                  <a16:creationId xmlns:a16="http://schemas.microsoft.com/office/drawing/2014/main" xmlns="" id="{10A1B060-6865-44A4-B2BC-5C8AACD0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575425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2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2" name="Freeform 188">
              <a:extLst>
                <a:ext uri="{FF2B5EF4-FFF2-40B4-BE49-F238E27FC236}">
                  <a16:creationId xmlns:a16="http://schemas.microsoft.com/office/drawing/2014/main" xmlns="" id="{EFE66FB0-9136-48D9-B88F-5C6EA4575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92850"/>
              <a:ext cx="60325" cy="15875"/>
            </a:xfrm>
            <a:custGeom>
              <a:avLst/>
              <a:gdLst>
                <a:gd name="T0" fmla="*/ 11 w 12"/>
                <a:gd name="T1" fmla="*/ 3 h 3"/>
                <a:gd name="T2" fmla="*/ 1 w 12"/>
                <a:gd name="T3" fmla="*/ 3 h 3"/>
                <a:gd name="T4" fmla="*/ 0 w 12"/>
                <a:gd name="T5" fmla="*/ 2 h 3"/>
                <a:gd name="T6" fmla="*/ 1 w 12"/>
                <a:gd name="T7" fmla="*/ 0 h 3"/>
                <a:gd name="T8" fmla="*/ 11 w 12"/>
                <a:gd name="T9" fmla="*/ 0 h 3"/>
                <a:gd name="T10" fmla="*/ 12 w 12"/>
                <a:gd name="T11" fmla="*/ 2 h 3"/>
                <a:gd name="T12" fmla="*/ 11 w 1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3" name="Freeform 189">
              <a:extLst>
                <a:ext uri="{FF2B5EF4-FFF2-40B4-BE49-F238E27FC236}">
                  <a16:creationId xmlns:a16="http://schemas.microsoft.com/office/drawing/2014/main" xmlns="" id="{F5D23BD9-D07E-420F-A226-088678A74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62688"/>
              <a:ext cx="60325" cy="14288"/>
            </a:xfrm>
            <a:custGeom>
              <a:avLst/>
              <a:gdLst>
                <a:gd name="T0" fmla="*/ 11 w 12"/>
                <a:gd name="T1" fmla="*/ 3 h 3"/>
                <a:gd name="T2" fmla="*/ 1 w 12"/>
                <a:gd name="T3" fmla="*/ 3 h 3"/>
                <a:gd name="T4" fmla="*/ 0 w 12"/>
                <a:gd name="T5" fmla="*/ 1 h 3"/>
                <a:gd name="T6" fmla="*/ 1 w 12"/>
                <a:gd name="T7" fmla="*/ 0 h 3"/>
                <a:gd name="T8" fmla="*/ 11 w 12"/>
                <a:gd name="T9" fmla="*/ 0 h 3"/>
                <a:gd name="T10" fmla="*/ 12 w 12"/>
                <a:gd name="T11" fmla="*/ 1 h 3"/>
                <a:gd name="T12" fmla="*/ 11 w 1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4" name="Freeform 190">
              <a:extLst>
                <a:ext uri="{FF2B5EF4-FFF2-40B4-BE49-F238E27FC236}">
                  <a16:creationId xmlns:a16="http://schemas.microsoft.com/office/drawing/2014/main" xmlns="" id="{34656DD4-C582-40F5-B623-E3E59D97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26175"/>
              <a:ext cx="60325" cy="20638"/>
            </a:xfrm>
            <a:custGeom>
              <a:avLst/>
              <a:gdLst>
                <a:gd name="T0" fmla="*/ 11 w 12"/>
                <a:gd name="T1" fmla="*/ 4 h 4"/>
                <a:gd name="T2" fmla="*/ 1 w 12"/>
                <a:gd name="T3" fmla="*/ 4 h 4"/>
                <a:gd name="T4" fmla="*/ 0 w 12"/>
                <a:gd name="T5" fmla="*/ 2 h 4"/>
                <a:gd name="T6" fmla="*/ 1 w 12"/>
                <a:gd name="T7" fmla="*/ 0 h 4"/>
                <a:gd name="T8" fmla="*/ 11 w 12"/>
                <a:gd name="T9" fmla="*/ 0 h 4"/>
                <a:gd name="T10" fmla="*/ 12 w 12"/>
                <a:gd name="T11" fmla="*/ 2 h 4"/>
                <a:gd name="T12" fmla="*/ 11 w 1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3"/>
                    <a:pt x="12" y="4"/>
                    <a:pt x="11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5" name="Freeform 191">
              <a:extLst>
                <a:ext uri="{FF2B5EF4-FFF2-40B4-BE49-F238E27FC236}">
                  <a16:creationId xmlns:a16="http://schemas.microsoft.com/office/drawing/2014/main" xmlns="" id="{7AF65E83-381D-47C6-AF43-5300C7879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1" y="6400800"/>
              <a:ext cx="65088" cy="133350"/>
            </a:xfrm>
            <a:custGeom>
              <a:avLst/>
              <a:gdLst>
                <a:gd name="T0" fmla="*/ 3 w 13"/>
                <a:gd name="T1" fmla="*/ 23 h 26"/>
                <a:gd name="T2" fmla="*/ 9 w 13"/>
                <a:gd name="T3" fmla="*/ 23 h 26"/>
                <a:gd name="T4" fmla="*/ 9 w 13"/>
                <a:gd name="T5" fmla="*/ 3 h 26"/>
                <a:gd name="T6" fmla="*/ 3 w 13"/>
                <a:gd name="T7" fmla="*/ 3 h 26"/>
                <a:gd name="T8" fmla="*/ 3 w 13"/>
                <a:gd name="T9" fmla="*/ 23 h 26"/>
                <a:gd name="T10" fmla="*/ 11 w 13"/>
                <a:gd name="T11" fmla="*/ 26 h 26"/>
                <a:gd name="T12" fmla="*/ 1 w 13"/>
                <a:gd name="T13" fmla="*/ 26 h 26"/>
                <a:gd name="T14" fmla="*/ 0 w 13"/>
                <a:gd name="T15" fmla="*/ 24 h 26"/>
                <a:gd name="T16" fmla="*/ 0 w 13"/>
                <a:gd name="T17" fmla="*/ 2 h 26"/>
                <a:gd name="T18" fmla="*/ 1 w 13"/>
                <a:gd name="T19" fmla="*/ 0 h 26"/>
                <a:gd name="T20" fmla="*/ 11 w 13"/>
                <a:gd name="T21" fmla="*/ 0 h 26"/>
                <a:gd name="T22" fmla="*/ 13 w 13"/>
                <a:gd name="T23" fmla="*/ 2 h 26"/>
                <a:gd name="T24" fmla="*/ 13 w 13"/>
                <a:gd name="T25" fmla="*/ 24 h 26"/>
                <a:gd name="T26" fmla="*/ 11 w 13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26">
                  <a:moveTo>
                    <a:pt x="3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3"/>
                  </a:lnTo>
                  <a:close/>
                  <a:moveTo>
                    <a:pt x="1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2" y="26"/>
                    <a:pt x="11" y="2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6" name="Freeform 192">
              <a:extLst>
                <a:ext uri="{FF2B5EF4-FFF2-40B4-BE49-F238E27FC236}">
                  <a16:creationId xmlns:a16="http://schemas.microsoft.com/office/drawing/2014/main" xmlns="" id="{23FF73B5-63E9-4AF0-8045-B31207AFD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226175"/>
              <a:ext cx="65088" cy="225425"/>
            </a:xfrm>
            <a:custGeom>
              <a:avLst/>
              <a:gdLst>
                <a:gd name="T0" fmla="*/ 4 w 13"/>
                <a:gd name="T1" fmla="*/ 41 h 44"/>
                <a:gd name="T2" fmla="*/ 10 w 13"/>
                <a:gd name="T3" fmla="*/ 41 h 44"/>
                <a:gd name="T4" fmla="*/ 10 w 13"/>
                <a:gd name="T5" fmla="*/ 4 h 44"/>
                <a:gd name="T6" fmla="*/ 4 w 13"/>
                <a:gd name="T7" fmla="*/ 4 h 44"/>
                <a:gd name="T8" fmla="*/ 4 w 13"/>
                <a:gd name="T9" fmla="*/ 41 h 44"/>
                <a:gd name="T10" fmla="*/ 12 w 13"/>
                <a:gd name="T11" fmla="*/ 44 h 44"/>
                <a:gd name="T12" fmla="*/ 2 w 13"/>
                <a:gd name="T13" fmla="*/ 44 h 44"/>
                <a:gd name="T14" fmla="*/ 0 w 13"/>
                <a:gd name="T15" fmla="*/ 42 h 44"/>
                <a:gd name="T16" fmla="*/ 0 w 13"/>
                <a:gd name="T17" fmla="*/ 2 h 44"/>
                <a:gd name="T18" fmla="*/ 2 w 13"/>
                <a:gd name="T19" fmla="*/ 0 h 44"/>
                <a:gd name="T20" fmla="*/ 12 w 13"/>
                <a:gd name="T21" fmla="*/ 0 h 44"/>
                <a:gd name="T22" fmla="*/ 13 w 13"/>
                <a:gd name="T23" fmla="*/ 2 h 44"/>
                <a:gd name="T24" fmla="*/ 13 w 13"/>
                <a:gd name="T25" fmla="*/ 42 h 44"/>
                <a:gd name="T26" fmla="*/ 12 w 1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44">
                  <a:moveTo>
                    <a:pt x="4" y="41"/>
                  </a:moveTo>
                  <a:cubicBezTo>
                    <a:pt x="10" y="41"/>
                    <a:pt x="10" y="41"/>
                    <a:pt x="10" y="4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41"/>
                  </a:lnTo>
                  <a:close/>
                  <a:moveTo>
                    <a:pt x="12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3"/>
                    <a:pt x="12" y="44"/>
                    <a:pt x="12" y="4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7" name="Freeform 193">
              <a:extLst>
                <a:ext uri="{FF2B5EF4-FFF2-40B4-BE49-F238E27FC236}">
                  <a16:creationId xmlns:a16="http://schemas.microsoft.com/office/drawing/2014/main" xmlns="" id="{3B565ABA-7896-4807-AE42-4172D91A69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611938"/>
              <a:ext cx="65088" cy="46038"/>
            </a:xfrm>
            <a:custGeom>
              <a:avLst/>
              <a:gdLst>
                <a:gd name="T0" fmla="*/ 4 w 13"/>
                <a:gd name="T1" fmla="*/ 6 h 9"/>
                <a:gd name="T2" fmla="*/ 10 w 13"/>
                <a:gd name="T3" fmla="*/ 6 h 9"/>
                <a:gd name="T4" fmla="*/ 10 w 13"/>
                <a:gd name="T5" fmla="*/ 3 h 9"/>
                <a:gd name="T6" fmla="*/ 4 w 13"/>
                <a:gd name="T7" fmla="*/ 3 h 9"/>
                <a:gd name="T8" fmla="*/ 4 w 13"/>
                <a:gd name="T9" fmla="*/ 6 h 9"/>
                <a:gd name="T10" fmla="*/ 12 w 13"/>
                <a:gd name="T11" fmla="*/ 9 h 9"/>
                <a:gd name="T12" fmla="*/ 2 w 13"/>
                <a:gd name="T13" fmla="*/ 9 h 9"/>
                <a:gd name="T14" fmla="*/ 0 w 13"/>
                <a:gd name="T15" fmla="*/ 8 h 9"/>
                <a:gd name="T16" fmla="*/ 0 w 13"/>
                <a:gd name="T17" fmla="*/ 1 h 9"/>
                <a:gd name="T18" fmla="*/ 2 w 13"/>
                <a:gd name="T19" fmla="*/ 0 h 9"/>
                <a:gd name="T20" fmla="*/ 12 w 13"/>
                <a:gd name="T21" fmla="*/ 0 h 9"/>
                <a:gd name="T22" fmla="*/ 13 w 13"/>
                <a:gd name="T23" fmla="*/ 1 h 9"/>
                <a:gd name="T24" fmla="*/ 13 w 13"/>
                <a:gd name="T25" fmla="*/ 8 h 9"/>
                <a:gd name="T26" fmla="*/ 12 w 13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4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6"/>
                  </a:lnTo>
                  <a:close/>
                  <a:moveTo>
                    <a:pt x="1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9"/>
                    <a:pt x="1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8" name="Freeform 194">
              <a:extLst>
                <a:ext uri="{FF2B5EF4-FFF2-40B4-BE49-F238E27FC236}">
                  <a16:creationId xmlns:a16="http://schemas.microsoft.com/office/drawing/2014/main" xmlns="" id="{EA81ED0F-C43F-4A13-8A15-CCF5A14DF5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467475"/>
              <a:ext cx="65088" cy="52388"/>
            </a:xfrm>
            <a:custGeom>
              <a:avLst/>
              <a:gdLst>
                <a:gd name="T0" fmla="*/ 4 w 13"/>
                <a:gd name="T1" fmla="*/ 7 h 10"/>
                <a:gd name="T2" fmla="*/ 10 w 13"/>
                <a:gd name="T3" fmla="*/ 7 h 10"/>
                <a:gd name="T4" fmla="*/ 10 w 13"/>
                <a:gd name="T5" fmla="*/ 3 h 10"/>
                <a:gd name="T6" fmla="*/ 4 w 13"/>
                <a:gd name="T7" fmla="*/ 3 h 10"/>
                <a:gd name="T8" fmla="*/ 4 w 13"/>
                <a:gd name="T9" fmla="*/ 7 h 10"/>
                <a:gd name="T10" fmla="*/ 12 w 13"/>
                <a:gd name="T11" fmla="*/ 10 h 10"/>
                <a:gd name="T12" fmla="*/ 2 w 13"/>
                <a:gd name="T13" fmla="*/ 10 h 10"/>
                <a:gd name="T14" fmla="*/ 0 w 13"/>
                <a:gd name="T15" fmla="*/ 8 h 10"/>
                <a:gd name="T16" fmla="*/ 0 w 13"/>
                <a:gd name="T17" fmla="*/ 2 h 10"/>
                <a:gd name="T18" fmla="*/ 2 w 13"/>
                <a:gd name="T19" fmla="*/ 0 h 10"/>
                <a:gd name="T20" fmla="*/ 12 w 13"/>
                <a:gd name="T21" fmla="*/ 0 h 10"/>
                <a:gd name="T22" fmla="*/ 13 w 13"/>
                <a:gd name="T23" fmla="*/ 2 h 10"/>
                <a:gd name="T24" fmla="*/ 13 w 13"/>
                <a:gd name="T25" fmla="*/ 8 h 10"/>
                <a:gd name="T26" fmla="*/ 12 w 13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0">
                  <a:moveTo>
                    <a:pt x="4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7"/>
                  </a:lnTo>
                  <a:close/>
                  <a:moveTo>
                    <a:pt x="1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10"/>
                    <a:pt x="12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9" name="Freeform 195">
              <a:extLst>
                <a:ext uri="{FF2B5EF4-FFF2-40B4-BE49-F238E27FC236}">
                  <a16:creationId xmlns:a16="http://schemas.microsoft.com/office/drawing/2014/main" xmlns="" id="{035643D7-3499-478C-AF0F-B91E13DA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651" y="6534150"/>
              <a:ext cx="14288" cy="57150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0" name="Freeform 196">
              <a:extLst>
                <a:ext uri="{FF2B5EF4-FFF2-40B4-BE49-F238E27FC236}">
                  <a16:creationId xmlns:a16="http://schemas.microsoft.com/office/drawing/2014/main" xmlns="" id="{2A8491BE-D805-4C4B-989C-5B7472047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6534150"/>
              <a:ext cx="20638" cy="57150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10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10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1" name="Freeform 197">
              <a:extLst>
                <a:ext uri="{FF2B5EF4-FFF2-40B4-BE49-F238E27FC236}">
                  <a16:creationId xmlns:a16="http://schemas.microsoft.com/office/drawing/2014/main" xmlns="" id="{E95A4F6D-DC6F-4BD9-8B6E-FAC73F690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467475"/>
              <a:ext cx="60325" cy="52388"/>
            </a:xfrm>
            <a:custGeom>
              <a:avLst/>
              <a:gdLst>
                <a:gd name="T0" fmla="*/ 3 w 12"/>
                <a:gd name="T1" fmla="*/ 7 h 10"/>
                <a:gd name="T2" fmla="*/ 9 w 12"/>
                <a:gd name="T3" fmla="*/ 7 h 10"/>
                <a:gd name="T4" fmla="*/ 9 w 12"/>
                <a:gd name="T5" fmla="*/ 3 h 10"/>
                <a:gd name="T6" fmla="*/ 3 w 12"/>
                <a:gd name="T7" fmla="*/ 3 h 10"/>
                <a:gd name="T8" fmla="*/ 3 w 12"/>
                <a:gd name="T9" fmla="*/ 7 h 10"/>
                <a:gd name="T10" fmla="*/ 11 w 12"/>
                <a:gd name="T11" fmla="*/ 10 h 10"/>
                <a:gd name="T12" fmla="*/ 1 w 12"/>
                <a:gd name="T13" fmla="*/ 10 h 10"/>
                <a:gd name="T14" fmla="*/ 0 w 12"/>
                <a:gd name="T15" fmla="*/ 8 h 10"/>
                <a:gd name="T16" fmla="*/ 0 w 12"/>
                <a:gd name="T17" fmla="*/ 2 h 10"/>
                <a:gd name="T18" fmla="*/ 1 w 12"/>
                <a:gd name="T19" fmla="*/ 0 h 10"/>
                <a:gd name="T20" fmla="*/ 11 w 12"/>
                <a:gd name="T21" fmla="*/ 0 h 10"/>
                <a:gd name="T22" fmla="*/ 12 w 12"/>
                <a:gd name="T23" fmla="*/ 2 h 10"/>
                <a:gd name="T24" fmla="*/ 12 w 12"/>
                <a:gd name="T25" fmla="*/ 8 h 10"/>
                <a:gd name="T26" fmla="*/ 11 w 12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3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7"/>
                  </a:lnTo>
                  <a:close/>
                  <a:moveTo>
                    <a:pt x="1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10"/>
                    <a:pt x="11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2" name="Freeform 198">
              <a:extLst>
                <a:ext uri="{FF2B5EF4-FFF2-40B4-BE49-F238E27FC236}">
                  <a16:creationId xmlns:a16="http://schemas.microsoft.com/office/drawing/2014/main" xmlns="" id="{55A0C98D-2BB8-46E7-8EC5-FB09F90C5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329363"/>
              <a:ext cx="60325" cy="46038"/>
            </a:xfrm>
            <a:custGeom>
              <a:avLst/>
              <a:gdLst>
                <a:gd name="T0" fmla="*/ 3 w 12"/>
                <a:gd name="T1" fmla="*/ 6 h 9"/>
                <a:gd name="T2" fmla="*/ 9 w 12"/>
                <a:gd name="T3" fmla="*/ 6 h 9"/>
                <a:gd name="T4" fmla="*/ 9 w 12"/>
                <a:gd name="T5" fmla="*/ 3 h 9"/>
                <a:gd name="T6" fmla="*/ 3 w 12"/>
                <a:gd name="T7" fmla="*/ 3 h 9"/>
                <a:gd name="T8" fmla="*/ 3 w 12"/>
                <a:gd name="T9" fmla="*/ 6 h 9"/>
                <a:gd name="T10" fmla="*/ 11 w 12"/>
                <a:gd name="T11" fmla="*/ 9 h 9"/>
                <a:gd name="T12" fmla="*/ 1 w 12"/>
                <a:gd name="T13" fmla="*/ 9 h 9"/>
                <a:gd name="T14" fmla="*/ 0 w 12"/>
                <a:gd name="T15" fmla="*/ 8 h 9"/>
                <a:gd name="T16" fmla="*/ 0 w 12"/>
                <a:gd name="T17" fmla="*/ 1 h 9"/>
                <a:gd name="T18" fmla="*/ 1 w 12"/>
                <a:gd name="T19" fmla="*/ 0 h 9"/>
                <a:gd name="T20" fmla="*/ 11 w 12"/>
                <a:gd name="T21" fmla="*/ 0 h 9"/>
                <a:gd name="T22" fmla="*/ 12 w 12"/>
                <a:gd name="T23" fmla="*/ 1 h 9"/>
                <a:gd name="T24" fmla="*/ 12 w 12"/>
                <a:gd name="T25" fmla="*/ 8 h 9"/>
                <a:gd name="T26" fmla="*/ 11 w 1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9">
                  <a:moveTo>
                    <a:pt x="3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6"/>
                  </a:lnTo>
                  <a:close/>
                  <a:moveTo>
                    <a:pt x="1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1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3" name="Freeform 199">
              <a:extLst>
                <a:ext uri="{FF2B5EF4-FFF2-40B4-BE49-F238E27FC236}">
                  <a16:creationId xmlns:a16="http://schemas.microsoft.com/office/drawing/2014/main" xmlns="" id="{4047AFF2-08B9-4CFD-A0A6-B79ADDA4F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6" y="6396038"/>
              <a:ext cx="15875" cy="55563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9 h 11"/>
                <a:gd name="T4" fmla="*/ 0 w 3"/>
                <a:gd name="T5" fmla="*/ 1 h 11"/>
                <a:gd name="T6" fmla="*/ 2 w 3"/>
                <a:gd name="T7" fmla="*/ 0 h 11"/>
                <a:gd name="T8" fmla="*/ 3 w 3"/>
                <a:gd name="T9" fmla="*/ 1 h 11"/>
                <a:gd name="T10" fmla="*/ 3 w 3"/>
                <a:gd name="T11" fmla="*/ 9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4" name="Freeform 200">
              <a:extLst>
                <a:ext uri="{FF2B5EF4-FFF2-40B4-BE49-F238E27FC236}">
                  <a16:creationId xmlns:a16="http://schemas.microsoft.com/office/drawing/2014/main" xmlns="" id="{A64C36AF-BDAD-40D6-8B82-5776196BC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6" y="6534150"/>
              <a:ext cx="15875" cy="41275"/>
            </a:xfrm>
            <a:custGeom>
              <a:avLst/>
              <a:gdLst>
                <a:gd name="T0" fmla="*/ 2 w 3"/>
                <a:gd name="T1" fmla="*/ 8 h 8"/>
                <a:gd name="T2" fmla="*/ 0 w 3"/>
                <a:gd name="T3" fmla="*/ 7 h 8"/>
                <a:gd name="T4" fmla="*/ 0 w 3"/>
                <a:gd name="T5" fmla="*/ 2 h 8"/>
                <a:gd name="T6" fmla="*/ 2 w 3"/>
                <a:gd name="T7" fmla="*/ 0 h 8"/>
                <a:gd name="T8" fmla="*/ 3 w 3"/>
                <a:gd name="T9" fmla="*/ 2 h 8"/>
                <a:gd name="T10" fmla="*/ 3 w 3"/>
                <a:gd name="T11" fmla="*/ 7 h 8"/>
                <a:gd name="T12" fmla="*/ 2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2" y="8"/>
                  </a:moveTo>
                  <a:cubicBezTo>
                    <a:pt x="1" y="8"/>
                    <a:pt x="0" y="7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8"/>
                    <a:pt x="2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5" name="Freeform 201">
              <a:extLst>
                <a:ext uri="{FF2B5EF4-FFF2-40B4-BE49-F238E27FC236}">
                  <a16:creationId xmlns:a16="http://schemas.microsoft.com/office/drawing/2014/main" xmlns="" id="{E6DF0BFC-CAD6-47E7-9BE1-9D8C37DCD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6534150"/>
              <a:ext cx="15875" cy="41275"/>
            </a:xfrm>
            <a:custGeom>
              <a:avLst/>
              <a:gdLst>
                <a:gd name="T0" fmla="*/ 1 w 3"/>
                <a:gd name="T1" fmla="*/ 8 h 8"/>
                <a:gd name="T2" fmla="*/ 0 w 3"/>
                <a:gd name="T3" fmla="*/ 7 h 8"/>
                <a:gd name="T4" fmla="*/ 0 w 3"/>
                <a:gd name="T5" fmla="*/ 2 h 8"/>
                <a:gd name="T6" fmla="*/ 1 w 3"/>
                <a:gd name="T7" fmla="*/ 0 h 8"/>
                <a:gd name="T8" fmla="*/ 3 w 3"/>
                <a:gd name="T9" fmla="*/ 2 h 8"/>
                <a:gd name="T10" fmla="*/ 3 w 3"/>
                <a:gd name="T11" fmla="*/ 7 h 8"/>
                <a:gd name="T12" fmla="*/ 1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1" y="8"/>
                  </a:moveTo>
                  <a:cubicBezTo>
                    <a:pt x="0" y="8"/>
                    <a:pt x="0" y="7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8"/>
                    <a:pt x="1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6" name="Freeform 202">
              <a:extLst>
                <a:ext uri="{FF2B5EF4-FFF2-40B4-BE49-F238E27FC236}">
                  <a16:creationId xmlns:a16="http://schemas.microsoft.com/office/drawing/2014/main" xmlns="" id="{FA394215-FA8A-45F2-9D0C-1A5172C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6396038"/>
              <a:ext cx="15875" cy="55563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9 h 11"/>
                <a:gd name="T4" fmla="*/ 0 w 3"/>
                <a:gd name="T5" fmla="*/ 1 h 11"/>
                <a:gd name="T6" fmla="*/ 1 w 3"/>
                <a:gd name="T7" fmla="*/ 0 h 11"/>
                <a:gd name="T8" fmla="*/ 3 w 3"/>
                <a:gd name="T9" fmla="*/ 1 h 11"/>
                <a:gd name="T10" fmla="*/ 3 w 3"/>
                <a:gd name="T11" fmla="*/ 9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0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2" y="11"/>
                    <a:pt x="1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7" name="Freeform 203">
              <a:extLst>
                <a:ext uri="{FF2B5EF4-FFF2-40B4-BE49-F238E27FC236}">
                  <a16:creationId xmlns:a16="http://schemas.microsoft.com/office/drawing/2014/main" xmlns="" id="{49A56B33-A3E4-48E2-9502-2EC739E84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426" y="6437313"/>
              <a:ext cx="65088" cy="122238"/>
            </a:xfrm>
            <a:custGeom>
              <a:avLst/>
              <a:gdLst>
                <a:gd name="T0" fmla="*/ 3 w 13"/>
                <a:gd name="T1" fmla="*/ 21 h 24"/>
                <a:gd name="T2" fmla="*/ 10 w 13"/>
                <a:gd name="T3" fmla="*/ 21 h 24"/>
                <a:gd name="T4" fmla="*/ 10 w 13"/>
                <a:gd name="T5" fmla="*/ 3 h 24"/>
                <a:gd name="T6" fmla="*/ 3 w 13"/>
                <a:gd name="T7" fmla="*/ 3 h 24"/>
                <a:gd name="T8" fmla="*/ 3 w 13"/>
                <a:gd name="T9" fmla="*/ 21 h 24"/>
                <a:gd name="T10" fmla="*/ 11 w 13"/>
                <a:gd name="T11" fmla="*/ 24 h 24"/>
                <a:gd name="T12" fmla="*/ 2 w 13"/>
                <a:gd name="T13" fmla="*/ 24 h 24"/>
                <a:gd name="T14" fmla="*/ 0 w 13"/>
                <a:gd name="T15" fmla="*/ 22 h 24"/>
                <a:gd name="T16" fmla="*/ 0 w 13"/>
                <a:gd name="T17" fmla="*/ 1 h 24"/>
                <a:gd name="T18" fmla="*/ 2 w 13"/>
                <a:gd name="T19" fmla="*/ 0 h 24"/>
                <a:gd name="T20" fmla="*/ 11 w 13"/>
                <a:gd name="T21" fmla="*/ 0 h 24"/>
                <a:gd name="T22" fmla="*/ 13 w 13"/>
                <a:gd name="T23" fmla="*/ 1 h 24"/>
                <a:gd name="T24" fmla="*/ 13 w 13"/>
                <a:gd name="T25" fmla="*/ 22 h 24"/>
                <a:gd name="T26" fmla="*/ 11 w 13"/>
                <a:gd name="T2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24">
                  <a:moveTo>
                    <a:pt x="3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1"/>
                  </a:lnTo>
                  <a:close/>
                  <a:moveTo>
                    <a:pt x="11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3"/>
                    <a:pt x="12" y="24"/>
                    <a:pt x="11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8" name="Freeform 204">
              <a:extLst>
                <a:ext uri="{FF2B5EF4-FFF2-40B4-BE49-F238E27FC236}">
                  <a16:creationId xmlns:a16="http://schemas.microsoft.com/office/drawing/2014/main" xmlns="" id="{DC7710DC-D31E-4F04-A770-01F2AAF32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426" y="6292850"/>
              <a:ext cx="65088" cy="50800"/>
            </a:xfrm>
            <a:custGeom>
              <a:avLst/>
              <a:gdLst>
                <a:gd name="T0" fmla="*/ 3 w 13"/>
                <a:gd name="T1" fmla="*/ 7 h 10"/>
                <a:gd name="T2" fmla="*/ 10 w 13"/>
                <a:gd name="T3" fmla="*/ 7 h 10"/>
                <a:gd name="T4" fmla="*/ 10 w 13"/>
                <a:gd name="T5" fmla="*/ 3 h 10"/>
                <a:gd name="T6" fmla="*/ 3 w 13"/>
                <a:gd name="T7" fmla="*/ 3 h 10"/>
                <a:gd name="T8" fmla="*/ 3 w 13"/>
                <a:gd name="T9" fmla="*/ 7 h 10"/>
                <a:gd name="T10" fmla="*/ 11 w 13"/>
                <a:gd name="T11" fmla="*/ 10 h 10"/>
                <a:gd name="T12" fmla="*/ 2 w 13"/>
                <a:gd name="T13" fmla="*/ 10 h 10"/>
                <a:gd name="T14" fmla="*/ 0 w 13"/>
                <a:gd name="T15" fmla="*/ 8 h 10"/>
                <a:gd name="T16" fmla="*/ 0 w 13"/>
                <a:gd name="T17" fmla="*/ 2 h 10"/>
                <a:gd name="T18" fmla="*/ 2 w 13"/>
                <a:gd name="T19" fmla="*/ 0 h 10"/>
                <a:gd name="T20" fmla="*/ 11 w 13"/>
                <a:gd name="T21" fmla="*/ 0 h 10"/>
                <a:gd name="T22" fmla="*/ 13 w 13"/>
                <a:gd name="T23" fmla="*/ 2 h 10"/>
                <a:gd name="T24" fmla="*/ 13 w 13"/>
                <a:gd name="T25" fmla="*/ 8 h 10"/>
                <a:gd name="T26" fmla="*/ 11 w 13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0">
                  <a:moveTo>
                    <a:pt x="3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7"/>
                  </a:lnTo>
                  <a:close/>
                  <a:moveTo>
                    <a:pt x="11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10"/>
                    <a:pt x="11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9" name="Freeform 206">
              <a:extLst>
                <a:ext uri="{FF2B5EF4-FFF2-40B4-BE49-F238E27FC236}">
                  <a16:creationId xmlns:a16="http://schemas.microsoft.com/office/drawing/2014/main" xmlns="" id="{381D93EB-A140-4456-8CF0-85AD131DB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6359525"/>
              <a:ext cx="14288" cy="57150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0" name="Freeform 207">
              <a:extLst>
                <a:ext uri="{FF2B5EF4-FFF2-40B4-BE49-F238E27FC236}">
                  <a16:creationId xmlns:a16="http://schemas.microsoft.com/office/drawing/2014/main" xmlns="" id="{6196CFB3-C830-4FE9-976F-3A9DEE9E9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6359525"/>
              <a:ext cx="14288" cy="57150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1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1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1" name="Freeform 208">
              <a:extLst>
                <a:ext uri="{FF2B5EF4-FFF2-40B4-BE49-F238E27FC236}">
                  <a16:creationId xmlns:a16="http://schemas.microsoft.com/office/drawing/2014/main" xmlns="" id="{07A84601-4526-4526-82C8-5D76240541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4125" y="6189663"/>
              <a:ext cx="512763" cy="525462"/>
            </a:xfrm>
            <a:custGeom>
              <a:avLst/>
              <a:gdLst>
                <a:gd name="T0" fmla="*/ 93 w 102"/>
                <a:gd name="T1" fmla="*/ 5 h 102"/>
                <a:gd name="T2" fmla="*/ 93 w 102"/>
                <a:gd name="T3" fmla="*/ 16 h 102"/>
                <a:gd name="T4" fmla="*/ 86 w 102"/>
                <a:gd name="T5" fmla="*/ 14 h 102"/>
                <a:gd name="T6" fmla="*/ 76 w 102"/>
                <a:gd name="T7" fmla="*/ 24 h 102"/>
                <a:gd name="T8" fmla="*/ 78 w 102"/>
                <a:gd name="T9" fmla="*/ 36 h 102"/>
                <a:gd name="T10" fmla="*/ 70 w 102"/>
                <a:gd name="T11" fmla="*/ 72 h 102"/>
                <a:gd name="T12" fmla="*/ 70 w 102"/>
                <a:gd name="T13" fmla="*/ 73 h 102"/>
                <a:gd name="T14" fmla="*/ 71 w 102"/>
                <a:gd name="T15" fmla="*/ 75 h 102"/>
                <a:gd name="T16" fmla="*/ 71 w 102"/>
                <a:gd name="T17" fmla="*/ 75 h 102"/>
                <a:gd name="T18" fmla="*/ 78 w 102"/>
                <a:gd name="T19" fmla="*/ 74 h 102"/>
                <a:gd name="T20" fmla="*/ 24 w 102"/>
                <a:gd name="T21" fmla="*/ 70 h 102"/>
                <a:gd name="T22" fmla="*/ 27 w 102"/>
                <a:gd name="T23" fmla="*/ 61 h 102"/>
                <a:gd name="T24" fmla="*/ 24 w 102"/>
                <a:gd name="T25" fmla="*/ 27 h 102"/>
                <a:gd name="T26" fmla="*/ 30 w 102"/>
                <a:gd name="T27" fmla="*/ 27 h 102"/>
                <a:gd name="T28" fmla="*/ 31 w 102"/>
                <a:gd name="T29" fmla="*/ 27 h 102"/>
                <a:gd name="T30" fmla="*/ 32 w 102"/>
                <a:gd name="T31" fmla="*/ 26 h 102"/>
                <a:gd name="T32" fmla="*/ 32 w 102"/>
                <a:gd name="T33" fmla="*/ 25 h 102"/>
                <a:gd name="T34" fmla="*/ 24 w 102"/>
                <a:gd name="T35" fmla="*/ 18 h 102"/>
                <a:gd name="T36" fmla="*/ 76 w 102"/>
                <a:gd name="T37" fmla="*/ 4 h 102"/>
                <a:gd name="T38" fmla="*/ 76 w 102"/>
                <a:gd name="T39" fmla="*/ 24 h 102"/>
                <a:gd name="T40" fmla="*/ 16 w 102"/>
                <a:gd name="T41" fmla="*/ 99 h 102"/>
                <a:gd name="T42" fmla="*/ 86 w 102"/>
                <a:gd name="T43" fmla="*/ 88 h 102"/>
                <a:gd name="T44" fmla="*/ 16 w 102"/>
                <a:gd name="T45" fmla="*/ 7 h 102"/>
                <a:gd name="T46" fmla="*/ 16 w 102"/>
                <a:gd name="T47" fmla="*/ 14 h 102"/>
                <a:gd name="T48" fmla="*/ 14 w 102"/>
                <a:gd name="T49" fmla="*/ 11 h 102"/>
                <a:gd name="T50" fmla="*/ 93 w 102"/>
                <a:gd name="T51" fmla="*/ 2 h 102"/>
                <a:gd name="T52" fmla="*/ 76 w 102"/>
                <a:gd name="T53" fmla="*/ 0 h 102"/>
                <a:gd name="T54" fmla="*/ 14 w 102"/>
                <a:gd name="T55" fmla="*/ 4 h 102"/>
                <a:gd name="T56" fmla="*/ 9 w 102"/>
                <a:gd name="T57" fmla="*/ 19 h 102"/>
                <a:gd name="T58" fmla="*/ 20 w 102"/>
                <a:gd name="T59" fmla="*/ 19 h 102"/>
                <a:gd name="T60" fmla="*/ 22 w 102"/>
                <a:gd name="T61" fmla="*/ 24 h 102"/>
                <a:gd name="T62" fmla="*/ 21 w 102"/>
                <a:gd name="T63" fmla="*/ 59 h 102"/>
                <a:gd name="T64" fmla="*/ 24 w 102"/>
                <a:gd name="T65" fmla="*/ 66 h 102"/>
                <a:gd name="T66" fmla="*/ 20 w 102"/>
                <a:gd name="T67" fmla="*/ 85 h 102"/>
                <a:gd name="T68" fmla="*/ 12 w 102"/>
                <a:gd name="T69" fmla="*/ 94 h 102"/>
                <a:gd name="T70" fmla="*/ 86 w 102"/>
                <a:gd name="T71" fmla="*/ 102 h 102"/>
                <a:gd name="T72" fmla="*/ 88 w 102"/>
                <a:gd name="T73" fmla="*/ 86 h 102"/>
                <a:gd name="T74" fmla="*/ 81 w 102"/>
                <a:gd name="T75" fmla="*/ 73 h 102"/>
                <a:gd name="T76" fmla="*/ 81 w 102"/>
                <a:gd name="T77" fmla="*/ 72 h 102"/>
                <a:gd name="T78" fmla="*/ 80 w 102"/>
                <a:gd name="T79" fmla="*/ 72 h 102"/>
                <a:gd name="T80" fmla="*/ 81 w 102"/>
                <a:gd name="T81" fmla="*/ 68 h 102"/>
                <a:gd name="T82" fmla="*/ 81 w 102"/>
                <a:gd name="T83" fmla="*/ 66 h 102"/>
                <a:gd name="T84" fmla="*/ 78 w 102"/>
                <a:gd name="T85" fmla="*/ 27 h 102"/>
                <a:gd name="T86" fmla="*/ 81 w 102"/>
                <a:gd name="T87" fmla="*/ 25 h 102"/>
                <a:gd name="T88" fmla="*/ 81 w 102"/>
                <a:gd name="T89" fmla="*/ 24 h 102"/>
                <a:gd name="T90" fmla="*/ 93 w 102"/>
                <a:gd name="T91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02">
                  <a:moveTo>
                    <a:pt x="93" y="16"/>
                  </a:moveTo>
                  <a:cubicBezTo>
                    <a:pt x="90" y="16"/>
                    <a:pt x="88" y="13"/>
                    <a:pt x="88" y="11"/>
                  </a:cubicBezTo>
                  <a:cubicBezTo>
                    <a:pt x="88" y="8"/>
                    <a:pt x="90" y="5"/>
                    <a:pt x="93" y="5"/>
                  </a:cubicBezTo>
                  <a:cubicBezTo>
                    <a:pt x="96" y="5"/>
                    <a:pt x="98" y="8"/>
                    <a:pt x="98" y="11"/>
                  </a:cubicBezTo>
                  <a:cubicBezTo>
                    <a:pt x="98" y="12"/>
                    <a:pt x="98" y="13"/>
                    <a:pt x="97" y="14"/>
                  </a:cubicBezTo>
                  <a:cubicBezTo>
                    <a:pt x="96" y="15"/>
                    <a:pt x="95" y="16"/>
                    <a:pt x="93" y="16"/>
                  </a:cubicBezTo>
                  <a:moveTo>
                    <a:pt x="81" y="7"/>
                  </a:moveTo>
                  <a:cubicBezTo>
                    <a:pt x="86" y="7"/>
                    <a:pt x="86" y="7"/>
                    <a:pt x="86" y="7"/>
                  </a:cubicBezTo>
                  <a:cubicBezTo>
                    <a:pt x="85" y="9"/>
                    <a:pt x="85" y="12"/>
                    <a:pt x="86" y="14"/>
                  </a:cubicBezTo>
                  <a:cubicBezTo>
                    <a:pt x="81" y="14"/>
                    <a:pt x="81" y="14"/>
                    <a:pt x="81" y="14"/>
                  </a:cubicBezTo>
                  <a:lnTo>
                    <a:pt x="81" y="7"/>
                  </a:lnTo>
                  <a:close/>
                  <a:moveTo>
                    <a:pt x="76" y="24"/>
                  </a:moveTo>
                  <a:cubicBezTo>
                    <a:pt x="75" y="25"/>
                    <a:pt x="75" y="25"/>
                    <a:pt x="75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6" y="36"/>
                    <a:pt x="78" y="3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6" y="67"/>
                    <a:pt x="71" y="69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4" y="74"/>
                    <a:pt x="76" y="74"/>
                    <a:pt x="78" y="7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0"/>
                    <a:pt x="27" y="68"/>
                    <a:pt x="27" y="66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7"/>
                    <a:pt x="28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2"/>
                    <a:pt x="26" y="19"/>
                    <a:pt x="24" y="1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8" y="5"/>
                    <a:pt x="78" y="5"/>
                  </a:cubicBezTo>
                  <a:cubicBezTo>
                    <a:pt x="78" y="23"/>
                    <a:pt x="78" y="23"/>
                    <a:pt x="78" y="23"/>
                  </a:cubicBezTo>
                  <a:lnTo>
                    <a:pt x="76" y="24"/>
                  </a:lnTo>
                  <a:close/>
                  <a:moveTo>
                    <a:pt x="86" y="94"/>
                  </a:moveTo>
                  <a:cubicBezTo>
                    <a:pt x="87" y="95"/>
                    <a:pt x="86" y="97"/>
                    <a:pt x="8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7"/>
                    <a:pt x="15" y="95"/>
                    <a:pt x="15" y="94"/>
                  </a:cubicBezTo>
                  <a:cubicBezTo>
                    <a:pt x="15" y="92"/>
                    <a:pt x="16" y="90"/>
                    <a:pt x="1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90"/>
                    <a:pt x="87" y="92"/>
                    <a:pt x="86" y="94"/>
                  </a:cubicBezTo>
                  <a:moveTo>
                    <a:pt x="16" y="14"/>
                  </a:moveTo>
                  <a:cubicBezTo>
                    <a:pt x="17" y="12"/>
                    <a:pt x="17" y="9"/>
                    <a:pt x="16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4"/>
                    <a:pt x="20" y="14"/>
                    <a:pt x="20" y="14"/>
                  </a:cubicBezTo>
                  <a:lnTo>
                    <a:pt x="16" y="14"/>
                  </a:lnTo>
                  <a:close/>
                  <a:moveTo>
                    <a:pt x="3" y="11"/>
                  </a:moveTo>
                  <a:cubicBezTo>
                    <a:pt x="3" y="8"/>
                    <a:pt x="6" y="5"/>
                    <a:pt x="9" y="5"/>
                  </a:cubicBezTo>
                  <a:cubicBezTo>
                    <a:pt x="11" y="5"/>
                    <a:pt x="14" y="8"/>
                    <a:pt x="14" y="11"/>
                  </a:cubicBezTo>
                  <a:cubicBezTo>
                    <a:pt x="14" y="13"/>
                    <a:pt x="11" y="16"/>
                    <a:pt x="9" y="16"/>
                  </a:cubicBezTo>
                  <a:cubicBezTo>
                    <a:pt x="6" y="16"/>
                    <a:pt x="3" y="13"/>
                    <a:pt x="3" y="11"/>
                  </a:cubicBezTo>
                  <a:moveTo>
                    <a:pt x="93" y="2"/>
                  </a:moveTo>
                  <a:cubicBezTo>
                    <a:pt x="91" y="2"/>
                    <a:pt x="90" y="3"/>
                    <a:pt x="88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4" y="2"/>
                    <a:pt x="0" y="6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0" y="19"/>
                    <a:pt x="12" y="18"/>
                    <a:pt x="14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3" y="21"/>
                    <a:pt x="25" y="22"/>
                    <a:pt x="26" y="23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4"/>
                    <a:pt x="20" y="25"/>
                    <a:pt x="20" y="26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1" y="59"/>
                    <a:pt x="21" y="5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2" y="67"/>
                    <a:pt x="21" y="67"/>
                  </a:cubicBezTo>
                  <a:cubicBezTo>
                    <a:pt x="21" y="68"/>
                    <a:pt x="20" y="69"/>
                    <a:pt x="20" y="7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4" y="85"/>
                    <a:pt x="14" y="86"/>
                  </a:cubicBezTo>
                  <a:cubicBezTo>
                    <a:pt x="14" y="86"/>
                    <a:pt x="12" y="88"/>
                    <a:pt x="12" y="94"/>
                  </a:cubicBezTo>
                  <a:cubicBezTo>
                    <a:pt x="12" y="99"/>
                    <a:pt x="14" y="101"/>
                    <a:pt x="14" y="102"/>
                  </a:cubicBezTo>
                  <a:cubicBezTo>
                    <a:pt x="14" y="102"/>
                    <a:pt x="15" y="102"/>
                    <a:pt x="15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7" y="102"/>
                    <a:pt x="87" y="102"/>
                    <a:pt x="88" y="102"/>
                  </a:cubicBezTo>
                  <a:cubicBezTo>
                    <a:pt x="88" y="101"/>
                    <a:pt x="90" y="99"/>
                    <a:pt x="90" y="94"/>
                  </a:cubicBezTo>
                  <a:cubicBezTo>
                    <a:pt x="90" y="88"/>
                    <a:pt x="88" y="86"/>
                    <a:pt x="88" y="86"/>
                  </a:cubicBezTo>
                  <a:cubicBezTo>
                    <a:pt x="87" y="85"/>
                    <a:pt x="87" y="85"/>
                    <a:pt x="86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1"/>
                    <a:pt x="77" y="71"/>
                    <a:pt x="76" y="71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4"/>
                    <a:pt x="80" y="33"/>
                    <a:pt x="78" y="33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8" y="19"/>
                    <a:pt x="102" y="15"/>
                    <a:pt x="102" y="11"/>
                  </a:cubicBezTo>
                  <a:cubicBezTo>
                    <a:pt x="102" y="6"/>
                    <a:pt x="98" y="2"/>
                    <a:pt x="93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2" name="Freeform 209">
              <a:extLst>
                <a:ext uri="{FF2B5EF4-FFF2-40B4-BE49-F238E27FC236}">
                  <a16:creationId xmlns:a16="http://schemas.microsoft.com/office/drawing/2014/main" xmlns="" id="{C99AFBAD-66B8-4DD2-BD76-9C87D56B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6267450"/>
              <a:ext cx="160338" cy="46037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3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8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3" name="Freeform 210">
              <a:extLst>
                <a:ext uri="{FF2B5EF4-FFF2-40B4-BE49-F238E27FC236}">
                  <a16:creationId xmlns:a16="http://schemas.microsoft.com/office/drawing/2014/main" xmlns="" id="{76240410-8659-4416-8AEA-AC47E6F7C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6354763"/>
              <a:ext cx="160338" cy="46037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2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4" name="Freeform 211">
              <a:extLst>
                <a:ext uri="{FF2B5EF4-FFF2-40B4-BE49-F238E27FC236}">
                  <a16:creationId xmlns:a16="http://schemas.microsoft.com/office/drawing/2014/main" xmlns="" id="{5D68CFD5-AA8F-4A93-B3C3-EDFFEE7B2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6442075"/>
              <a:ext cx="165100" cy="46037"/>
            </a:xfrm>
            <a:custGeom>
              <a:avLst/>
              <a:gdLst>
                <a:gd name="T0" fmla="*/ 31 w 33"/>
                <a:gd name="T1" fmla="*/ 4 h 9"/>
                <a:gd name="T2" fmla="*/ 29 w 33"/>
                <a:gd name="T3" fmla="*/ 4 h 9"/>
                <a:gd name="T4" fmla="*/ 26 w 33"/>
                <a:gd name="T5" fmla="*/ 1 h 9"/>
                <a:gd name="T6" fmla="*/ 24 w 33"/>
                <a:gd name="T7" fmla="*/ 1 h 9"/>
                <a:gd name="T8" fmla="*/ 20 w 33"/>
                <a:gd name="T9" fmla="*/ 4 h 9"/>
                <a:gd name="T10" fmla="*/ 19 w 33"/>
                <a:gd name="T11" fmla="*/ 2 h 9"/>
                <a:gd name="T12" fmla="*/ 18 w 33"/>
                <a:gd name="T13" fmla="*/ 1 h 9"/>
                <a:gd name="T14" fmla="*/ 17 w 33"/>
                <a:gd name="T15" fmla="*/ 1 h 9"/>
                <a:gd name="T16" fmla="*/ 10 w 33"/>
                <a:gd name="T17" fmla="*/ 4 h 9"/>
                <a:gd name="T18" fmla="*/ 8 w 33"/>
                <a:gd name="T19" fmla="*/ 2 h 9"/>
                <a:gd name="T20" fmla="*/ 6 w 33"/>
                <a:gd name="T21" fmla="*/ 2 h 9"/>
                <a:gd name="T22" fmla="*/ 2 w 33"/>
                <a:gd name="T23" fmla="*/ 4 h 9"/>
                <a:gd name="T24" fmla="*/ 1 w 33"/>
                <a:gd name="T25" fmla="*/ 6 h 9"/>
                <a:gd name="T26" fmla="*/ 3 w 33"/>
                <a:gd name="T27" fmla="*/ 7 h 9"/>
                <a:gd name="T28" fmla="*/ 7 w 33"/>
                <a:gd name="T29" fmla="*/ 6 h 9"/>
                <a:gd name="T30" fmla="*/ 9 w 33"/>
                <a:gd name="T31" fmla="*/ 7 h 9"/>
                <a:gd name="T32" fmla="*/ 11 w 33"/>
                <a:gd name="T33" fmla="*/ 7 h 9"/>
                <a:gd name="T34" fmla="*/ 16 w 33"/>
                <a:gd name="T35" fmla="*/ 5 h 9"/>
                <a:gd name="T36" fmla="*/ 17 w 33"/>
                <a:gd name="T37" fmla="*/ 8 h 9"/>
                <a:gd name="T38" fmla="*/ 19 w 33"/>
                <a:gd name="T39" fmla="*/ 9 h 9"/>
                <a:gd name="T40" fmla="*/ 20 w 33"/>
                <a:gd name="T41" fmla="*/ 9 h 9"/>
                <a:gd name="T42" fmla="*/ 25 w 33"/>
                <a:gd name="T43" fmla="*/ 5 h 9"/>
                <a:gd name="T44" fmla="*/ 27 w 33"/>
                <a:gd name="T45" fmla="*/ 7 h 9"/>
                <a:gd name="T46" fmla="*/ 28 w 33"/>
                <a:gd name="T47" fmla="*/ 7 h 9"/>
                <a:gd name="T48" fmla="*/ 31 w 33"/>
                <a:gd name="T49" fmla="*/ 7 h 9"/>
                <a:gd name="T50" fmla="*/ 33 w 33"/>
                <a:gd name="T51" fmla="*/ 6 h 9"/>
                <a:gd name="T52" fmla="*/ 31 w 33"/>
                <a:gd name="T5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9">
                  <a:moveTo>
                    <a:pt x="31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3" y="5"/>
                    <a:pt x="32" y="4"/>
                    <a:pt x="31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5" name="Freeform 212">
              <a:extLst>
                <a:ext uri="{FF2B5EF4-FFF2-40B4-BE49-F238E27FC236}">
                  <a16:creationId xmlns:a16="http://schemas.microsoft.com/office/drawing/2014/main" xmlns="" id="{73EA79C5-8185-4393-8688-F9C5AA82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6529388"/>
              <a:ext cx="150813" cy="46037"/>
            </a:xfrm>
            <a:custGeom>
              <a:avLst/>
              <a:gdLst>
                <a:gd name="T0" fmla="*/ 26 w 30"/>
                <a:gd name="T1" fmla="*/ 1 h 9"/>
                <a:gd name="T2" fmla="*/ 24 w 30"/>
                <a:gd name="T3" fmla="*/ 1 h 9"/>
                <a:gd name="T4" fmla="*/ 20 w 30"/>
                <a:gd name="T5" fmla="*/ 4 h 9"/>
                <a:gd name="T6" fmla="*/ 19 w 30"/>
                <a:gd name="T7" fmla="*/ 2 h 9"/>
                <a:gd name="T8" fmla="*/ 18 w 30"/>
                <a:gd name="T9" fmla="*/ 1 h 9"/>
                <a:gd name="T10" fmla="*/ 17 w 30"/>
                <a:gd name="T11" fmla="*/ 1 h 9"/>
                <a:gd name="T12" fmla="*/ 10 w 30"/>
                <a:gd name="T13" fmla="*/ 4 h 9"/>
                <a:gd name="T14" fmla="*/ 8 w 30"/>
                <a:gd name="T15" fmla="*/ 2 h 9"/>
                <a:gd name="T16" fmla="*/ 6 w 30"/>
                <a:gd name="T17" fmla="*/ 2 h 9"/>
                <a:gd name="T18" fmla="*/ 2 w 30"/>
                <a:gd name="T19" fmla="*/ 4 h 9"/>
                <a:gd name="T20" fmla="*/ 1 w 30"/>
                <a:gd name="T21" fmla="*/ 6 h 9"/>
                <a:gd name="T22" fmla="*/ 3 w 30"/>
                <a:gd name="T23" fmla="*/ 7 h 9"/>
                <a:gd name="T24" fmla="*/ 7 w 30"/>
                <a:gd name="T25" fmla="*/ 6 h 9"/>
                <a:gd name="T26" fmla="*/ 9 w 30"/>
                <a:gd name="T27" fmla="*/ 7 h 9"/>
                <a:gd name="T28" fmla="*/ 11 w 30"/>
                <a:gd name="T29" fmla="*/ 7 h 9"/>
                <a:gd name="T30" fmla="*/ 16 w 30"/>
                <a:gd name="T31" fmla="*/ 4 h 9"/>
                <a:gd name="T32" fmla="*/ 17 w 30"/>
                <a:gd name="T33" fmla="*/ 8 h 9"/>
                <a:gd name="T34" fmla="*/ 19 w 30"/>
                <a:gd name="T35" fmla="*/ 9 h 9"/>
                <a:gd name="T36" fmla="*/ 20 w 30"/>
                <a:gd name="T37" fmla="*/ 9 h 9"/>
                <a:gd name="T38" fmla="*/ 25 w 30"/>
                <a:gd name="T39" fmla="*/ 4 h 9"/>
                <a:gd name="T40" fmla="*/ 27 w 30"/>
                <a:gd name="T41" fmla="*/ 7 h 9"/>
                <a:gd name="T42" fmla="*/ 28 w 30"/>
                <a:gd name="T43" fmla="*/ 7 h 9"/>
                <a:gd name="T44" fmla="*/ 30 w 30"/>
                <a:gd name="T45" fmla="*/ 6 h 9"/>
                <a:gd name="T46" fmla="*/ 29 w 30"/>
                <a:gd name="T47" fmla="*/ 4 h 9"/>
                <a:gd name="T48" fmla="*/ 26 w 30"/>
                <a:gd name="T4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9">
                  <a:moveTo>
                    <a:pt x="26" y="1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9" y="7"/>
                    <a:pt x="30" y="7"/>
                    <a:pt x="30" y="6"/>
                  </a:cubicBezTo>
                  <a:cubicBezTo>
                    <a:pt x="30" y="5"/>
                    <a:pt x="30" y="5"/>
                    <a:pt x="29" y="4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6" name="Freeform 213">
              <a:extLst>
                <a:ext uri="{FF2B5EF4-FFF2-40B4-BE49-F238E27FC236}">
                  <a16:creationId xmlns:a16="http://schemas.microsoft.com/office/drawing/2014/main" xmlns="" id="{7A13F0E8-51AC-45FE-A523-7D4E80B2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713" y="6499225"/>
              <a:ext cx="166688" cy="174625"/>
            </a:xfrm>
            <a:custGeom>
              <a:avLst/>
              <a:gdLst>
                <a:gd name="T0" fmla="*/ 0 w 33"/>
                <a:gd name="T1" fmla="*/ 1 h 34"/>
                <a:gd name="T2" fmla="*/ 2 w 33"/>
                <a:gd name="T3" fmla="*/ 26 h 34"/>
                <a:gd name="T4" fmla="*/ 12 w 33"/>
                <a:gd name="T5" fmla="*/ 34 h 34"/>
                <a:gd name="T6" fmla="*/ 31 w 33"/>
                <a:gd name="T7" fmla="*/ 34 h 34"/>
                <a:gd name="T8" fmla="*/ 33 w 33"/>
                <a:gd name="T9" fmla="*/ 33 h 34"/>
                <a:gd name="T10" fmla="*/ 31 w 33"/>
                <a:gd name="T11" fmla="*/ 31 h 34"/>
                <a:gd name="T12" fmla="*/ 12 w 33"/>
                <a:gd name="T13" fmla="*/ 31 h 34"/>
                <a:gd name="T14" fmla="*/ 5 w 33"/>
                <a:gd name="T15" fmla="*/ 25 h 34"/>
                <a:gd name="T16" fmla="*/ 3 w 33"/>
                <a:gd name="T17" fmla="*/ 1 h 34"/>
                <a:gd name="T18" fmla="*/ 2 w 33"/>
                <a:gd name="T19" fmla="*/ 0 h 34"/>
                <a:gd name="T20" fmla="*/ 0 w 33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0" y="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31"/>
                    <a:pt x="7" y="34"/>
                    <a:pt x="1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3" y="34"/>
                    <a:pt x="33" y="33"/>
                  </a:cubicBezTo>
                  <a:cubicBezTo>
                    <a:pt x="33" y="32"/>
                    <a:pt x="32" y="31"/>
                    <a:pt x="3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8" y="31"/>
                    <a:pt x="5" y="29"/>
                    <a:pt x="5" y="2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7" name="Freeform 214">
              <a:extLst>
                <a:ext uri="{FF2B5EF4-FFF2-40B4-BE49-F238E27FC236}">
                  <a16:creationId xmlns:a16="http://schemas.microsoft.com/office/drawing/2014/main" xmlns="" id="{A766AA44-576F-4BD2-B246-A76B6A2CF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6545263"/>
              <a:ext cx="146050" cy="128587"/>
            </a:xfrm>
            <a:custGeom>
              <a:avLst/>
              <a:gdLst>
                <a:gd name="T0" fmla="*/ 1 w 29"/>
                <a:gd name="T1" fmla="*/ 25 h 25"/>
                <a:gd name="T2" fmla="*/ 13 w 29"/>
                <a:gd name="T3" fmla="*/ 25 h 25"/>
                <a:gd name="T4" fmla="*/ 20 w 29"/>
                <a:gd name="T5" fmla="*/ 20 h 25"/>
                <a:gd name="T6" fmla="*/ 29 w 29"/>
                <a:gd name="T7" fmla="*/ 3 h 25"/>
                <a:gd name="T8" fmla="*/ 29 w 29"/>
                <a:gd name="T9" fmla="*/ 1 h 25"/>
                <a:gd name="T10" fmla="*/ 26 w 29"/>
                <a:gd name="T11" fmla="*/ 1 h 25"/>
                <a:gd name="T12" fmla="*/ 17 w 29"/>
                <a:gd name="T13" fmla="*/ 19 h 25"/>
                <a:gd name="T14" fmla="*/ 13 w 29"/>
                <a:gd name="T15" fmla="*/ 22 h 25"/>
                <a:gd name="T16" fmla="*/ 1 w 29"/>
                <a:gd name="T17" fmla="*/ 22 h 25"/>
                <a:gd name="T18" fmla="*/ 0 w 29"/>
                <a:gd name="T19" fmla="*/ 24 h 25"/>
                <a:gd name="T20" fmla="*/ 1 w 29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5">
                  <a:moveTo>
                    <a:pt x="1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9" y="23"/>
                    <a:pt x="20" y="20"/>
                  </a:cubicBezTo>
                  <a:cubicBezTo>
                    <a:pt x="21" y="15"/>
                    <a:pt x="23" y="8"/>
                    <a:pt x="29" y="3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1" y="7"/>
                    <a:pt x="18" y="14"/>
                    <a:pt x="17" y="19"/>
                  </a:cubicBezTo>
                  <a:cubicBezTo>
                    <a:pt x="17" y="21"/>
                    <a:pt x="15" y="22"/>
                    <a:pt x="13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8" name="Freeform 215">
              <a:extLst>
                <a:ext uri="{FF2B5EF4-FFF2-40B4-BE49-F238E27FC236}">
                  <a16:creationId xmlns:a16="http://schemas.microsoft.com/office/drawing/2014/main" xmlns="" id="{3AAD9C9F-3E5E-4B2D-8CA0-62EF7882D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6708775"/>
              <a:ext cx="155575" cy="11112"/>
            </a:xfrm>
            <a:custGeom>
              <a:avLst/>
              <a:gdLst>
                <a:gd name="T0" fmla="*/ 1 w 31"/>
                <a:gd name="T1" fmla="*/ 2 h 2"/>
                <a:gd name="T2" fmla="*/ 29 w 31"/>
                <a:gd name="T3" fmla="*/ 2 h 2"/>
                <a:gd name="T4" fmla="*/ 31 w 31"/>
                <a:gd name="T5" fmla="*/ 1 h 2"/>
                <a:gd name="T6" fmla="*/ 29 w 31"/>
                <a:gd name="T7" fmla="*/ 0 h 2"/>
                <a:gd name="T8" fmla="*/ 1 w 31"/>
                <a:gd name="T9" fmla="*/ 0 h 2"/>
                <a:gd name="T10" fmla="*/ 0 w 31"/>
                <a:gd name="T11" fmla="*/ 1 h 2"/>
                <a:gd name="T12" fmla="*/ 1 w 3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">
                  <a:moveTo>
                    <a:pt x="1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1" y="2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9" name="Freeform 216">
              <a:extLst>
                <a:ext uri="{FF2B5EF4-FFF2-40B4-BE49-F238E27FC236}">
                  <a16:creationId xmlns:a16="http://schemas.microsoft.com/office/drawing/2014/main" xmlns="" id="{ABD7E917-37B4-4870-B280-697EEECD7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050" y="6607175"/>
              <a:ext cx="215900" cy="96837"/>
            </a:xfrm>
            <a:custGeom>
              <a:avLst/>
              <a:gdLst>
                <a:gd name="T0" fmla="*/ 0 w 43"/>
                <a:gd name="T1" fmla="*/ 1 h 19"/>
                <a:gd name="T2" fmla="*/ 0 w 43"/>
                <a:gd name="T3" fmla="*/ 11 h 19"/>
                <a:gd name="T4" fmla="*/ 9 w 43"/>
                <a:gd name="T5" fmla="*/ 19 h 19"/>
                <a:gd name="T6" fmla="*/ 42 w 43"/>
                <a:gd name="T7" fmla="*/ 19 h 19"/>
                <a:gd name="T8" fmla="*/ 43 w 43"/>
                <a:gd name="T9" fmla="*/ 18 h 19"/>
                <a:gd name="T10" fmla="*/ 42 w 43"/>
                <a:gd name="T11" fmla="*/ 16 h 19"/>
                <a:gd name="T12" fmla="*/ 9 w 43"/>
                <a:gd name="T13" fmla="*/ 16 h 19"/>
                <a:gd name="T14" fmla="*/ 3 w 43"/>
                <a:gd name="T15" fmla="*/ 11 h 19"/>
                <a:gd name="T16" fmla="*/ 3 w 43"/>
                <a:gd name="T17" fmla="*/ 1 h 19"/>
                <a:gd name="T18" fmla="*/ 2 w 43"/>
                <a:gd name="T19" fmla="*/ 0 h 19"/>
                <a:gd name="T20" fmla="*/ 0 w 43"/>
                <a:gd name="T2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8"/>
                  </a:cubicBezTo>
                  <a:cubicBezTo>
                    <a:pt x="43" y="17"/>
                    <a:pt x="43" y="16"/>
                    <a:pt x="42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6"/>
                    <a:pt x="3" y="14"/>
                    <a:pt x="3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0" name="Freeform 217">
              <a:extLst>
                <a:ext uri="{FF2B5EF4-FFF2-40B4-BE49-F238E27FC236}">
                  <a16:creationId xmlns:a16="http://schemas.microsoft.com/office/drawing/2014/main" xmlns="" id="{A9DC25AB-CF07-4275-8AD9-6FC051635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6554788"/>
              <a:ext cx="130175" cy="185737"/>
            </a:xfrm>
            <a:custGeom>
              <a:avLst/>
              <a:gdLst>
                <a:gd name="T0" fmla="*/ 0 w 26"/>
                <a:gd name="T1" fmla="*/ 1 h 36"/>
                <a:gd name="T2" fmla="*/ 0 w 26"/>
                <a:gd name="T3" fmla="*/ 28 h 36"/>
                <a:gd name="T4" fmla="*/ 0 w 26"/>
                <a:gd name="T5" fmla="*/ 28 h 36"/>
                <a:gd name="T6" fmla="*/ 3 w 26"/>
                <a:gd name="T7" fmla="*/ 32 h 36"/>
                <a:gd name="T8" fmla="*/ 23 w 26"/>
                <a:gd name="T9" fmla="*/ 36 h 36"/>
                <a:gd name="T10" fmla="*/ 24 w 26"/>
                <a:gd name="T11" fmla="*/ 36 h 36"/>
                <a:gd name="T12" fmla="*/ 26 w 26"/>
                <a:gd name="T13" fmla="*/ 35 h 36"/>
                <a:gd name="T14" fmla="*/ 24 w 26"/>
                <a:gd name="T15" fmla="*/ 33 h 36"/>
                <a:gd name="T16" fmla="*/ 23 w 26"/>
                <a:gd name="T17" fmla="*/ 33 h 36"/>
                <a:gd name="T18" fmla="*/ 5 w 26"/>
                <a:gd name="T19" fmla="*/ 30 h 36"/>
                <a:gd name="T20" fmla="*/ 3 w 26"/>
                <a:gd name="T21" fmla="*/ 28 h 36"/>
                <a:gd name="T22" fmla="*/ 3 w 26"/>
                <a:gd name="T23" fmla="*/ 28 h 36"/>
                <a:gd name="T24" fmla="*/ 3 w 26"/>
                <a:gd name="T25" fmla="*/ 28 h 36"/>
                <a:gd name="T26" fmla="*/ 2 w 26"/>
                <a:gd name="T27" fmla="*/ 28 h 36"/>
                <a:gd name="T28" fmla="*/ 3 w 26"/>
                <a:gd name="T29" fmla="*/ 28 h 36"/>
                <a:gd name="T30" fmla="*/ 3 w 26"/>
                <a:gd name="T31" fmla="*/ 28 h 36"/>
                <a:gd name="T32" fmla="*/ 2 w 26"/>
                <a:gd name="T33" fmla="*/ 28 h 36"/>
                <a:gd name="T34" fmla="*/ 3 w 26"/>
                <a:gd name="T35" fmla="*/ 28 h 36"/>
                <a:gd name="T36" fmla="*/ 1 w 26"/>
                <a:gd name="T37" fmla="*/ 28 h 36"/>
                <a:gd name="T38" fmla="*/ 3 w 26"/>
                <a:gd name="T39" fmla="*/ 28 h 36"/>
                <a:gd name="T40" fmla="*/ 3 w 26"/>
                <a:gd name="T41" fmla="*/ 1 h 36"/>
                <a:gd name="T42" fmla="*/ 1 w 26"/>
                <a:gd name="T43" fmla="*/ 0 h 36"/>
                <a:gd name="T44" fmla="*/ 0 w 26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36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31"/>
                    <a:pt x="3" y="32"/>
                  </a:cubicBezTo>
                  <a:cubicBezTo>
                    <a:pt x="7" y="34"/>
                    <a:pt x="12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5" y="36"/>
                    <a:pt x="26" y="35"/>
                    <a:pt x="26" y="35"/>
                  </a:cubicBezTo>
                  <a:cubicBezTo>
                    <a:pt x="26" y="34"/>
                    <a:pt x="25" y="33"/>
                    <a:pt x="24" y="33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12" y="33"/>
                    <a:pt x="7" y="31"/>
                    <a:pt x="5" y="30"/>
                  </a:cubicBezTo>
                  <a:cubicBezTo>
                    <a:pt x="4" y="29"/>
                    <a:pt x="3" y="2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1" name="Freeform 218">
              <a:extLst>
                <a:ext uri="{FF2B5EF4-FFF2-40B4-BE49-F238E27FC236}">
                  <a16:creationId xmlns:a16="http://schemas.microsoft.com/office/drawing/2014/main" xmlns="" id="{E72D1135-49A7-4A58-AA8B-AE900657F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6724650"/>
              <a:ext cx="666750" cy="15875"/>
            </a:xfrm>
            <a:custGeom>
              <a:avLst/>
              <a:gdLst>
                <a:gd name="T0" fmla="*/ 1 w 133"/>
                <a:gd name="T1" fmla="*/ 3 h 3"/>
                <a:gd name="T2" fmla="*/ 131 w 133"/>
                <a:gd name="T3" fmla="*/ 3 h 3"/>
                <a:gd name="T4" fmla="*/ 133 w 133"/>
                <a:gd name="T5" fmla="*/ 1 h 3"/>
                <a:gd name="T6" fmla="*/ 131 w 133"/>
                <a:gd name="T7" fmla="*/ 0 h 3"/>
                <a:gd name="T8" fmla="*/ 1 w 133"/>
                <a:gd name="T9" fmla="*/ 0 h 3"/>
                <a:gd name="T10" fmla="*/ 0 w 133"/>
                <a:gd name="T11" fmla="*/ 1 h 3"/>
                <a:gd name="T12" fmla="*/ 1 w 1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3">
                  <a:moveTo>
                    <a:pt x="1" y="3"/>
                  </a:moveTo>
                  <a:cubicBezTo>
                    <a:pt x="131" y="3"/>
                    <a:pt x="131" y="3"/>
                    <a:pt x="131" y="3"/>
                  </a:cubicBezTo>
                  <a:cubicBezTo>
                    <a:pt x="132" y="3"/>
                    <a:pt x="133" y="2"/>
                    <a:pt x="133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2" name="Freeform 219">
              <a:extLst>
                <a:ext uri="{FF2B5EF4-FFF2-40B4-BE49-F238E27FC236}">
                  <a16:creationId xmlns:a16="http://schemas.microsoft.com/office/drawing/2014/main" xmlns="" id="{B153A656-F6F5-442C-AA96-E6FD9E06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6683375"/>
              <a:ext cx="361950" cy="57150"/>
            </a:xfrm>
            <a:custGeom>
              <a:avLst/>
              <a:gdLst>
                <a:gd name="T0" fmla="*/ 2 w 72"/>
                <a:gd name="T1" fmla="*/ 11 h 11"/>
                <a:gd name="T2" fmla="*/ 22 w 72"/>
                <a:gd name="T3" fmla="*/ 11 h 11"/>
                <a:gd name="T4" fmla="*/ 27 w 72"/>
                <a:gd name="T5" fmla="*/ 5 h 11"/>
                <a:gd name="T6" fmla="*/ 30 w 72"/>
                <a:gd name="T7" fmla="*/ 3 h 11"/>
                <a:gd name="T8" fmla="*/ 70 w 72"/>
                <a:gd name="T9" fmla="*/ 3 h 11"/>
                <a:gd name="T10" fmla="*/ 72 w 72"/>
                <a:gd name="T11" fmla="*/ 2 h 11"/>
                <a:gd name="T12" fmla="*/ 70 w 72"/>
                <a:gd name="T13" fmla="*/ 0 h 11"/>
                <a:gd name="T14" fmla="*/ 30 w 72"/>
                <a:gd name="T15" fmla="*/ 0 h 11"/>
                <a:gd name="T16" fmla="*/ 24 w 72"/>
                <a:gd name="T17" fmla="*/ 5 h 11"/>
                <a:gd name="T18" fmla="*/ 22 w 72"/>
                <a:gd name="T19" fmla="*/ 8 h 11"/>
                <a:gd name="T20" fmla="*/ 2 w 72"/>
                <a:gd name="T21" fmla="*/ 8 h 11"/>
                <a:gd name="T22" fmla="*/ 0 w 72"/>
                <a:gd name="T23" fmla="*/ 9 h 11"/>
                <a:gd name="T24" fmla="*/ 2 w 72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1">
                  <a:moveTo>
                    <a:pt x="2" y="1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8"/>
                    <a:pt x="27" y="5"/>
                  </a:cubicBezTo>
                  <a:cubicBezTo>
                    <a:pt x="27" y="4"/>
                    <a:pt x="28" y="3"/>
                    <a:pt x="3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2" y="3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4" y="3"/>
                    <a:pt x="24" y="5"/>
                  </a:cubicBezTo>
                  <a:cubicBezTo>
                    <a:pt x="24" y="7"/>
                    <a:pt x="23" y="8"/>
                    <a:pt x="2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3" name="Freeform 220">
              <a:extLst>
                <a:ext uri="{FF2B5EF4-FFF2-40B4-BE49-F238E27FC236}">
                  <a16:creationId xmlns:a16="http://schemas.microsoft.com/office/drawing/2014/main" xmlns="" id="{7F196140-4B93-402B-A662-8E460407A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125" y="6524625"/>
              <a:ext cx="476250" cy="204787"/>
            </a:xfrm>
            <a:custGeom>
              <a:avLst/>
              <a:gdLst>
                <a:gd name="T0" fmla="*/ 2 w 95"/>
                <a:gd name="T1" fmla="*/ 40 h 40"/>
                <a:gd name="T2" fmla="*/ 80 w 95"/>
                <a:gd name="T3" fmla="*/ 40 h 40"/>
                <a:gd name="T4" fmla="*/ 95 w 95"/>
                <a:gd name="T5" fmla="*/ 25 h 40"/>
                <a:gd name="T6" fmla="*/ 95 w 95"/>
                <a:gd name="T7" fmla="*/ 2 h 40"/>
                <a:gd name="T8" fmla="*/ 94 w 95"/>
                <a:gd name="T9" fmla="*/ 0 h 40"/>
                <a:gd name="T10" fmla="*/ 92 w 95"/>
                <a:gd name="T11" fmla="*/ 2 h 40"/>
                <a:gd name="T12" fmla="*/ 92 w 95"/>
                <a:gd name="T13" fmla="*/ 25 h 40"/>
                <a:gd name="T14" fmla="*/ 89 w 95"/>
                <a:gd name="T15" fmla="*/ 33 h 40"/>
                <a:gd name="T16" fmla="*/ 80 w 95"/>
                <a:gd name="T17" fmla="*/ 37 h 40"/>
                <a:gd name="T18" fmla="*/ 2 w 95"/>
                <a:gd name="T19" fmla="*/ 37 h 40"/>
                <a:gd name="T20" fmla="*/ 0 w 95"/>
                <a:gd name="T21" fmla="*/ 39 h 40"/>
                <a:gd name="T22" fmla="*/ 2 w 95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40">
                  <a:moveTo>
                    <a:pt x="2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9" y="40"/>
                    <a:pt x="95" y="33"/>
                    <a:pt x="95" y="25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3" y="0"/>
                    <a:pt x="92" y="1"/>
                    <a:pt x="92" y="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8"/>
                    <a:pt x="91" y="31"/>
                    <a:pt x="89" y="33"/>
                  </a:cubicBezTo>
                  <a:cubicBezTo>
                    <a:pt x="87" y="36"/>
                    <a:pt x="84" y="37"/>
                    <a:pt x="80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39"/>
                    <a:pt x="1" y="40"/>
                    <a:pt x="2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4" name="Freeform 221">
              <a:extLst>
                <a:ext uri="{FF2B5EF4-FFF2-40B4-BE49-F238E27FC236}">
                  <a16:creationId xmlns:a16="http://schemas.microsoft.com/office/drawing/2014/main" xmlns="" id="{F13C5868-418C-4D67-8F85-02896CD53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350000"/>
              <a:ext cx="14288" cy="55562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10 h 11"/>
                <a:gd name="T4" fmla="*/ 2 w 3"/>
                <a:gd name="T5" fmla="*/ 11 h 11"/>
                <a:gd name="T6" fmla="*/ 3 w 3"/>
                <a:gd name="T7" fmla="*/ 10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5" name="Freeform 222">
              <a:extLst>
                <a:ext uri="{FF2B5EF4-FFF2-40B4-BE49-F238E27FC236}">
                  <a16:creationId xmlns:a16="http://schemas.microsoft.com/office/drawing/2014/main" xmlns="" id="{2183AC30-CF75-42DB-B70D-1426E71F5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421438"/>
              <a:ext cx="14288" cy="57150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9 h 11"/>
                <a:gd name="T4" fmla="*/ 2 w 3"/>
                <a:gd name="T5" fmla="*/ 11 h 11"/>
                <a:gd name="T6" fmla="*/ 3 w 3"/>
                <a:gd name="T7" fmla="*/ 9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6" name="Freeform 223">
              <a:extLst>
                <a:ext uri="{FF2B5EF4-FFF2-40B4-BE49-F238E27FC236}">
                  <a16:creationId xmlns:a16="http://schemas.microsoft.com/office/drawing/2014/main" xmlns="" id="{F7375650-3D1B-420B-82DF-FAD10655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503988"/>
              <a:ext cx="14288" cy="34925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2 w 3"/>
                <a:gd name="T5" fmla="*/ 7 h 7"/>
                <a:gd name="T6" fmla="*/ 3 w 3"/>
                <a:gd name="T7" fmla="*/ 5 h 7"/>
                <a:gd name="T8" fmla="*/ 3 w 3"/>
                <a:gd name="T9" fmla="*/ 2 h 7"/>
                <a:gd name="T10" fmla="*/ 2 w 3"/>
                <a:gd name="T11" fmla="*/ 0 h 7"/>
                <a:gd name="T12" fmla="*/ 0 w 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7" name="Freeform 224">
              <a:extLst>
                <a:ext uri="{FF2B5EF4-FFF2-40B4-BE49-F238E27FC236}">
                  <a16:creationId xmlns:a16="http://schemas.microsoft.com/office/drawing/2014/main" xmlns="" id="{439564F0-D709-45A3-A9E4-ED90F268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6246813"/>
              <a:ext cx="150813" cy="153987"/>
            </a:xfrm>
            <a:custGeom>
              <a:avLst/>
              <a:gdLst>
                <a:gd name="T0" fmla="*/ 15 w 30"/>
                <a:gd name="T1" fmla="*/ 10 h 30"/>
                <a:gd name="T2" fmla="*/ 12 w 30"/>
                <a:gd name="T3" fmla="*/ 6 h 30"/>
                <a:gd name="T4" fmla="*/ 8 w 30"/>
                <a:gd name="T5" fmla="*/ 10 h 30"/>
                <a:gd name="T6" fmla="*/ 13 w 30"/>
                <a:gd name="T7" fmla="*/ 14 h 30"/>
                <a:gd name="T8" fmla="*/ 14 w 30"/>
                <a:gd name="T9" fmla="*/ 14 h 30"/>
                <a:gd name="T10" fmla="*/ 24 w 30"/>
                <a:gd name="T11" fmla="*/ 14 h 30"/>
                <a:gd name="T12" fmla="*/ 25 w 30"/>
                <a:gd name="T13" fmla="*/ 15 h 30"/>
                <a:gd name="T14" fmla="*/ 24 w 30"/>
                <a:gd name="T15" fmla="*/ 23 h 30"/>
                <a:gd name="T16" fmla="*/ 20 w 30"/>
                <a:gd name="T17" fmla="*/ 28 h 30"/>
                <a:gd name="T18" fmla="*/ 15 w 30"/>
                <a:gd name="T19" fmla="*/ 25 h 30"/>
                <a:gd name="T20" fmla="*/ 13 w 30"/>
                <a:gd name="T21" fmla="*/ 27 h 30"/>
                <a:gd name="T22" fmla="*/ 15 w 30"/>
                <a:gd name="T23" fmla="*/ 25 h 30"/>
                <a:gd name="T24" fmla="*/ 13 w 30"/>
                <a:gd name="T25" fmla="*/ 19 h 30"/>
                <a:gd name="T26" fmla="*/ 8 w 30"/>
                <a:gd name="T27" fmla="*/ 17 h 30"/>
                <a:gd name="T28" fmla="*/ 3 w 30"/>
                <a:gd name="T29" fmla="*/ 11 h 30"/>
                <a:gd name="T30" fmla="*/ 6 w 30"/>
                <a:gd name="T31" fmla="*/ 5 h 30"/>
                <a:gd name="T32" fmla="*/ 12 w 30"/>
                <a:gd name="T33" fmla="*/ 3 h 30"/>
                <a:gd name="T34" fmla="*/ 17 w 30"/>
                <a:gd name="T35" fmla="*/ 8 h 30"/>
                <a:gd name="T36" fmla="*/ 16 w 30"/>
                <a:gd name="T37" fmla="*/ 11 h 30"/>
                <a:gd name="T38" fmla="*/ 15 w 30"/>
                <a:gd name="T39" fmla="*/ 11 h 30"/>
                <a:gd name="T40" fmla="*/ 15 w 30"/>
                <a:gd name="T41" fmla="*/ 11 h 30"/>
                <a:gd name="T42" fmla="*/ 16 w 30"/>
                <a:gd name="T43" fmla="*/ 11 h 30"/>
                <a:gd name="T44" fmla="*/ 15 w 30"/>
                <a:gd name="T45" fmla="*/ 13 h 30"/>
                <a:gd name="T46" fmla="*/ 19 w 30"/>
                <a:gd name="T47" fmla="*/ 12 h 30"/>
                <a:gd name="T48" fmla="*/ 18 w 30"/>
                <a:gd name="T49" fmla="*/ 3 h 30"/>
                <a:gd name="T50" fmla="*/ 7 w 30"/>
                <a:gd name="T51" fmla="*/ 1 h 30"/>
                <a:gd name="T52" fmla="*/ 2 w 30"/>
                <a:gd name="T53" fmla="*/ 6 h 30"/>
                <a:gd name="T54" fmla="*/ 2 w 30"/>
                <a:gd name="T55" fmla="*/ 16 h 30"/>
                <a:gd name="T56" fmla="*/ 10 w 30"/>
                <a:gd name="T57" fmla="*/ 21 h 30"/>
                <a:gd name="T58" fmla="*/ 12 w 30"/>
                <a:gd name="T59" fmla="*/ 23 h 30"/>
                <a:gd name="T60" fmla="*/ 12 w 30"/>
                <a:gd name="T61" fmla="*/ 26 h 30"/>
                <a:gd name="T62" fmla="*/ 12 w 30"/>
                <a:gd name="T63" fmla="*/ 27 h 30"/>
                <a:gd name="T64" fmla="*/ 13 w 30"/>
                <a:gd name="T65" fmla="*/ 28 h 30"/>
                <a:gd name="T66" fmla="*/ 15 w 30"/>
                <a:gd name="T67" fmla="*/ 28 h 30"/>
                <a:gd name="T68" fmla="*/ 21 w 30"/>
                <a:gd name="T69" fmla="*/ 29 h 30"/>
                <a:gd name="T70" fmla="*/ 30 w 30"/>
                <a:gd name="T71" fmla="*/ 18 h 30"/>
                <a:gd name="T72" fmla="*/ 28 w 30"/>
                <a:gd name="T73" fmla="*/ 13 h 30"/>
                <a:gd name="T74" fmla="*/ 21 w 30"/>
                <a:gd name="T75" fmla="*/ 10 h 30"/>
                <a:gd name="T76" fmla="*/ 14 w 30"/>
                <a:gd name="T77" fmla="*/ 11 h 30"/>
                <a:gd name="T78" fmla="*/ 13 w 30"/>
                <a:gd name="T79" fmla="*/ 11 h 30"/>
                <a:gd name="T80" fmla="*/ 11 w 30"/>
                <a:gd name="T81" fmla="*/ 10 h 30"/>
                <a:gd name="T82" fmla="*/ 12 w 30"/>
                <a:gd name="T83" fmla="*/ 9 h 30"/>
                <a:gd name="T84" fmla="*/ 12 w 30"/>
                <a:gd name="T85" fmla="*/ 9 h 30"/>
                <a:gd name="T86" fmla="*/ 12 w 30"/>
                <a:gd name="T87" fmla="*/ 9 h 30"/>
                <a:gd name="T88" fmla="*/ 12 w 30"/>
                <a:gd name="T89" fmla="*/ 9 h 30"/>
                <a:gd name="T90" fmla="*/ 12 w 30"/>
                <a:gd name="T91" fmla="*/ 10 h 30"/>
                <a:gd name="T92" fmla="*/ 14 w 30"/>
                <a:gd name="T9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0"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4" y="7"/>
                    <a:pt x="13" y="6"/>
                    <a:pt x="12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4"/>
                    <a:pt x="19" y="13"/>
                    <a:pt x="21" y="13"/>
                  </a:cubicBezTo>
                  <a:cubicBezTo>
                    <a:pt x="22" y="13"/>
                    <a:pt x="23" y="13"/>
                    <a:pt x="24" y="14"/>
                  </a:cubicBezTo>
                  <a:cubicBezTo>
                    <a:pt x="24" y="14"/>
                    <a:pt x="25" y="14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7" y="19"/>
                    <a:pt x="25" y="21"/>
                    <a:pt x="24" y="23"/>
                  </a:cubicBezTo>
                  <a:cubicBezTo>
                    <a:pt x="22" y="25"/>
                    <a:pt x="20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6"/>
                    <a:pt x="16" y="25"/>
                    <a:pt x="15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24"/>
                    <a:pt x="15" y="23"/>
                    <a:pt x="15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0" y="18"/>
                    <a:pt x="9" y="17"/>
                    <a:pt x="8" y="17"/>
                  </a:cubicBezTo>
                  <a:cubicBezTo>
                    <a:pt x="7" y="17"/>
                    <a:pt x="6" y="16"/>
                    <a:pt x="5" y="14"/>
                  </a:cubicBezTo>
                  <a:cubicBezTo>
                    <a:pt x="3" y="13"/>
                    <a:pt x="3" y="12"/>
                    <a:pt x="3" y="11"/>
                  </a:cubicBezTo>
                  <a:cubicBezTo>
                    <a:pt x="3" y="10"/>
                    <a:pt x="4" y="8"/>
                    <a:pt x="4" y="7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11" y="3"/>
                    <a:pt x="12" y="3"/>
                  </a:cubicBezTo>
                  <a:cubicBezTo>
                    <a:pt x="13" y="3"/>
                    <a:pt x="14" y="3"/>
                    <a:pt x="15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1"/>
                    <a:pt x="20" y="10"/>
                    <a:pt x="20" y="8"/>
                  </a:cubicBezTo>
                  <a:cubicBezTo>
                    <a:pt x="20" y="6"/>
                    <a:pt x="19" y="4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2" y="23"/>
                    <a:pt x="12" y="24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2" y="28"/>
                    <a:pt x="13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16" y="28"/>
                    <a:pt x="18" y="29"/>
                    <a:pt x="19" y="29"/>
                  </a:cubicBezTo>
                  <a:cubicBezTo>
                    <a:pt x="20" y="30"/>
                    <a:pt x="21" y="30"/>
                    <a:pt x="21" y="29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8" y="23"/>
                    <a:pt x="30" y="21"/>
                    <a:pt x="30" y="18"/>
                  </a:cubicBezTo>
                  <a:cubicBezTo>
                    <a:pt x="30" y="16"/>
                    <a:pt x="29" y="14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2"/>
                    <a:pt x="26" y="11"/>
                    <a:pt x="25" y="11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19" y="10"/>
                    <a:pt x="17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4" y="12"/>
                  </a:cubicBezTo>
                  <a:cubicBezTo>
                    <a:pt x="14" y="12"/>
                    <a:pt x="15" y="11"/>
                    <a:pt x="15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8" name="Freeform 225">
              <a:extLst>
                <a:ext uri="{FF2B5EF4-FFF2-40B4-BE49-F238E27FC236}">
                  <a16:creationId xmlns:a16="http://schemas.microsoft.com/office/drawing/2014/main" xmlns="" id="{DFF08515-25FA-4453-A267-AE5721A56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3" y="6338888"/>
              <a:ext cx="111125" cy="103187"/>
            </a:xfrm>
            <a:custGeom>
              <a:avLst/>
              <a:gdLst>
                <a:gd name="T0" fmla="*/ 1 w 22"/>
                <a:gd name="T1" fmla="*/ 3 h 20"/>
                <a:gd name="T2" fmla="*/ 19 w 22"/>
                <a:gd name="T3" fmla="*/ 19 h 20"/>
                <a:gd name="T4" fmla="*/ 21 w 22"/>
                <a:gd name="T5" fmla="*/ 19 h 20"/>
                <a:gd name="T6" fmla="*/ 21 w 22"/>
                <a:gd name="T7" fmla="*/ 17 h 20"/>
                <a:gd name="T8" fmla="*/ 3 w 22"/>
                <a:gd name="T9" fmla="*/ 1 h 20"/>
                <a:gd name="T10" fmla="*/ 0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2" y="18"/>
                    <a:pt x="22" y="17"/>
                    <a:pt x="21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9" name="Freeform 226">
              <a:extLst>
                <a:ext uri="{FF2B5EF4-FFF2-40B4-BE49-F238E27FC236}">
                  <a16:creationId xmlns:a16="http://schemas.microsoft.com/office/drawing/2014/main" xmlns="" id="{C17359F2-37C2-41BA-9290-056E69387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6380163"/>
              <a:ext cx="109538" cy="103187"/>
            </a:xfrm>
            <a:custGeom>
              <a:avLst/>
              <a:gdLst>
                <a:gd name="T0" fmla="*/ 1 w 22"/>
                <a:gd name="T1" fmla="*/ 3 h 20"/>
                <a:gd name="T2" fmla="*/ 20 w 22"/>
                <a:gd name="T3" fmla="*/ 20 h 20"/>
                <a:gd name="T4" fmla="*/ 22 w 22"/>
                <a:gd name="T5" fmla="*/ 20 h 20"/>
                <a:gd name="T6" fmla="*/ 22 w 22"/>
                <a:gd name="T7" fmla="*/ 18 h 20"/>
                <a:gd name="T8" fmla="*/ 3 w 22"/>
                <a:gd name="T9" fmla="*/ 0 h 20"/>
                <a:gd name="T10" fmla="*/ 1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0" name="Freeform 227">
              <a:extLst>
                <a:ext uri="{FF2B5EF4-FFF2-40B4-BE49-F238E27FC236}">
                  <a16:creationId xmlns:a16="http://schemas.microsoft.com/office/drawing/2014/main" xmlns="" id="{0FCB60B1-EA92-4F7B-BEB9-27E79462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0" y="6364288"/>
              <a:ext cx="280988" cy="52387"/>
            </a:xfrm>
            <a:custGeom>
              <a:avLst/>
              <a:gdLst>
                <a:gd name="T0" fmla="*/ 2 w 56"/>
                <a:gd name="T1" fmla="*/ 10 h 10"/>
                <a:gd name="T2" fmla="*/ 48 w 56"/>
                <a:gd name="T3" fmla="*/ 3 h 10"/>
                <a:gd name="T4" fmla="*/ 48 w 56"/>
                <a:gd name="T5" fmla="*/ 3 h 10"/>
                <a:gd name="T6" fmla="*/ 48 w 56"/>
                <a:gd name="T7" fmla="*/ 3 h 10"/>
                <a:gd name="T8" fmla="*/ 48 w 56"/>
                <a:gd name="T9" fmla="*/ 3 h 10"/>
                <a:gd name="T10" fmla="*/ 51 w 56"/>
                <a:gd name="T11" fmla="*/ 4 h 10"/>
                <a:gd name="T12" fmla="*/ 53 w 56"/>
                <a:gd name="T13" fmla="*/ 8 h 10"/>
                <a:gd name="T14" fmla="*/ 54 w 56"/>
                <a:gd name="T15" fmla="*/ 9 h 10"/>
                <a:gd name="T16" fmla="*/ 56 w 56"/>
                <a:gd name="T17" fmla="*/ 7 h 10"/>
                <a:gd name="T18" fmla="*/ 52 w 56"/>
                <a:gd name="T19" fmla="*/ 1 h 10"/>
                <a:gd name="T20" fmla="*/ 48 w 56"/>
                <a:gd name="T21" fmla="*/ 0 h 10"/>
                <a:gd name="T22" fmla="*/ 47 w 56"/>
                <a:gd name="T23" fmla="*/ 0 h 10"/>
                <a:gd name="T24" fmla="*/ 47 w 56"/>
                <a:gd name="T25" fmla="*/ 2 h 10"/>
                <a:gd name="T26" fmla="*/ 47 w 56"/>
                <a:gd name="T27" fmla="*/ 0 h 10"/>
                <a:gd name="T28" fmla="*/ 1 w 56"/>
                <a:gd name="T29" fmla="*/ 7 h 10"/>
                <a:gd name="T30" fmla="*/ 0 w 56"/>
                <a:gd name="T31" fmla="*/ 9 h 10"/>
                <a:gd name="T32" fmla="*/ 2 w 56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0">
                  <a:moveTo>
                    <a:pt x="2" y="10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5"/>
                    <a:pt x="52" y="5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5" y="9"/>
                    <a:pt x="56" y="8"/>
                    <a:pt x="56" y="7"/>
                  </a:cubicBezTo>
                  <a:cubicBezTo>
                    <a:pt x="55" y="4"/>
                    <a:pt x="54" y="2"/>
                    <a:pt x="52" y="1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1" name="Freeform 228">
              <a:extLst>
                <a:ext uri="{FF2B5EF4-FFF2-40B4-BE49-F238E27FC236}">
                  <a16:creationId xmlns:a16="http://schemas.microsoft.com/office/drawing/2014/main" xmlns="" id="{EEECFF24-66F5-48CF-901F-601110E3F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063" y="6472238"/>
              <a:ext cx="100013" cy="103187"/>
            </a:xfrm>
            <a:custGeom>
              <a:avLst/>
              <a:gdLst>
                <a:gd name="T0" fmla="*/ 16 w 20"/>
                <a:gd name="T1" fmla="*/ 4 h 20"/>
                <a:gd name="T2" fmla="*/ 15 w 20"/>
                <a:gd name="T3" fmla="*/ 5 h 20"/>
                <a:gd name="T4" fmla="*/ 17 w 20"/>
                <a:gd name="T5" fmla="*/ 10 h 20"/>
                <a:gd name="T6" fmla="*/ 15 w 20"/>
                <a:gd name="T7" fmla="*/ 15 h 20"/>
                <a:gd name="T8" fmla="*/ 10 w 20"/>
                <a:gd name="T9" fmla="*/ 17 h 20"/>
                <a:gd name="T10" fmla="*/ 5 w 20"/>
                <a:gd name="T11" fmla="*/ 15 h 20"/>
                <a:gd name="T12" fmla="*/ 3 w 20"/>
                <a:gd name="T13" fmla="*/ 10 h 20"/>
                <a:gd name="T14" fmla="*/ 5 w 20"/>
                <a:gd name="T15" fmla="*/ 5 h 20"/>
                <a:gd name="T16" fmla="*/ 10 w 20"/>
                <a:gd name="T17" fmla="*/ 3 h 20"/>
                <a:gd name="T18" fmla="*/ 15 w 20"/>
                <a:gd name="T19" fmla="*/ 5 h 20"/>
                <a:gd name="T20" fmla="*/ 16 w 20"/>
                <a:gd name="T21" fmla="*/ 4 h 20"/>
                <a:gd name="T22" fmla="*/ 17 w 20"/>
                <a:gd name="T23" fmla="*/ 3 h 20"/>
                <a:gd name="T24" fmla="*/ 10 w 20"/>
                <a:gd name="T25" fmla="*/ 0 h 20"/>
                <a:gd name="T26" fmla="*/ 3 w 20"/>
                <a:gd name="T27" fmla="*/ 3 h 20"/>
                <a:gd name="T28" fmla="*/ 0 w 20"/>
                <a:gd name="T29" fmla="*/ 10 h 20"/>
                <a:gd name="T30" fmla="*/ 3 w 20"/>
                <a:gd name="T31" fmla="*/ 17 h 20"/>
                <a:gd name="T32" fmla="*/ 10 w 20"/>
                <a:gd name="T33" fmla="*/ 20 h 20"/>
                <a:gd name="T34" fmla="*/ 17 w 20"/>
                <a:gd name="T35" fmla="*/ 17 h 20"/>
                <a:gd name="T36" fmla="*/ 20 w 20"/>
                <a:gd name="T37" fmla="*/ 10 h 20"/>
                <a:gd name="T38" fmla="*/ 17 w 20"/>
                <a:gd name="T39" fmla="*/ 3 h 20"/>
                <a:gd name="T40" fmla="*/ 16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8"/>
                    <a:pt x="17" y="10"/>
                  </a:cubicBezTo>
                  <a:cubicBezTo>
                    <a:pt x="17" y="12"/>
                    <a:pt x="16" y="13"/>
                    <a:pt x="15" y="15"/>
                  </a:cubicBezTo>
                  <a:cubicBezTo>
                    <a:pt x="14" y="16"/>
                    <a:pt x="12" y="17"/>
                    <a:pt x="10" y="17"/>
                  </a:cubicBezTo>
                  <a:cubicBezTo>
                    <a:pt x="8" y="17"/>
                    <a:pt x="7" y="16"/>
                    <a:pt x="5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8"/>
                    <a:pt x="4" y="7"/>
                    <a:pt x="5" y="5"/>
                  </a:cubicBezTo>
                  <a:cubicBezTo>
                    <a:pt x="6" y="4"/>
                    <a:pt x="8" y="3"/>
                    <a:pt x="10" y="3"/>
                  </a:cubicBezTo>
                  <a:cubicBezTo>
                    <a:pt x="12" y="3"/>
                    <a:pt x="13" y="4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3"/>
                    <a:pt x="1" y="15"/>
                    <a:pt x="3" y="17"/>
                  </a:cubicBezTo>
                  <a:cubicBezTo>
                    <a:pt x="5" y="19"/>
                    <a:pt x="8" y="20"/>
                    <a:pt x="10" y="20"/>
                  </a:cubicBezTo>
                  <a:cubicBezTo>
                    <a:pt x="13" y="20"/>
                    <a:pt x="15" y="19"/>
                    <a:pt x="17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7"/>
                    <a:pt x="19" y="5"/>
                    <a:pt x="17" y="3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2" name="Freeform 229">
              <a:extLst>
                <a:ext uri="{FF2B5EF4-FFF2-40B4-BE49-F238E27FC236}">
                  <a16:creationId xmlns:a16="http://schemas.microsoft.com/office/drawing/2014/main" xmlns="" id="{9379128A-12D8-4E93-BE34-94A65F39B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6591300"/>
              <a:ext cx="85725" cy="87312"/>
            </a:xfrm>
            <a:custGeom>
              <a:avLst/>
              <a:gdLst>
                <a:gd name="T0" fmla="*/ 3 w 17"/>
                <a:gd name="T1" fmla="*/ 16 h 17"/>
                <a:gd name="T2" fmla="*/ 17 w 17"/>
                <a:gd name="T3" fmla="*/ 3 h 17"/>
                <a:gd name="T4" fmla="*/ 17 w 17"/>
                <a:gd name="T5" fmla="*/ 1 h 17"/>
                <a:gd name="T6" fmla="*/ 15 w 17"/>
                <a:gd name="T7" fmla="*/ 1 h 17"/>
                <a:gd name="T8" fmla="*/ 1 w 17"/>
                <a:gd name="T9" fmla="*/ 14 h 17"/>
                <a:gd name="T10" fmla="*/ 1 w 17"/>
                <a:gd name="T11" fmla="*/ 16 h 17"/>
                <a:gd name="T12" fmla="*/ 3 w 17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">
                  <a:moveTo>
                    <a:pt x="3" y="1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3" name="Freeform 230">
              <a:extLst>
                <a:ext uri="{FF2B5EF4-FFF2-40B4-BE49-F238E27FC236}">
                  <a16:creationId xmlns:a16="http://schemas.microsoft.com/office/drawing/2014/main" xmlns="" id="{54462F8D-C51F-4999-AEBE-69EE7751A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6472238"/>
              <a:ext cx="95250" cy="190500"/>
            </a:xfrm>
            <a:custGeom>
              <a:avLst/>
              <a:gdLst>
                <a:gd name="T0" fmla="*/ 2 w 19"/>
                <a:gd name="T1" fmla="*/ 36 h 37"/>
                <a:gd name="T2" fmla="*/ 8 w 19"/>
                <a:gd name="T3" fmla="*/ 32 h 37"/>
                <a:gd name="T4" fmla="*/ 15 w 19"/>
                <a:gd name="T5" fmla="*/ 22 h 37"/>
                <a:gd name="T6" fmla="*/ 16 w 19"/>
                <a:gd name="T7" fmla="*/ 15 h 37"/>
                <a:gd name="T8" fmla="*/ 16 w 19"/>
                <a:gd name="T9" fmla="*/ 13 h 37"/>
                <a:gd name="T10" fmla="*/ 18 w 19"/>
                <a:gd name="T11" fmla="*/ 3 h 37"/>
                <a:gd name="T12" fmla="*/ 18 w 19"/>
                <a:gd name="T13" fmla="*/ 1 h 37"/>
                <a:gd name="T14" fmla="*/ 16 w 19"/>
                <a:gd name="T15" fmla="*/ 1 h 37"/>
                <a:gd name="T16" fmla="*/ 13 w 19"/>
                <a:gd name="T17" fmla="*/ 13 h 37"/>
                <a:gd name="T18" fmla="*/ 13 w 19"/>
                <a:gd name="T19" fmla="*/ 15 h 37"/>
                <a:gd name="T20" fmla="*/ 12 w 19"/>
                <a:gd name="T21" fmla="*/ 21 h 37"/>
                <a:gd name="T22" fmla="*/ 6 w 19"/>
                <a:gd name="T23" fmla="*/ 30 h 37"/>
                <a:gd name="T24" fmla="*/ 2 w 19"/>
                <a:gd name="T25" fmla="*/ 33 h 37"/>
                <a:gd name="T26" fmla="*/ 1 w 19"/>
                <a:gd name="T27" fmla="*/ 33 h 37"/>
                <a:gd name="T28" fmla="*/ 1 w 19"/>
                <a:gd name="T29" fmla="*/ 34 h 37"/>
                <a:gd name="T30" fmla="*/ 0 w 19"/>
                <a:gd name="T31" fmla="*/ 36 h 37"/>
                <a:gd name="T32" fmla="*/ 2 w 19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7">
                  <a:moveTo>
                    <a:pt x="2" y="36"/>
                  </a:moveTo>
                  <a:cubicBezTo>
                    <a:pt x="2" y="36"/>
                    <a:pt x="5" y="34"/>
                    <a:pt x="8" y="32"/>
                  </a:cubicBezTo>
                  <a:cubicBezTo>
                    <a:pt x="10" y="29"/>
                    <a:pt x="13" y="26"/>
                    <a:pt x="15" y="22"/>
                  </a:cubicBezTo>
                  <a:cubicBezTo>
                    <a:pt x="16" y="20"/>
                    <a:pt x="16" y="18"/>
                    <a:pt x="16" y="15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6" y="9"/>
                    <a:pt x="16" y="6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3" y="5"/>
                    <a:pt x="13" y="9"/>
                    <a:pt x="13" y="13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8"/>
                    <a:pt x="13" y="20"/>
                    <a:pt x="12" y="21"/>
                  </a:cubicBezTo>
                  <a:cubicBezTo>
                    <a:pt x="11" y="24"/>
                    <a:pt x="8" y="27"/>
                    <a:pt x="6" y="30"/>
                  </a:cubicBezTo>
                  <a:cubicBezTo>
                    <a:pt x="4" y="31"/>
                    <a:pt x="3" y="32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" y="36"/>
                    <a:pt x="2" y="37"/>
                    <a:pt x="2" y="3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4" name="Freeform 231">
              <a:extLst>
                <a:ext uri="{FF2B5EF4-FFF2-40B4-BE49-F238E27FC236}">
                  <a16:creationId xmlns:a16="http://schemas.microsoft.com/office/drawing/2014/main" xmlns="" id="{287B7AEE-AFC8-4709-9B8A-874481626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00" y="6396038"/>
              <a:ext cx="411163" cy="323850"/>
            </a:xfrm>
            <a:custGeom>
              <a:avLst/>
              <a:gdLst>
                <a:gd name="T0" fmla="*/ 18 w 82"/>
                <a:gd name="T1" fmla="*/ 6 h 63"/>
                <a:gd name="T2" fmla="*/ 18 w 82"/>
                <a:gd name="T3" fmla="*/ 8 h 63"/>
                <a:gd name="T4" fmla="*/ 23 w 82"/>
                <a:gd name="T5" fmla="*/ 7 h 63"/>
                <a:gd name="T6" fmla="*/ 42 w 82"/>
                <a:gd name="T7" fmla="*/ 5 h 63"/>
                <a:gd name="T8" fmla="*/ 59 w 82"/>
                <a:gd name="T9" fmla="*/ 3 h 63"/>
                <a:gd name="T10" fmla="*/ 60 w 82"/>
                <a:gd name="T11" fmla="*/ 3 h 63"/>
                <a:gd name="T12" fmla="*/ 65 w 82"/>
                <a:gd name="T13" fmla="*/ 5 h 63"/>
                <a:gd name="T14" fmla="*/ 74 w 82"/>
                <a:gd name="T15" fmla="*/ 13 h 63"/>
                <a:gd name="T16" fmla="*/ 79 w 82"/>
                <a:gd name="T17" fmla="*/ 27 h 63"/>
                <a:gd name="T18" fmla="*/ 75 w 82"/>
                <a:gd name="T19" fmla="*/ 40 h 63"/>
                <a:gd name="T20" fmla="*/ 48 w 82"/>
                <a:gd name="T21" fmla="*/ 60 h 63"/>
                <a:gd name="T22" fmla="*/ 31 w 82"/>
                <a:gd name="T23" fmla="*/ 54 h 63"/>
                <a:gd name="T24" fmla="*/ 20 w 82"/>
                <a:gd name="T25" fmla="*/ 41 h 63"/>
                <a:gd name="T26" fmla="*/ 11 w 82"/>
                <a:gd name="T27" fmla="*/ 28 h 63"/>
                <a:gd name="T28" fmla="*/ 5 w 82"/>
                <a:gd name="T29" fmla="*/ 19 h 63"/>
                <a:gd name="T30" fmla="*/ 5 w 82"/>
                <a:gd name="T31" fmla="*/ 19 h 63"/>
                <a:gd name="T32" fmla="*/ 5 w 82"/>
                <a:gd name="T33" fmla="*/ 19 h 63"/>
                <a:gd name="T34" fmla="*/ 3 w 82"/>
                <a:gd name="T35" fmla="*/ 14 h 63"/>
                <a:gd name="T36" fmla="*/ 5 w 82"/>
                <a:gd name="T37" fmla="*/ 11 h 63"/>
                <a:gd name="T38" fmla="*/ 7 w 82"/>
                <a:gd name="T39" fmla="*/ 10 h 63"/>
                <a:gd name="T40" fmla="*/ 14 w 82"/>
                <a:gd name="T41" fmla="*/ 8 h 63"/>
                <a:gd name="T42" fmla="*/ 17 w 82"/>
                <a:gd name="T43" fmla="*/ 8 h 63"/>
                <a:gd name="T44" fmla="*/ 18 w 82"/>
                <a:gd name="T45" fmla="*/ 8 h 63"/>
                <a:gd name="T46" fmla="*/ 18 w 82"/>
                <a:gd name="T47" fmla="*/ 8 h 63"/>
                <a:gd name="T48" fmla="*/ 18 w 82"/>
                <a:gd name="T49" fmla="*/ 6 h 63"/>
                <a:gd name="T50" fmla="*/ 18 w 82"/>
                <a:gd name="T51" fmla="*/ 5 h 63"/>
                <a:gd name="T52" fmla="*/ 11 w 82"/>
                <a:gd name="T53" fmla="*/ 6 h 63"/>
                <a:gd name="T54" fmla="*/ 6 w 82"/>
                <a:gd name="T55" fmla="*/ 7 h 63"/>
                <a:gd name="T56" fmla="*/ 3 w 82"/>
                <a:gd name="T57" fmla="*/ 9 h 63"/>
                <a:gd name="T58" fmla="*/ 0 w 82"/>
                <a:gd name="T59" fmla="*/ 14 h 63"/>
                <a:gd name="T60" fmla="*/ 3 w 82"/>
                <a:gd name="T61" fmla="*/ 21 h 63"/>
                <a:gd name="T62" fmla="*/ 4 w 82"/>
                <a:gd name="T63" fmla="*/ 20 h 63"/>
                <a:gd name="T64" fmla="*/ 3 w 82"/>
                <a:gd name="T65" fmla="*/ 21 h 63"/>
                <a:gd name="T66" fmla="*/ 17 w 82"/>
                <a:gd name="T67" fmla="*/ 43 h 63"/>
                <a:gd name="T68" fmla="*/ 29 w 82"/>
                <a:gd name="T69" fmla="*/ 56 h 63"/>
                <a:gd name="T70" fmla="*/ 48 w 82"/>
                <a:gd name="T71" fmla="*/ 63 h 63"/>
                <a:gd name="T72" fmla="*/ 78 w 82"/>
                <a:gd name="T73" fmla="*/ 42 h 63"/>
                <a:gd name="T74" fmla="*/ 82 w 82"/>
                <a:gd name="T75" fmla="*/ 27 h 63"/>
                <a:gd name="T76" fmla="*/ 73 w 82"/>
                <a:gd name="T77" fmla="*/ 8 h 63"/>
                <a:gd name="T78" fmla="*/ 66 w 82"/>
                <a:gd name="T79" fmla="*/ 3 h 63"/>
                <a:gd name="T80" fmla="*/ 61 w 82"/>
                <a:gd name="T81" fmla="*/ 0 h 63"/>
                <a:gd name="T82" fmla="*/ 59 w 82"/>
                <a:gd name="T83" fmla="*/ 0 h 63"/>
                <a:gd name="T84" fmla="*/ 35 w 82"/>
                <a:gd name="T85" fmla="*/ 3 h 63"/>
                <a:gd name="T86" fmla="*/ 18 w 82"/>
                <a:gd name="T87" fmla="*/ 5 h 63"/>
                <a:gd name="T88" fmla="*/ 18 w 82"/>
                <a:gd name="T89" fmla="*/ 6 h 63"/>
                <a:gd name="T90" fmla="*/ 18 w 82"/>
                <a:gd name="T91" fmla="*/ 5 h 63"/>
                <a:gd name="T92" fmla="*/ 18 w 82"/>
                <a:gd name="T93" fmla="*/ 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63">
                  <a:moveTo>
                    <a:pt x="18" y="6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20" y="7"/>
                    <a:pt x="23" y="7"/>
                  </a:cubicBezTo>
                  <a:cubicBezTo>
                    <a:pt x="28" y="6"/>
                    <a:pt x="35" y="5"/>
                    <a:pt x="42" y="5"/>
                  </a:cubicBezTo>
                  <a:cubicBezTo>
                    <a:pt x="49" y="4"/>
                    <a:pt x="55" y="3"/>
                    <a:pt x="59" y="3"/>
                  </a:cubicBez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3" y="4"/>
                    <a:pt x="65" y="5"/>
                  </a:cubicBezTo>
                  <a:cubicBezTo>
                    <a:pt x="68" y="7"/>
                    <a:pt x="71" y="9"/>
                    <a:pt x="74" y="13"/>
                  </a:cubicBezTo>
                  <a:cubicBezTo>
                    <a:pt x="77" y="17"/>
                    <a:pt x="79" y="21"/>
                    <a:pt x="79" y="27"/>
                  </a:cubicBezTo>
                  <a:cubicBezTo>
                    <a:pt x="79" y="31"/>
                    <a:pt x="78" y="35"/>
                    <a:pt x="75" y="40"/>
                  </a:cubicBezTo>
                  <a:cubicBezTo>
                    <a:pt x="67" y="55"/>
                    <a:pt x="57" y="60"/>
                    <a:pt x="48" y="60"/>
                  </a:cubicBezTo>
                  <a:cubicBezTo>
                    <a:pt x="41" y="60"/>
                    <a:pt x="35" y="57"/>
                    <a:pt x="31" y="54"/>
                  </a:cubicBezTo>
                  <a:cubicBezTo>
                    <a:pt x="27" y="51"/>
                    <a:pt x="25" y="48"/>
                    <a:pt x="20" y="41"/>
                  </a:cubicBezTo>
                  <a:cubicBezTo>
                    <a:pt x="18" y="38"/>
                    <a:pt x="14" y="32"/>
                    <a:pt x="11" y="28"/>
                  </a:cubicBezTo>
                  <a:cubicBezTo>
                    <a:pt x="8" y="23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3" y="16"/>
                    <a:pt x="3" y="14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9" y="9"/>
                    <a:pt x="12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5" y="5"/>
                    <a:pt x="11" y="6"/>
                  </a:cubicBezTo>
                  <a:cubicBezTo>
                    <a:pt x="10" y="6"/>
                    <a:pt x="8" y="6"/>
                    <a:pt x="6" y="7"/>
                  </a:cubicBezTo>
                  <a:cubicBezTo>
                    <a:pt x="5" y="7"/>
                    <a:pt x="4" y="8"/>
                    <a:pt x="3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8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3" y="36"/>
                    <a:pt x="17" y="43"/>
                  </a:cubicBezTo>
                  <a:cubicBezTo>
                    <a:pt x="22" y="50"/>
                    <a:pt x="25" y="53"/>
                    <a:pt x="29" y="56"/>
                  </a:cubicBezTo>
                  <a:cubicBezTo>
                    <a:pt x="34" y="60"/>
                    <a:pt x="41" y="63"/>
                    <a:pt x="48" y="63"/>
                  </a:cubicBezTo>
                  <a:cubicBezTo>
                    <a:pt x="58" y="63"/>
                    <a:pt x="70" y="57"/>
                    <a:pt x="78" y="42"/>
                  </a:cubicBezTo>
                  <a:cubicBezTo>
                    <a:pt x="81" y="36"/>
                    <a:pt x="82" y="31"/>
                    <a:pt x="82" y="27"/>
                  </a:cubicBezTo>
                  <a:cubicBezTo>
                    <a:pt x="82" y="18"/>
                    <a:pt x="78" y="12"/>
                    <a:pt x="73" y="8"/>
                  </a:cubicBezTo>
                  <a:cubicBezTo>
                    <a:pt x="71" y="5"/>
                    <a:pt x="68" y="4"/>
                    <a:pt x="66" y="3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4" y="0"/>
                    <a:pt x="44" y="1"/>
                    <a:pt x="35" y="3"/>
                  </a:cubicBezTo>
                  <a:cubicBezTo>
                    <a:pt x="26" y="4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5" name="Freeform 232">
              <a:extLst>
                <a:ext uri="{FF2B5EF4-FFF2-40B4-BE49-F238E27FC236}">
                  <a16:creationId xmlns:a16="http://schemas.microsoft.com/office/drawing/2014/main" xmlns="" id="{0B0A2B63-1040-4888-AADC-A6EAB16E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5" y="6538913"/>
              <a:ext cx="60325" cy="6826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10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6" name="Freeform 233">
              <a:extLst>
                <a:ext uri="{FF2B5EF4-FFF2-40B4-BE49-F238E27FC236}">
                  <a16:creationId xmlns:a16="http://schemas.microsoft.com/office/drawing/2014/main" xmlns="" id="{3629201A-9B97-440C-BA23-F4FE3AA2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6565900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9 w 13"/>
                <a:gd name="T3" fmla="*/ 5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9 w 13"/>
                <a:gd name="T19" fmla="*/ 5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8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7" name="Freeform 234">
              <a:extLst>
                <a:ext uri="{FF2B5EF4-FFF2-40B4-BE49-F238E27FC236}">
                  <a16:creationId xmlns:a16="http://schemas.microsoft.com/office/drawing/2014/main" xmlns="" id="{A1648B05-ECBA-43E7-AF38-A9725B52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6565900"/>
              <a:ext cx="60325" cy="66675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0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8" name="Freeform 235">
              <a:extLst>
                <a:ext uri="{FF2B5EF4-FFF2-40B4-BE49-F238E27FC236}">
                  <a16:creationId xmlns:a16="http://schemas.microsoft.com/office/drawing/2014/main" xmlns="" id="{F114A435-9731-4215-8942-AC429B2E5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6586538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9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9" name="Freeform 236">
              <a:extLst>
                <a:ext uri="{FF2B5EF4-FFF2-40B4-BE49-F238E27FC236}">
                  <a16:creationId xmlns:a16="http://schemas.microsoft.com/office/drawing/2014/main" xmlns="" id="{BDADEF1A-ED67-4211-B3D0-033644907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0" y="6529388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5 h 13"/>
                <a:gd name="T4" fmla="*/ 10 w 13"/>
                <a:gd name="T5" fmla="*/ 6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7 h 13"/>
                <a:gd name="T12" fmla="*/ 3 w 13"/>
                <a:gd name="T13" fmla="*/ 6 h 13"/>
                <a:gd name="T14" fmla="*/ 6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1 w 13"/>
                <a:gd name="T21" fmla="*/ 5 h 13"/>
                <a:gd name="T22" fmla="*/ 13 w 13"/>
                <a:gd name="T23" fmla="*/ 4 h 13"/>
                <a:gd name="T24" fmla="*/ 7 w 13"/>
                <a:gd name="T25" fmla="*/ 0 h 13"/>
                <a:gd name="T26" fmla="*/ 5 w 13"/>
                <a:gd name="T27" fmla="*/ 0 h 13"/>
                <a:gd name="T28" fmla="*/ 0 w 13"/>
                <a:gd name="T29" fmla="*/ 6 h 13"/>
                <a:gd name="T30" fmla="*/ 1 w 13"/>
                <a:gd name="T31" fmla="*/ 8 h 13"/>
                <a:gd name="T32" fmla="*/ 7 w 13"/>
                <a:gd name="T33" fmla="*/ 13 h 13"/>
                <a:gd name="T34" fmla="*/ 9 w 13"/>
                <a:gd name="T35" fmla="*/ 12 h 13"/>
                <a:gd name="T36" fmla="*/ 13 w 13"/>
                <a:gd name="T37" fmla="*/ 6 h 13"/>
                <a:gd name="T38" fmla="*/ 13 w 13"/>
                <a:gd name="T39" fmla="*/ 4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0" name="Freeform 237">
              <a:extLst>
                <a:ext uri="{FF2B5EF4-FFF2-40B4-BE49-F238E27FC236}">
                  <a16:creationId xmlns:a16="http://schemas.microsoft.com/office/drawing/2014/main" xmlns="" id="{9EABECCF-B9C3-4FE9-A49D-9D0F6916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6580188"/>
              <a:ext cx="60325" cy="66675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2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0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2" y="5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6" y="13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1" name="Freeform 238">
              <a:extLst>
                <a:ext uri="{FF2B5EF4-FFF2-40B4-BE49-F238E27FC236}">
                  <a16:creationId xmlns:a16="http://schemas.microsoft.com/office/drawing/2014/main" xmlns="" id="{2CC4B06F-C861-45AD-A35D-FF74E959F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6632575"/>
              <a:ext cx="66675" cy="61912"/>
            </a:xfrm>
            <a:custGeom>
              <a:avLst/>
              <a:gdLst>
                <a:gd name="T0" fmla="*/ 11 w 13"/>
                <a:gd name="T1" fmla="*/ 5 h 12"/>
                <a:gd name="T2" fmla="*/ 10 w 13"/>
                <a:gd name="T3" fmla="*/ 5 h 12"/>
                <a:gd name="T4" fmla="*/ 10 w 13"/>
                <a:gd name="T5" fmla="*/ 6 h 12"/>
                <a:gd name="T6" fmla="*/ 8 w 13"/>
                <a:gd name="T7" fmla="*/ 9 h 12"/>
                <a:gd name="T8" fmla="*/ 7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6 w 13"/>
                <a:gd name="T15" fmla="*/ 3 h 12"/>
                <a:gd name="T16" fmla="*/ 7 w 13"/>
                <a:gd name="T17" fmla="*/ 3 h 12"/>
                <a:gd name="T18" fmla="*/ 10 w 13"/>
                <a:gd name="T19" fmla="*/ 5 h 12"/>
                <a:gd name="T20" fmla="*/ 11 w 13"/>
                <a:gd name="T21" fmla="*/ 5 h 12"/>
                <a:gd name="T22" fmla="*/ 13 w 13"/>
                <a:gd name="T23" fmla="*/ 4 h 12"/>
                <a:gd name="T24" fmla="*/ 7 w 13"/>
                <a:gd name="T25" fmla="*/ 0 h 12"/>
                <a:gd name="T26" fmla="*/ 5 w 13"/>
                <a:gd name="T27" fmla="*/ 0 h 12"/>
                <a:gd name="T28" fmla="*/ 0 w 13"/>
                <a:gd name="T29" fmla="*/ 6 h 12"/>
                <a:gd name="T30" fmla="*/ 1 w 13"/>
                <a:gd name="T31" fmla="*/ 8 h 12"/>
                <a:gd name="T32" fmla="*/ 7 w 13"/>
                <a:gd name="T33" fmla="*/ 12 h 12"/>
                <a:gd name="T34" fmla="*/ 9 w 13"/>
                <a:gd name="T35" fmla="*/ 12 h 12"/>
                <a:gd name="T36" fmla="*/ 13 w 13"/>
                <a:gd name="T37" fmla="*/ 6 h 12"/>
                <a:gd name="T38" fmla="*/ 13 w 13"/>
                <a:gd name="T39" fmla="*/ 4 h 12"/>
                <a:gd name="T40" fmla="*/ 11 w 13"/>
                <a:gd name="T4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11"/>
                    <a:pt x="4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2" name="Freeform 239">
              <a:extLst>
                <a:ext uri="{FF2B5EF4-FFF2-40B4-BE49-F238E27FC236}">
                  <a16:creationId xmlns:a16="http://schemas.microsoft.com/office/drawing/2014/main" xmlns="" id="{6AC23EF2-8E94-4CEB-B73B-2AEFA6BE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6662738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3" name="Freeform 240">
              <a:extLst>
                <a:ext uri="{FF2B5EF4-FFF2-40B4-BE49-F238E27FC236}">
                  <a16:creationId xmlns:a16="http://schemas.microsoft.com/office/drawing/2014/main" xmlns="" id="{98EF1EAF-9F99-4980-8BEF-03EA2767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6694488"/>
              <a:ext cx="65088" cy="50800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7 h 10"/>
                <a:gd name="T4" fmla="*/ 7 w 13"/>
                <a:gd name="T5" fmla="*/ 7 h 10"/>
                <a:gd name="T6" fmla="*/ 4 w 13"/>
                <a:gd name="T7" fmla="*/ 5 h 10"/>
                <a:gd name="T8" fmla="*/ 4 w 13"/>
                <a:gd name="T9" fmla="*/ 5 h 10"/>
                <a:gd name="T10" fmla="*/ 3 w 13"/>
                <a:gd name="T11" fmla="*/ 4 h 10"/>
                <a:gd name="T12" fmla="*/ 4 w 13"/>
                <a:gd name="T13" fmla="*/ 3 h 10"/>
                <a:gd name="T14" fmla="*/ 3 w 13"/>
                <a:gd name="T15" fmla="*/ 1 h 10"/>
                <a:gd name="T16" fmla="*/ 1 w 13"/>
                <a:gd name="T17" fmla="*/ 2 h 10"/>
                <a:gd name="T18" fmla="*/ 0 w 13"/>
                <a:gd name="T19" fmla="*/ 4 h 10"/>
                <a:gd name="T20" fmla="*/ 1 w 13"/>
                <a:gd name="T21" fmla="*/ 6 h 10"/>
                <a:gd name="T22" fmla="*/ 1 w 13"/>
                <a:gd name="T23" fmla="*/ 6 h 10"/>
                <a:gd name="T24" fmla="*/ 7 w 13"/>
                <a:gd name="T25" fmla="*/ 10 h 10"/>
                <a:gd name="T26" fmla="*/ 9 w 13"/>
                <a:gd name="T27" fmla="*/ 10 h 10"/>
                <a:gd name="T28" fmla="*/ 13 w 13"/>
                <a:gd name="T29" fmla="*/ 5 h 10"/>
                <a:gd name="T30" fmla="*/ 12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4" y="10"/>
                    <a:pt x="7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1" y="9"/>
                    <a:pt x="13" y="7"/>
                    <a:pt x="13" y="5"/>
                  </a:cubicBezTo>
                  <a:cubicBezTo>
                    <a:pt x="13" y="4"/>
                    <a:pt x="13" y="3"/>
                    <a:pt x="12" y="3"/>
                  </a:cubicBezTo>
                  <a:cubicBezTo>
                    <a:pt x="11" y="3"/>
                    <a:pt x="10" y="4"/>
                    <a:pt x="1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4" name="Freeform 241">
              <a:extLst>
                <a:ext uri="{FF2B5EF4-FFF2-40B4-BE49-F238E27FC236}">
                  <a16:creationId xmlns:a16="http://schemas.microsoft.com/office/drawing/2014/main" xmlns="" id="{497FF210-87B7-4CCB-B9D2-35603EADB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6673850"/>
              <a:ext cx="65088" cy="50800"/>
            </a:xfrm>
            <a:custGeom>
              <a:avLst/>
              <a:gdLst>
                <a:gd name="T0" fmla="*/ 10 w 13"/>
                <a:gd name="T1" fmla="*/ 4 h 10"/>
                <a:gd name="T2" fmla="*/ 7 w 13"/>
                <a:gd name="T3" fmla="*/ 7 h 10"/>
                <a:gd name="T4" fmla="*/ 6 w 13"/>
                <a:gd name="T5" fmla="*/ 7 h 10"/>
                <a:gd name="T6" fmla="*/ 3 w 13"/>
                <a:gd name="T7" fmla="*/ 5 h 10"/>
                <a:gd name="T8" fmla="*/ 3 w 13"/>
                <a:gd name="T9" fmla="*/ 5 h 10"/>
                <a:gd name="T10" fmla="*/ 3 w 13"/>
                <a:gd name="T11" fmla="*/ 4 h 10"/>
                <a:gd name="T12" fmla="*/ 3 w 13"/>
                <a:gd name="T13" fmla="*/ 3 h 10"/>
                <a:gd name="T14" fmla="*/ 2 w 13"/>
                <a:gd name="T15" fmla="*/ 1 h 10"/>
                <a:gd name="T16" fmla="*/ 0 w 13"/>
                <a:gd name="T17" fmla="*/ 2 h 10"/>
                <a:gd name="T18" fmla="*/ 0 w 13"/>
                <a:gd name="T19" fmla="*/ 4 h 10"/>
                <a:gd name="T20" fmla="*/ 0 w 13"/>
                <a:gd name="T21" fmla="*/ 6 h 10"/>
                <a:gd name="T22" fmla="*/ 0 w 13"/>
                <a:gd name="T23" fmla="*/ 6 h 10"/>
                <a:gd name="T24" fmla="*/ 6 w 13"/>
                <a:gd name="T25" fmla="*/ 10 h 10"/>
                <a:gd name="T26" fmla="*/ 8 w 13"/>
                <a:gd name="T27" fmla="*/ 10 h 10"/>
                <a:gd name="T28" fmla="*/ 12 w 13"/>
                <a:gd name="T29" fmla="*/ 4 h 10"/>
                <a:gd name="T30" fmla="*/ 11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5"/>
                    <a:pt x="9" y="6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4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1" y="9"/>
                    <a:pt x="12" y="7"/>
                    <a:pt x="12" y="4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0" y="2"/>
                    <a:pt x="10" y="3"/>
                    <a:pt x="1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5" name="Freeform 242">
              <a:extLst>
                <a:ext uri="{FF2B5EF4-FFF2-40B4-BE49-F238E27FC236}">
                  <a16:creationId xmlns:a16="http://schemas.microsoft.com/office/drawing/2014/main" xmlns="" id="{6F6C2E1F-3819-45EB-B963-A56D1BC06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6616700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6" name="Freeform 243">
              <a:extLst>
                <a:ext uri="{FF2B5EF4-FFF2-40B4-BE49-F238E27FC236}">
                  <a16:creationId xmlns:a16="http://schemas.microsoft.com/office/drawing/2014/main" xmlns="" id="{ED9D96D5-8768-4535-8C1D-D99739D75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488" y="6600825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6 w 13"/>
                <a:gd name="T15" fmla="*/ 4 h 13"/>
                <a:gd name="T16" fmla="*/ 7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3 w 13"/>
                <a:gd name="T23" fmla="*/ 5 h 13"/>
                <a:gd name="T24" fmla="*/ 7 w 13"/>
                <a:gd name="T25" fmla="*/ 0 h 13"/>
                <a:gd name="T26" fmla="*/ 5 w 13"/>
                <a:gd name="T27" fmla="*/ 1 h 13"/>
                <a:gd name="T28" fmla="*/ 0 w 13"/>
                <a:gd name="T29" fmla="*/ 7 h 13"/>
                <a:gd name="T30" fmla="*/ 1 w 13"/>
                <a:gd name="T31" fmla="*/ 9 h 13"/>
                <a:gd name="T32" fmla="*/ 7 w 13"/>
                <a:gd name="T33" fmla="*/ 13 h 13"/>
                <a:gd name="T34" fmla="*/ 9 w 13"/>
                <a:gd name="T35" fmla="*/ 13 h 13"/>
                <a:gd name="T36" fmla="*/ 13 w 13"/>
                <a:gd name="T37" fmla="*/ 7 h 13"/>
                <a:gd name="T38" fmla="*/ 13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3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7" name="Freeform 244">
              <a:extLst>
                <a:ext uri="{FF2B5EF4-FFF2-40B4-BE49-F238E27FC236}">
                  <a16:creationId xmlns:a16="http://schemas.microsoft.com/office/drawing/2014/main" xmlns="" id="{53333AC3-D509-4495-B55B-31FCC6816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6653213"/>
              <a:ext cx="65088" cy="61912"/>
            </a:xfrm>
            <a:custGeom>
              <a:avLst/>
              <a:gdLst>
                <a:gd name="T0" fmla="*/ 11 w 13"/>
                <a:gd name="T1" fmla="*/ 4 h 12"/>
                <a:gd name="T2" fmla="*/ 10 w 13"/>
                <a:gd name="T3" fmla="*/ 5 h 12"/>
                <a:gd name="T4" fmla="*/ 10 w 13"/>
                <a:gd name="T5" fmla="*/ 6 h 12"/>
                <a:gd name="T6" fmla="*/ 7 w 13"/>
                <a:gd name="T7" fmla="*/ 9 h 12"/>
                <a:gd name="T8" fmla="*/ 6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5 w 13"/>
                <a:gd name="T15" fmla="*/ 3 h 12"/>
                <a:gd name="T16" fmla="*/ 6 w 13"/>
                <a:gd name="T17" fmla="*/ 3 h 12"/>
                <a:gd name="T18" fmla="*/ 10 w 13"/>
                <a:gd name="T19" fmla="*/ 5 h 12"/>
                <a:gd name="T20" fmla="*/ 11 w 13"/>
                <a:gd name="T21" fmla="*/ 4 h 12"/>
                <a:gd name="T22" fmla="*/ 12 w 13"/>
                <a:gd name="T23" fmla="*/ 4 h 12"/>
                <a:gd name="T24" fmla="*/ 6 w 13"/>
                <a:gd name="T25" fmla="*/ 0 h 12"/>
                <a:gd name="T26" fmla="*/ 4 w 13"/>
                <a:gd name="T27" fmla="*/ 0 h 12"/>
                <a:gd name="T28" fmla="*/ 0 w 13"/>
                <a:gd name="T29" fmla="*/ 6 h 12"/>
                <a:gd name="T30" fmla="*/ 0 w 13"/>
                <a:gd name="T31" fmla="*/ 8 h 12"/>
                <a:gd name="T32" fmla="*/ 6 w 13"/>
                <a:gd name="T33" fmla="*/ 12 h 12"/>
                <a:gd name="T34" fmla="*/ 8 w 13"/>
                <a:gd name="T35" fmla="*/ 12 h 12"/>
                <a:gd name="T36" fmla="*/ 13 w 13"/>
                <a:gd name="T37" fmla="*/ 6 h 12"/>
                <a:gd name="T38" fmla="*/ 12 w 13"/>
                <a:gd name="T39" fmla="*/ 4 h 12"/>
                <a:gd name="T40" fmla="*/ 11 w 13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9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3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8" name="Freeform 245">
              <a:extLst>
                <a:ext uri="{FF2B5EF4-FFF2-40B4-BE49-F238E27FC236}">
                  <a16:creationId xmlns:a16="http://schemas.microsoft.com/office/drawing/2014/main" xmlns="" id="{C5A38B66-457C-4F00-9E65-6D48F792A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6586538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1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9" name="Freeform 246">
              <a:extLst>
                <a:ext uri="{FF2B5EF4-FFF2-40B4-BE49-F238E27FC236}">
                  <a16:creationId xmlns:a16="http://schemas.microsoft.com/office/drawing/2014/main" xmlns="" id="{E7F4810B-FDC2-442D-9A83-960A46934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627813"/>
              <a:ext cx="60325" cy="60325"/>
            </a:xfrm>
            <a:custGeom>
              <a:avLst/>
              <a:gdLst>
                <a:gd name="T0" fmla="*/ 10 w 12"/>
                <a:gd name="T1" fmla="*/ 4 h 12"/>
                <a:gd name="T2" fmla="*/ 9 w 12"/>
                <a:gd name="T3" fmla="*/ 5 h 12"/>
                <a:gd name="T4" fmla="*/ 9 w 12"/>
                <a:gd name="T5" fmla="*/ 6 h 12"/>
                <a:gd name="T6" fmla="*/ 7 w 12"/>
                <a:gd name="T7" fmla="*/ 9 h 12"/>
                <a:gd name="T8" fmla="*/ 6 w 12"/>
                <a:gd name="T9" fmla="*/ 9 h 12"/>
                <a:gd name="T10" fmla="*/ 3 w 12"/>
                <a:gd name="T11" fmla="*/ 7 h 12"/>
                <a:gd name="T12" fmla="*/ 2 w 12"/>
                <a:gd name="T13" fmla="*/ 6 h 12"/>
                <a:gd name="T14" fmla="*/ 5 w 12"/>
                <a:gd name="T15" fmla="*/ 3 h 12"/>
                <a:gd name="T16" fmla="*/ 6 w 12"/>
                <a:gd name="T17" fmla="*/ 3 h 12"/>
                <a:gd name="T18" fmla="*/ 9 w 12"/>
                <a:gd name="T19" fmla="*/ 5 h 12"/>
                <a:gd name="T20" fmla="*/ 10 w 12"/>
                <a:gd name="T21" fmla="*/ 4 h 12"/>
                <a:gd name="T22" fmla="*/ 12 w 12"/>
                <a:gd name="T23" fmla="*/ 4 h 12"/>
                <a:gd name="T24" fmla="*/ 6 w 12"/>
                <a:gd name="T25" fmla="*/ 0 h 12"/>
                <a:gd name="T26" fmla="*/ 4 w 12"/>
                <a:gd name="T27" fmla="*/ 0 h 12"/>
                <a:gd name="T28" fmla="*/ 0 w 12"/>
                <a:gd name="T29" fmla="*/ 6 h 12"/>
                <a:gd name="T30" fmla="*/ 0 w 12"/>
                <a:gd name="T31" fmla="*/ 8 h 12"/>
                <a:gd name="T32" fmla="*/ 6 w 12"/>
                <a:gd name="T33" fmla="*/ 12 h 12"/>
                <a:gd name="T34" fmla="*/ 8 w 12"/>
                <a:gd name="T35" fmla="*/ 12 h 12"/>
                <a:gd name="T36" fmla="*/ 12 w 12"/>
                <a:gd name="T37" fmla="*/ 6 h 12"/>
                <a:gd name="T38" fmla="*/ 12 w 12"/>
                <a:gd name="T39" fmla="*/ 4 h 12"/>
                <a:gd name="T40" fmla="*/ 10 w 12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7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3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0" name="Freeform 247">
              <a:extLst>
                <a:ext uri="{FF2B5EF4-FFF2-40B4-BE49-F238E27FC236}">
                  <a16:creationId xmlns:a16="http://schemas.microsoft.com/office/drawing/2014/main" xmlns="" id="{6B91575F-DDAA-4AE6-88D4-CE342C1C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5" y="6637338"/>
              <a:ext cx="60325" cy="61912"/>
            </a:xfrm>
            <a:custGeom>
              <a:avLst/>
              <a:gdLst>
                <a:gd name="T0" fmla="*/ 9 w 12"/>
                <a:gd name="T1" fmla="*/ 7 h 12"/>
                <a:gd name="T2" fmla="*/ 7 w 12"/>
                <a:gd name="T3" fmla="*/ 9 h 12"/>
                <a:gd name="T4" fmla="*/ 6 w 12"/>
                <a:gd name="T5" fmla="*/ 9 h 12"/>
                <a:gd name="T6" fmla="*/ 3 w 12"/>
                <a:gd name="T7" fmla="*/ 7 h 12"/>
                <a:gd name="T8" fmla="*/ 3 w 12"/>
                <a:gd name="T9" fmla="*/ 6 h 12"/>
                <a:gd name="T10" fmla="*/ 5 w 12"/>
                <a:gd name="T11" fmla="*/ 3 h 12"/>
                <a:gd name="T12" fmla="*/ 5 w 12"/>
                <a:gd name="T13" fmla="*/ 1 h 12"/>
                <a:gd name="T14" fmla="*/ 3 w 12"/>
                <a:gd name="T15" fmla="*/ 0 h 12"/>
                <a:gd name="T16" fmla="*/ 0 w 12"/>
                <a:gd name="T17" fmla="*/ 6 h 12"/>
                <a:gd name="T18" fmla="*/ 0 w 12"/>
                <a:gd name="T19" fmla="*/ 8 h 12"/>
                <a:gd name="T20" fmla="*/ 6 w 12"/>
                <a:gd name="T21" fmla="*/ 12 h 12"/>
                <a:gd name="T22" fmla="*/ 8 w 12"/>
                <a:gd name="T23" fmla="*/ 12 h 12"/>
                <a:gd name="T24" fmla="*/ 12 w 12"/>
                <a:gd name="T25" fmla="*/ 8 h 12"/>
                <a:gd name="T26" fmla="*/ 11 w 12"/>
                <a:gd name="T27" fmla="*/ 6 h 12"/>
                <a:gd name="T28" fmla="*/ 9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9" y="7"/>
                  </a:moveTo>
                  <a:cubicBezTo>
                    <a:pt x="9" y="8"/>
                    <a:pt x="8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0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7"/>
                    <a:pt x="12" y="7"/>
                    <a:pt x="11" y="6"/>
                  </a:cubicBezTo>
                  <a:cubicBezTo>
                    <a:pt x="11" y="6"/>
                    <a:pt x="10" y="6"/>
                    <a:pt x="9" y="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1" name="Freeform 248">
              <a:extLst>
                <a:ext uri="{FF2B5EF4-FFF2-40B4-BE49-F238E27FC236}">
                  <a16:creationId xmlns:a16="http://schemas.microsoft.com/office/drawing/2014/main" xmlns="" id="{1A0B3153-8F5C-4D85-ABB9-2744B104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6467475"/>
              <a:ext cx="114300" cy="119062"/>
            </a:xfrm>
            <a:custGeom>
              <a:avLst/>
              <a:gdLst>
                <a:gd name="T0" fmla="*/ 2 w 23"/>
                <a:gd name="T1" fmla="*/ 3 h 23"/>
                <a:gd name="T2" fmla="*/ 2 w 23"/>
                <a:gd name="T3" fmla="*/ 3 h 23"/>
                <a:gd name="T4" fmla="*/ 20 w 23"/>
                <a:gd name="T5" fmla="*/ 22 h 23"/>
                <a:gd name="T6" fmla="*/ 22 w 23"/>
                <a:gd name="T7" fmla="*/ 22 h 23"/>
                <a:gd name="T8" fmla="*/ 23 w 23"/>
                <a:gd name="T9" fmla="*/ 21 h 23"/>
                <a:gd name="T10" fmla="*/ 3 w 23"/>
                <a:gd name="T11" fmla="*/ 0 h 23"/>
                <a:gd name="T12" fmla="*/ 1 w 23"/>
                <a:gd name="T13" fmla="*/ 1 h 23"/>
                <a:gd name="T14" fmla="*/ 2 w 23"/>
                <a:gd name="T15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4" y="9"/>
                    <a:pt x="20" y="22"/>
                  </a:cubicBezTo>
                  <a:cubicBezTo>
                    <a:pt x="20" y="22"/>
                    <a:pt x="21" y="23"/>
                    <a:pt x="22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16" y="5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2" name="Freeform 249">
              <a:extLst>
                <a:ext uri="{FF2B5EF4-FFF2-40B4-BE49-F238E27FC236}">
                  <a16:creationId xmlns:a16="http://schemas.microsoft.com/office/drawing/2014/main" xmlns="" id="{9FCB8662-494B-4628-8698-45C59210E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6529388"/>
              <a:ext cx="65088" cy="25400"/>
            </a:xfrm>
            <a:custGeom>
              <a:avLst/>
              <a:gdLst>
                <a:gd name="T0" fmla="*/ 3 w 13"/>
                <a:gd name="T1" fmla="*/ 3 h 5"/>
                <a:gd name="T2" fmla="*/ 2 w 13"/>
                <a:gd name="T3" fmla="*/ 2 h 5"/>
                <a:gd name="T4" fmla="*/ 3 w 13"/>
                <a:gd name="T5" fmla="*/ 3 h 5"/>
                <a:gd name="T6" fmla="*/ 3 w 13"/>
                <a:gd name="T7" fmla="*/ 3 h 5"/>
                <a:gd name="T8" fmla="*/ 2 w 13"/>
                <a:gd name="T9" fmla="*/ 2 h 5"/>
                <a:gd name="T10" fmla="*/ 3 w 13"/>
                <a:gd name="T11" fmla="*/ 3 h 5"/>
                <a:gd name="T12" fmla="*/ 3 w 13"/>
                <a:gd name="T13" fmla="*/ 3 h 5"/>
                <a:gd name="T14" fmla="*/ 5 w 13"/>
                <a:gd name="T15" fmla="*/ 3 h 5"/>
                <a:gd name="T16" fmla="*/ 11 w 13"/>
                <a:gd name="T17" fmla="*/ 5 h 5"/>
                <a:gd name="T18" fmla="*/ 13 w 13"/>
                <a:gd name="T19" fmla="*/ 5 h 5"/>
                <a:gd name="T20" fmla="*/ 12 w 13"/>
                <a:gd name="T21" fmla="*/ 2 h 5"/>
                <a:gd name="T22" fmla="*/ 5 w 13"/>
                <a:gd name="T23" fmla="*/ 0 h 5"/>
                <a:gd name="T24" fmla="*/ 1 w 13"/>
                <a:gd name="T25" fmla="*/ 1 h 5"/>
                <a:gd name="T26" fmla="*/ 1 w 13"/>
                <a:gd name="T27" fmla="*/ 2 h 5"/>
                <a:gd name="T28" fmla="*/ 3 w 13"/>
                <a:gd name="T2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5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8" y="3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4"/>
                    <a:pt x="3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3" name="Freeform 250">
              <a:extLst>
                <a:ext uri="{FF2B5EF4-FFF2-40B4-BE49-F238E27FC236}">
                  <a16:creationId xmlns:a16="http://schemas.microsoft.com/office/drawing/2014/main" xmlns="" id="{F999069B-1485-4CFB-96FC-A31E9B176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6503988"/>
              <a:ext cx="20638" cy="55562"/>
            </a:xfrm>
            <a:custGeom>
              <a:avLst/>
              <a:gdLst>
                <a:gd name="T0" fmla="*/ 3 w 4"/>
                <a:gd name="T1" fmla="*/ 9 h 11"/>
                <a:gd name="T2" fmla="*/ 3 w 4"/>
                <a:gd name="T3" fmla="*/ 9 h 11"/>
                <a:gd name="T4" fmla="*/ 3 w 4"/>
                <a:gd name="T5" fmla="*/ 8 h 11"/>
                <a:gd name="T6" fmla="*/ 4 w 4"/>
                <a:gd name="T7" fmla="*/ 2 h 11"/>
                <a:gd name="T8" fmla="*/ 3 w 4"/>
                <a:gd name="T9" fmla="*/ 0 h 11"/>
                <a:gd name="T10" fmla="*/ 1 w 4"/>
                <a:gd name="T11" fmla="*/ 1 h 11"/>
                <a:gd name="T12" fmla="*/ 0 w 4"/>
                <a:gd name="T13" fmla="*/ 8 h 11"/>
                <a:gd name="T14" fmla="*/ 0 w 4"/>
                <a:gd name="T15" fmla="*/ 10 h 11"/>
                <a:gd name="T16" fmla="*/ 2 w 4"/>
                <a:gd name="T17" fmla="*/ 11 h 11"/>
                <a:gd name="T18" fmla="*/ 3 w 4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4" name="Freeform 251">
              <a:extLst>
                <a:ext uri="{FF2B5EF4-FFF2-40B4-BE49-F238E27FC236}">
                  <a16:creationId xmlns:a16="http://schemas.microsoft.com/office/drawing/2014/main" xmlns="" id="{0F0614F2-C0FC-4A36-95C7-0D07ED6F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6235700"/>
              <a:ext cx="85725" cy="360362"/>
            </a:xfrm>
            <a:custGeom>
              <a:avLst/>
              <a:gdLst>
                <a:gd name="T0" fmla="*/ 5 w 17"/>
                <a:gd name="T1" fmla="*/ 68 h 70"/>
                <a:gd name="T2" fmla="*/ 5 w 17"/>
                <a:gd name="T3" fmla="*/ 68 h 70"/>
                <a:gd name="T4" fmla="*/ 3 w 17"/>
                <a:gd name="T5" fmla="*/ 49 h 70"/>
                <a:gd name="T6" fmla="*/ 17 w 17"/>
                <a:gd name="T7" fmla="*/ 2 h 70"/>
                <a:gd name="T8" fmla="*/ 16 w 17"/>
                <a:gd name="T9" fmla="*/ 0 h 70"/>
                <a:gd name="T10" fmla="*/ 14 w 17"/>
                <a:gd name="T11" fmla="*/ 1 h 70"/>
                <a:gd name="T12" fmla="*/ 0 w 17"/>
                <a:gd name="T13" fmla="*/ 49 h 70"/>
                <a:gd name="T14" fmla="*/ 3 w 17"/>
                <a:gd name="T15" fmla="*/ 69 h 70"/>
                <a:gd name="T16" fmla="*/ 5 w 17"/>
                <a:gd name="T17" fmla="*/ 70 h 70"/>
                <a:gd name="T18" fmla="*/ 5 w 17"/>
                <a:gd name="T19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0">
                  <a:moveTo>
                    <a:pt x="5" y="68"/>
                  </a:move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3" y="60"/>
                    <a:pt x="3" y="49"/>
                  </a:cubicBezTo>
                  <a:cubicBezTo>
                    <a:pt x="3" y="37"/>
                    <a:pt x="5" y="21"/>
                    <a:pt x="17" y="2"/>
                  </a:cubicBezTo>
                  <a:cubicBezTo>
                    <a:pt x="17" y="2"/>
                    <a:pt x="17" y="1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3" y="20"/>
                    <a:pt x="0" y="37"/>
                    <a:pt x="0" y="49"/>
                  </a:cubicBezTo>
                  <a:cubicBezTo>
                    <a:pt x="0" y="62"/>
                    <a:pt x="3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5" y="70"/>
                    <a:pt x="6" y="69"/>
                    <a:pt x="5" y="6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5" name="Freeform 252">
              <a:extLst>
                <a:ext uri="{FF2B5EF4-FFF2-40B4-BE49-F238E27FC236}">
                  <a16:creationId xmlns:a16="http://schemas.microsoft.com/office/drawing/2014/main" xmlns="" id="{658F52E5-5924-43A6-B3C7-FD1A34CE1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513513"/>
              <a:ext cx="79375" cy="46037"/>
            </a:xfrm>
            <a:custGeom>
              <a:avLst/>
              <a:gdLst>
                <a:gd name="T0" fmla="*/ 3 w 16"/>
                <a:gd name="T1" fmla="*/ 8 h 9"/>
                <a:gd name="T2" fmla="*/ 2 w 16"/>
                <a:gd name="T3" fmla="*/ 8 h 9"/>
                <a:gd name="T4" fmla="*/ 3 w 16"/>
                <a:gd name="T5" fmla="*/ 8 h 9"/>
                <a:gd name="T6" fmla="*/ 3 w 16"/>
                <a:gd name="T7" fmla="*/ 8 h 9"/>
                <a:gd name="T8" fmla="*/ 2 w 16"/>
                <a:gd name="T9" fmla="*/ 8 h 9"/>
                <a:gd name="T10" fmla="*/ 3 w 16"/>
                <a:gd name="T11" fmla="*/ 8 h 9"/>
                <a:gd name="T12" fmla="*/ 14 w 16"/>
                <a:gd name="T13" fmla="*/ 3 h 9"/>
                <a:gd name="T14" fmla="*/ 16 w 16"/>
                <a:gd name="T15" fmla="*/ 2 h 9"/>
                <a:gd name="T16" fmla="*/ 14 w 16"/>
                <a:gd name="T17" fmla="*/ 1 h 9"/>
                <a:gd name="T18" fmla="*/ 0 w 16"/>
                <a:gd name="T19" fmla="*/ 6 h 9"/>
                <a:gd name="T20" fmla="*/ 1 w 16"/>
                <a:gd name="T21" fmla="*/ 8 h 9"/>
                <a:gd name="T22" fmla="*/ 3 w 16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9">
                  <a:moveTo>
                    <a:pt x="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4"/>
                    <a:pt x="14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5" y="1"/>
                    <a:pt x="1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9"/>
                    <a:pt x="2" y="9"/>
                    <a:pt x="3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6" name="Freeform 253">
              <a:extLst>
                <a:ext uri="{FF2B5EF4-FFF2-40B4-BE49-F238E27FC236}">
                  <a16:creationId xmlns:a16="http://schemas.microsoft.com/office/drawing/2014/main" xmlns="" id="{6A89816B-972B-4C26-8F21-10849BB91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6538913"/>
              <a:ext cx="34925" cy="31750"/>
            </a:xfrm>
            <a:custGeom>
              <a:avLst/>
              <a:gdLst>
                <a:gd name="T0" fmla="*/ 3 w 7"/>
                <a:gd name="T1" fmla="*/ 5 h 6"/>
                <a:gd name="T2" fmla="*/ 2 w 7"/>
                <a:gd name="T3" fmla="*/ 4 h 6"/>
                <a:gd name="T4" fmla="*/ 3 w 7"/>
                <a:gd name="T5" fmla="*/ 5 h 6"/>
                <a:gd name="T6" fmla="*/ 3 w 7"/>
                <a:gd name="T7" fmla="*/ 5 h 6"/>
                <a:gd name="T8" fmla="*/ 2 w 7"/>
                <a:gd name="T9" fmla="*/ 4 h 6"/>
                <a:gd name="T10" fmla="*/ 3 w 7"/>
                <a:gd name="T11" fmla="*/ 5 h 6"/>
                <a:gd name="T12" fmla="*/ 3 w 7"/>
                <a:gd name="T13" fmla="*/ 4 h 6"/>
                <a:gd name="T14" fmla="*/ 6 w 7"/>
                <a:gd name="T15" fmla="*/ 3 h 6"/>
                <a:gd name="T16" fmla="*/ 6 w 7"/>
                <a:gd name="T17" fmla="*/ 1 h 6"/>
                <a:gd name="T18" fmla="*/ 4 w 7"/>
                <a:gd name="T19" fmla="*/ 0 h 6"/>
                <a:gd name="T20" fmla="*/ 0 w 7"/>
                <a:gd name="T21" fmla="*/ 4 h 6"/>
                <a:gd name="T22" fmla="*/ 1 w 7"/>
                <a:gd name="T23" fmla="*/ 6 h 6"/>
                <a:gd name="T24" fmla="*/ 3 w 7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3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7" name="Freeform 254">
              <a:extLst>
                <a:ext uri="{FF2B5EF4-FFF2-40B4-BE49-F238E27FC236}">
                  <a16:creationId xmlns:a16="http://schemas.microsoft.com/office/drawing/2014/main" xmlns="" id="{30BBDD8C-E704-4FFD-97B0-1A2FE8F3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25" y="6292850"/>
              <a:ext cx="276225" cy="128587"/>
            </a:xfrm>
            <a:custGeom>
              <a:avLst/>
              <a:gdLst>
                <a:gd name="T0" fmla="*/ 3 w 55"/>
                <a:gd name="T1" fmla="*/ 24 h 25"/>
                <a:gd name="T2" fmla="*/ 3 w 55"/>
                <a:gd name="T3" fmla="*/ 24 h 25"/>
                <a:gd name="T4" fmla="*/ 54 w 55"/>
                <a:gd name="T5" fmla="*/ 3 h 25"/>
                <a:gd name="T6" fmla="*/ 55 w 55"/>
                <a:gd name="T7" fmla="*/ 2 h 25"/>
                <a:gd name="T8" fmla="*/ 53 w 55"/>
                <a:gd name="T9" fmla="*/ 0 h 25"/>
                <a:gd name="T10" fmla="*/ 1 w 55"/>
                <a:gd name="T11" fmla="*/ 22 h 25"/>
                <a:gd name="T12" fmla="*/ 0 w 55"/>
                <a:gd name="T13" fmla="*/ 24 h 25"/>
                <a:gd name="T14" fmla="*/ 3 w 55"/>
                <a:gd name="T15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5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5" y="22"/>
                    <a:pt x="24" y="7"/>
                    <a:pt x="54" y="3"/>
                  </a:cubicBezTo>
                  <a:cubicBezTo>
                    <a:pt x="54" y="3"/>
                    <a:pt x="55" y="2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20" y="5"/>
                    <a:pt x="1" y="22"/>
                    <a:pt x="1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5"/>
                    <a:pt x="2" y="25"/>
                    <a:pt x="3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8" name="Freeform 255">
              <a:extLst>
                <a:ext uri="{FF2B5EF4-FFF2-40B4-BE49-F238E27FC236}">
                  <a16:creationId xmlns:a16="http://schemas.microsoft.com/office/drawing/2014/main" xmlns="" id="{43CE8CAA-1850-4806-9938-D36EFB338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6184900"/>
              <a:ext cx="130175" cy="123825"/>
            </a:xfrm>
            <a:custGeom>
              <a:avLst/>
              <a:gdLst>
                <a:gd name="T0" fmla="*/ 1 w 26"/>
                <a:gd name="T1" fmla="*/ 2 h 24"/>
                <a:gd name="T2" fmla="*/ 1 w 26"/>
                <a:gd name="T3" fmla="*/ 3 h 24"/>
                <a:gd name="T4" fmla="*/ 1 w 26"/>
                <a:gd name="T5" fmla="*/ 3 h 24"/>
                <a:gd name="T6" fmla="*/ 16 w 26"/>
                <a:gd name="T7" fmla="*/ 10 h 24"/>
                <a:gd name="T8" fmla="*/ 22 w 26"/>
                <a:gd name="T9" fmla="*/ 19 h 24"/>
                <a:gd name="T10" fmla="*/ 23 w 26"/>
                <a:gd name="T11" fmla="*/ 22 h 24"/>
                <a:gd name="T12" fmla="*/ 23 w 26"/>
                <a:gd name="T13" fmla="*/ 22 h 24"/>
                <a:gd name="T14" fmla="*/ 23 w 26"/>
                <a:gd name="T15" fmla="*/ 23 h 24"/>
                <a:gd name="T16" fmla="*/ 23 w 26"/>
                <a:gd name="T17" fmla="*/ 23 h 24"/>
                <a:gd name="T18" fmla="*/ 25 w 26"/>
                <a:gd name="T19" fmla="*/ 22 h 24"/>
                <a:gd name="T20" fmla="*/ 25 w 26"/>
                <a:gd name="T21" fmla="*/ 21 h 24"/>
                <a:gd name="T22" fmla="*/ 25 w 26"/>
                <a:gd name="T23" fmla="*/ 21 h 24"/>
                <a:gd name="T24" fmla="*/ 12 w 26"/>
                <a:gd name="T25" fmla="*/ 14 h 24"/>
                <a:gd name="T26" fmla="*/ 3 w 26"/>
                <a:gd name="T27" fmla="*/ 1 h 24"/>
                <a:gd name="T28" fmla="*/ 1 w 26"/>
                <a:gd name="T29" fmla="*/ 2 h 24"/>
                <a:gd name="T30" fmla="*/ 1 w 26"/>
                <a:gd name="T31" fmla="*/ 3 h 24"/>
                <a:gd name="T32" fmla="*/ 1 w 26"/>
                <a:gd name="T33" fmla="*/ 2 h 24"/>
                <a:gd name="T34" fmla="*/ 0 w 26"/>
                <a:gd name="T35" fmla="*/ 2 h 24"/>
                <a:gd name="T36" fmla="*/ 10 w 26"/>
                <a:gd name="T37" fmla="*/ 16 h 24"/>
                <a:gd name="T38" fmla="*/ 25 w 26"/>
                <a:gd name="T39" fmla="*/ 24 h 24"/>
                <a:gd name="T40" fmla="*/ 26 w 26"/>
                <a:gd name="T41" fmla="*/ 24 h 24"/>
                <a:gd name="T42" fmla="*/ 26 w 26"/>
                <a:gd name="T43" fmla="*/ 22 h 24"/>
                <a:gd name="T44" fmla="*/ 18 w 26"/>
                <a:gd name="T45" fmla="*/ 8 h 24"/>
                <a:gd name="T46" fmla="*/ 1 w 26"/>
                <a:gd name="T47" fmla="*/ 0 h 24"/>
                <a:gd name="T48" fmla="*/ 0 w 26"/>
                <a:gd name="T49" fmla="*/ 1 h 24"/>
                <a:gd name="T50" fmla="*/ 0 w 26"/>
                <a:gd name="T51" fmla="*/ 2 h 24"/>
                <a:gd name="T52" fmla="*/ 1 w 26"/>
                <a:gd name="T5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" h="2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9" y="4"/>
                    <a:pt x="16" y="10"/>
                  </a:cubicBezTo>
                  <a:cubicBezTo>
                    <a:pt x="19" y="13"/>
                    <a:pt x="21" y="16"/>
                    <a:pt x="22" y="19"/>
                  </a:cubicBezTo>
                  <a:cubicBezTo>
                    <a:pt x="23" y="20"/>
                    <a:pt x="23" y="21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17" y="18"/>
                    <a:pt x="12" y="14"/>
                  </a:cubicBezTo>
                  <a:cubicBezTo>
                    <a:pt x="7" y="10"/>
                    <a:pt x="4" y="4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5" y="11"/>
                    <a:pt x="10" y="16"/>
                  </a:cubicBezTo>
                  <a:cubicBezTo>
                    <a:pt x="16" y="22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2"/>
                    <a:pt x="25" y="15"/>
                    <a:pt x="18" y="8"/>
                  </a:cubicBezTo>
                  <a:cubicBezTo>
                    <a:pt x="10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9" name="Freeform 256">
              <a:extLst>
                <a:ext uri="{FF2B5EF4-FFF2-40B4-BE49-F238E27FC236}">
                  <a16:creationId xmlns:a16="http://schemas.microsoft.com/office/drawing/2014/main" xmlns="" id="{C88E941A-7E54-4F00-AC7F-9A6B5093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6242050"/>
              <a:ext cx="144463" cy="92075"/>
            </a:xfrm>
            <a:custGeom>
              <a:avLst/>
              <a:gdLst>
                <a:gd name="T0" fmla="*/ 2 w 29"/>
                <a:gd name="T1" fmla="*/ 2 h 18"/>
                <a:gd name="T2" fmla="*/ 2 w 29"/>
                <a:gd name="T3" fmla="*/ 3 h 18"/>
                <a:gd name="T4" fmla="*/ 2 w 29"/>
                <a:gd name="T5" fmla="*/ 3 h 18"/>
                <a:gd name="T6" fmla="*/ 5 w 29"/>
                <a:gd name="T7" fmla="*/ 3 h 18"/>
                <a:gd name="T8" fmla="*/ 17 w 29"/>
                <a:gd name="T9" fmla="*/ 6 h 18"/>
                <a:gd name="T10" fmla="*/ 24 w 29"/>
                <a:gd name="T11" fmla="*/ 13 h 18"/>
                <a:gd name="T12" fmla="*/ 25 w 29"/>
                <a:gd name="T13" fmla="*/ 16 h 18"/>
                <a:gd name="T14" fmla="*/ 26 w 29"/>
                <a:gd name="T15" fmla="*/ 17 h 18"/>
                <a:gd name="T16" fmla="*/ 26 w 29"/>
                <a:gd name="T17" fmla="*/ 17 h 18"/>
                <a:gd name="T18" fmla="*/ 26 w 29"/>
                <a:gd name="T19" fmla="*/ 17 h 18"/>
                <a:gd name="T20" fmla="*/ 26 w 29"/>
                <a:gd name="T21" fmla="*/ 17 h 18"/>
                <a:gd name="T22" fmla="*/ 26 w 29"/>
                <a:gd name="T23" fmla="*/ 17 h 18"/>
                <a:gd name="T24" fmla="*/ 26 w 29"/>
                <a:gd name="T25" fmla="*/ 17 h 18"/>
                <a:gd name="T26" fmla="*/ 26 w 29"/>
                <a:gd name="T27" fmla="*/ 17 h 18"/>
                <a:gd name="T28" fmla="*/ 27 w 29"/>
                <a:gd name="T29" fmla="*/ 17 h 18"/>
                <a:gd name="T30" fmla="*/ 27 w 29"/>
                <a:gd name="T31" fmla="*/ 15 h 18"/>
                <a:gd name="T32" fmla="*/ 27 w 29"/>
                <a:gd name="T33" fmla="*/ 15 h 18"/>
                <a:gd name="T34" fmla="*/ 14 w 29"/>
                <a:gd name="T35" fmla="*/ 11 h 18"/>
                <a:gd name="T36" fmla="*/ 7 w 29"/>
                <a:gd name="T37" fmla="*/ 6 h 18"/>
                <a:gd name="T38" fmla="*/ 3 w 29"/>
                <a:gd name="T39" fmla="*/ 1 h 18"/>
                <a:gd name="T40" fmla="*/ 2 w 29"/>
                <a:gd name="T41" fmla="*/ 2 h 18"/>
                <a:gd name="T42" fmla="*/ 2 w 29"/>
                <a:gd name="T43" fmla="*/ 3 h 18"/>
                <a:gd name="T44" fmla="*/ 2 w 29"/>
                <a:gd name="T45" fmla="*/ 2 h 18"/>
                <a:gd name="T46" fmla="*/ 0 w 29"/>
                <a:gd name="T47" fmla="*/ 2 h 18"/>
                <a:gd name="T48" fmla="*/ 5 w 29"/>
                <a:gd name="T49" fmla="*/ 8 h 18"/>
                <a:gd name="T50" fmla="*/ 12 w 29"/>
                <a:gd name="T51" fmla="*/ 14 h 18"/>
                <a:gd name="T52" fmla="*/ 27 w 29"/>
                <a:gd name="T53" fmla="*/ 18 h 18"/>
                <a:gd name="T54" fmla="*/ 28 w 29"/>
                <a:gd name="T55" fmla="*/ 17 h 18"/>
                <a:gd name="T56" fmla="*/ 29 w 29"/>
                <a:gd name="T57" fmla="*/ 16 h 18"/>
                <a:gd name="T58" fmla="*/ 18 w 29"/>
                <a:gd name="T59" fmla="*/ 4 h 18"/>
                <a:gd name="T60" fmla="*/ 5 w 29"/>
                <a:gd name="T61" fmla="*/ 0 h 18"/>
                <a:gd name="T62" fmla="*/ 2 w 29"/>
                <a:gd name="T63" fmla="*/ 0 h 18"/>
                <a:gd name="T64" fmla="*/ 0 w 29"/>
                <a:gd name="T65" fmla="*/ 1 h 18"/>
                <a:gd name="T66" fmla="*/ 0 w 29"/>
                <a:gd name="T67" fmla="*/ 2 h 18"/>
                <a:gd name="T68" fmla="*/ 2 w 29"/>
                <a:gd name="T6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18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3"/>
                    <a:pt x="12" y="4"/>
                    <a:pt x="17" y="6"/>
                  </a:cubicBezTo>
                  <a:cubicBezTo>
                    <a:pt x="21" y="9"/>
                    <a:pt x="23" y="11"/>
                    <a:pt x="24" y="13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6" y="16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5"/>
                    <a:pt x="19" y="14"/>
                    <a:pt x="14" y="11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6"/>
                    <a:pt x="5" y="8"/>
                  </a:cubicBezTo>
                  <a:cubicBezTo>
                    <a:pt x="7" y="10"/>
                    <a:pt x="9" y="12"/>
                    <a:pt x="12" y="14"/>
                  </a:cubicBezTo>
                  <a:cubicBezTo>
                    <a:pt x="19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7" y="9"/>
                    <a:pt x="18" y="4"/>
                  </a:cubicBezTo>
                  <a:cubicBezTo>
                    <a:pt x="13" y="1"/>
                    <a:pt x="8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0" name="Freeform 257">
              <a:extLst>
                <a:ext uri="{FF2B5EF4-FFF2-40B4-BE49-F238E27FC236}">
                  <a16:creationId xmlns:a16="http://schemas.microsoft.com/office/drawing/2014/main" xmlns="" id="{BFA5AC18-E26E-4764-A2DE-2F0CF7CF7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738" y="6297613"/>
              <a:ext cx="139700" cy="73025"/>
            </a:xfrm>
            <a:custGeom>
              <a:avLst/>
              <a:gdLst>
                <a:gd name="T0" fmla="*/ 1 w 28"/>
                <a:gd name="T1" fmla="*/ 2 h 14"/>
                <a:gd name="T2" fmla="*/ 2 w 28"/>
                <a:gd name="T3" fmla="*/ 3 h 14"/>
                <a:gd name="T4" fmla="*/ 2 w 28"/>
                <a:gd name="T5" fmla="*/ 3 h 14"/>
                <a:gd name="T6" fmla="*/ 5 w 28"/>
                <a:gd name="T7" fmla="*/ 3 h 14"/>
                <a:gd name="T8" fmla="*/ 14 w 28"/>
                <a:gd name="T9" fmla="*/ 4 h 14"/>
                <a:gd name="T10" fmla="*/ 23 w 28"/>
                <a:gd name="T11" fmla="*/ 11 h 14"/>
                <a:gd name="T12" fmla="*/ 24 w 28"/>
                <a:gd name="T13" fmla="*/ 13 h 14"/>
                <a:gd name="T14" fmla="*/ 25 w 28"/>
                <a:gd name="T15" fmla="*/ 14 h 14"/>
                <a:gd name="T16" fmla="*/ 25 w 28"/>
                <a:gd name="T17" fmla="*/ 14 h 14"/>
                <a:gd name="T18" fmla="*/ 25 w 28"/>
                <a:gd name="T19" fmla="*/ 14 h 14"/>
                <a:gd name="T20" fmla="*/ 26 w 28"/>
                <a:gd name="T21" fmla="*/ 13 h 14"/>
                <a:gd name="T22" fmla="*/ 26 w 28"/>
                <a:gd name="T23" fmla="*/ 12 h 14"/>
                <a:gd name="T24" fmla="*/ 26 w 28"/>
                <a:gd name="T25" fmla="*/ 12 h 14"/>
                <a:gd name="T26" fmla="*/ 25 w 28"/>
                <a:gd name="T27" fmla="*/ 12 h 14"/>
                <a:gd name="T28" fmla="*/ 12 w 28"/>
                <a:gd name="T29" fmla="*/ 9 h 14"/>
                <a:gd name="T30" fmla="*/ 3 w 28"/>
                <a:gd name="T31" fmla="*/ 1 h 14"/>
                <a:gd name="T32" fmla="*/ 1 w 28"/>
                <a:gd name="T33" fmla="*/ 2 h 14"/>
                <a:gd name="T34" fmla="*/ 2 w 28"/>
                <a:gd name="T35" fmla="*/ 3 h 14"/>
                <a:gd name="T36" fmla="*/ 1 w 28"/>
                <a:gd name="T37" fmla="*/ 2 h 14"/>
                <a:gd name="T38" fmla="*/ 0 w 28"/>
                <a:gd name="T39" fmla="*/ 2 h 14"/>
                <a:gd name="T40" fmla="*/ 11 w 28"/>
                <a:gd name="T41" fmla="*/ 12 h 14"/>
                <a:gd name="T42" fmla="*/ 25 w 28"/>
                <a:gd name="T43" fmla="*/ 14 h 14"/>
                <a:gd name="T44" fmla="*/ 26 w 28"/>
                <a:gd name="T45" fmla="*/ 14 h 14"/>
                <a:gd name="T46" fmla="*/ 28 w 28"/>
                <a:gd name="T47" fmla="*/ 14 h 14"/>
                <a:gd name="T48" fmla="*/ 28 w 28"/>
                <a:gd name="T49" fmla="*/ 12 h 14"/>
                <a:gd name="T50" fmla="*/ 15 w 28"/>
                <a:gd name="T51" fmla="*/ 2 h 14"/>
                <a:gd name="T52" fmla="*/ 5 w 28"/>
                <a:gd name="T53" fmla="*/ 0 h 14"/>
                <a:gd name="T54" fmla="*/ 1 w 28"/>
                <a:gd name="T55" fmla="*/ 0 h 14"/>
                <a:gd name="T56" fmla="*/ 0 w 28"/>
                <a:gd name="T57" fmla="*/ 1 h 14"/>
                <a:gd name="T58" fmla="*/ 0 w 28"/>
                <a:gd name="T59" fmla="*/ 2 h 14"/>
                <a:gd name="T60" fmla="*/ 1 w 28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4">
                  <a:moveTo>
                    <a:pt x="1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8" y="3"/>
                    <a:pt x="11" y="3"/>
                    <a:pt x="14" y="4"/>
                  </a:cubicBezTo>
                  <a:cubicBezTo>
                    <a:pt x="18" y="6"/>
                    <a:pt x="21" y="9"/>
                    <a:pt x="23" y="11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23" y="12"/>
                    <a:pt x="17" y="11"/>
                    <a:pt x="12" y="9"/>
                  </a:cubicBezTo>
                  <a:cubicBezTo>
                    <a:pt x="7" y="6"/>
                    <a:pt x="4" y="3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5" y="9"/>
                    <a:pt x="11" y="12"/>
                  </a:cubicBezTo>
                  <a:cubicBezTo>
                    <a:pt x="17" y="14"/>
                    <a:pt x="23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4" y="6"/>
                    <a:pt x="15" y="2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1" name="Freeform 258">
              <a:extLst>
                <a:ext uri="{FF2B5EF4-FFF2-40B4-BE49-F238E27FC236}">
                  <a16:creationId xmlns:a16="http://schemas.microsoft.com/office/drawing/2014/main" xmlns="" id="{3B93B320-61F0-41FF-A430-588AFD58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6359525"/>
              <a:ext cx="141288" cy="52387"/>
            </a:xfrm>
            <a:custGeom>
              <a:avLst/>
              <a:gdLst>
                <a:gd name="T0" fmla="*/ 1 w 28"/>
                <a:gd name="T1" fmla="*/ 3 h 10"/>
                <a:gd name="T2" fmla="*/ 2 w 28"/>
                <a:gd name="T3" fmla="*/ 4 h 10"/>
                <a:gd name="T4" fmla="*/ 2 w 28"/>
                <a:gd name="T5" fmla="*/ 4 h 10"/>
                <a:gd name="T6" fmla="*/ 10 w 28"/>
                <a:gd name="T7" fmla="*/ 3 h 10"/>
                <a:gd name="T8" fmla="*/ 13 w 28"/>
                <a:gd name="T9" fmla="*/ 3 h 10"/>
                <a:gd name="T10" fmla="*/ 23 w 28"/>
                <a:gd name="T11" fmla="*/ 6 h 10"/>
                <a:gd name="T12" fmla="*/ 25 w 28"/>
                <a:gd name="T13" fmla="*/ 8 h 10"/>
                <a:gd name="T14" fmla="*/ 26 w 28"/>
                <a:gd name="T15" fmla="*/ 8 h 10"/>
                <a:gd name="T16" fmla="*/ 26 w 28"/>
                <a:gd name="T17" fmla="*/ 8 h 10"/>
                <a:gd name="T18" fmla="*/ 26 w 28"/>
                <a:gd name="T19" fmla="*/ 8 h 10"/>
                <a:gd name="T20" fmla="*/ 27 w 28"/>
                <a:gd name="T21" fmla="*/ 7 h 10"/>
                <a:gd name="T22" fmla="*/ 26 w 28"/>
                <a:gd name="T23" fmla="*/ 6 h 10"/>
                <a:gd name="T24" fmla="*/ 26 w 28"/>
                <a:gd name="T25" fmla="*/ 6 h 10"/>
                <a:gd name="T26" fmla="*/ 17 w 28"/>
                <a:gd name="T27" fmla="*/ 7 h 10"/>
                <a:gd name="T28" fmla="*/ 13 w 28"/>
                <a:gd name="T29" fmla="*/ 7 h 10"/>
                <a:gd name="T30" fmla="*/ 2 w 28"/>
                <a:gd name="T31" fmla="*/ 2 h 10"/>
                <a:gd name="T32" fmla="*/ 1 w 28"/>
                <a:gd name="T33" fmla="*/ 3 h 10"/>
                <a:gd name="T34" fmla="*/ 2 w 28"/>
                <a:gd name="T35" fmla="*/ 4 h 10"/>
                <a:gd name="T36" fmla="*/ 1 w 28"/>
                <a:gd name="T37" fmla="*/ 3 h 10"/>
                <a:gd name="T38" fmla="*/ 0 w 28"/>
                <a:gd name="T39" fmla="*/ 4 h 10"/>
                <a:gd name="T40" fmla="*/ 13 w 28"/>
                <a:gd name="T41" fmla="*/ 10 h 10"/>
                <a:gd name="T42" fmla="*/ 17 w 28"/>
                <a:gd name="T43" fmla="*/ 10 h 10"/>
                <a:gd name="T44" fmla="*/ 27 w 28"/>
                <a:gd name="T45" fmla="*/ 9 h 10"/>
                <a:gd name="T46" fmla="*/ 28 w 28"/>
                <a:gd name="T47" fmla="*/ 7 h 10"/>
                <a:gd name="T48" fmla="*/ 28 w 28"/>
                <a:gd name="T49" fmla="*/ 6 h 10"/>
                <a:gd name="T50" fmla="*/ 14 w 28"/>
                <a:gd name="T51" fmla="*/ 0 h 10"/>
                <a:gd name="T52" fmla="*/ 10 w 28"/>
                <a:gd name="T53" fmla="*/ 0 h 10"/>
                <a:gd name="T54" fmla="*/ 1 w 28"/>
                <a:gd name="T55" fmla="*/ 2 h 10"/>
                <a:gd name="T56" fmla="*/ 0 w 28"/>
                <a:gd name="T57" fmla="*/ 3 h 10"/>
                <a:gd name="T58" fmla="*/ 0 w 28"/>
                <a:gd name="T59" fmla="*/ 4 h 10"/>
                <a:gd name="T60" fmla="*/ 1 w 28"/>
                <a:gd name="T6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0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6" y="2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7" y="3"/>
                    <a:pt x="20" y="5"/>
                    <a:pt x="23" y="6"/>
                  </a:cubicBezTo>
                  <a:cubicBezTo>
                    <a:pt x="24" y="7"/>
                    <a:pt x="24" y="7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1" y="7"/>
                    <a:pt x="17" y="7"/>
                  </a:cubicBezTo>
                  <a:cubicBezTo>
                    <a:pt x="16" y="7"/>
                    <a:pt x="15" y="7"/>
                    <a:pt x="13" y="7"/>
                  </a:cubicBezTo>
                  <a:cubicBezTo>
                    <a:pt x="8" y="6"/>
                    <a:pt x="4" y="4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7" y="9"/>
                    <a:pt x="13" y="10"/>
                  </a:cubicBezTo>
                  <a:cubicBezTo>
                    <a:pt x="14" y="10"/>
                    <a:pt x="16" y="10"/>
                    <a:pt x="17" y="10"/>
                  </a:cubicBezTo>
                  <a:cubicBezTo>
                    <a:pt x="23" y="10"/>
                    <a:pt x="27" y="9"/>
                    <a:pt x="27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8" y="7"/>
                    <a:pt x="28" y="6"/>
                    <a:pt x="28" y="6"/>
                  </a:cubicBezTo>
                  <a:cubicBezTo>
                    <a:pt x="28" y="6"/>
                    <a:pt x="23" y="1"/>
                    <a:pt x="14" y="0"/>
                  </a:cubicBez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2" name="Freeform 259">
              <a:extLst>
                <a:ext uri="{FF2B5EF4-FFF2-40B4-BE49-F238E27FC236}">
                  <a16:creationId xmlns:a16="http://schemas.microsoft.com/office/drawing/2014/main" xmlns="" id="{0F7D41DE-4C72-42ED-966E-1EAA7111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813" y="6416675"/>
              <a:ext cx="114300" cy="112712"/>
            </a:xfrm>
            <a:custGeom>
              <a:avLst/>
              <a:gdLst>
                <a:gd name="T0" fmla="*/ 1 w 23"/>
                <a:gd name="T1" fmla="*/ 20 h 22"/>
                <a:gd name="T2" fmla="*/ 3 w 23"/>
                <a:gd name="T3" fmla="*/ 20 h 22"/>
                <a:gd name="T4" fmla="*/ 3 w 23"/>
                <a:gd name="T5" fmla="*/ 20 h 22"/>
                <a:gd name="T6" fmla="*/ 9 w 23"/>
                <a:gd name="T7" fmla="*/ 10 h 22"/>
                <a:gd name="T8" fmla="*/ 18 w 23"/>
                <a:gd name="T9" fmla="*/ 4 h 22"/>
                <a:gd name="T10" fmla="*/ 21 w 23"/>
                <a:gd name="T11" fmla="*/ 4 h 22"/>
                <a:gd name="T12" fmla="*/ 22 w 23"/>
                <a:gd name="T13" fmla="*/ 3 h 22"/>
                <a:gd name="T14" fmla="*/ 22 w 23"/>
                <a:gd name="T15" fmla="*/ 3 h 22"/>
                <a:gd name="T16" fmla="*/ 22 w 23"/>
                <a:gd name="T17" fmla="*/ 3 h 22"/>
                <a:gd name="T18" fmla="*/ 22 w 23"/>
                <a:gd name="T19" fmla="*/ 2 h 22"/>
                <a:gd name="T20" fmla="*/ 20 w 23"/>
                <a:gd name="T21" fmla="*/ 1 h 22"/>
                <a:gd name="T22" fmla="*/ 20 w 23"/>
                <a:gd name="T23" fmla="*/ 2 h 22"/>
                <a:gd name="T24" fmla="*/ 12 w 23"/>
                <a:gd name="T25" fmla="*/ 13 h 22"/>
                <a:gd name="T26" fmla="*/ 1 w 23"/>
                <a:gd name="T27" fmla="*/ 19 h 22"/>
                <a:gd name="T28" fmla="*/ 1 w 23"/>
                <a:gd name="T29" fmla="*/ 20 h 22"/>
                <a:gd name="T30" fmla="*/ 3 w 23"/>
                <a:gd name="T31" fmla="*/ 20 h 22"/>
                <a:gd name="T32" fmla="*/ 1 w 23"/>
                <a:gd name="T33" fmla="*/ 20 h 22"/>
                <a:gd name="T34" fmla="*/ 2 w 23"/>
                <a:gd name="T35" fmla="*/ 22 h 22"/>
                <a:gd name="T36" fmla="*/ 14 w 23"/>
                <a:gd name="T37" fmla="*/ 15 h 22"/>
                <a:gd name="T38" fmla="*/ 23 w 23"/>
                <a:gd name="T39" fmla="*/ 3 h 22"/>
                <a:gd name="T40" fmla="*/ 23 w 23"/>
                <a:gd name="T41" fmla="*/ 1 h 22"/>
                <a:gd name="T42" fmla="*/ 22 w 23"/>
                <a:gd name="T43" fmla="*/ 1 h 22"/>
                <a:gd name="T44" fmla="*/ 7 w 23"/>
                <a:gd name="T45" fmla="*/ 8 h 22"/>
                <a:gd name="T46" fmla="*/ 0 w 23"/>
                <a:gd name="T47" fmla="*/ 20 h 22"/>
                <a:gd name="T48" fmla="*/ 0 w 23"/>
                <a:gd name="T49" fmla="*/ 21 h 22"/>
                <a:gd name="T50" fmla="*/ 2 w 23"/>
                <a:gd name="T51" fmla="*/ 22 h 22"/>
                <a:gd name="T52" fmla="*/ 1 w 23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4" y="14"/>
                    <a:pt x="9" y="10"/>
                  </a:cubicBezTo>
                  <a:cubicBezTo>
                    <a:pt x="12" y="7"/>
                    <a:pt x="16" y="5"/>
                    <a:pt x="18" y="4"/>
                  </a:cubicBezTo>
                  <a:cubicBezTo>
                    <a:pt x="19" y="4"/>
                    <a:pt x="20" y="4"/>
                    <a:pt x="21" y="4"/>
                  </a:cubicBezTo>
                  <a:cubicBezTo>
                    <a:pt x="21" y="4"/>
                    <a:pt x="22" y="4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17" y="9"/>
                    <a:pt x="12" y="13"/>
                  </a:cubicBezTo>
                  <a:cubicBezTo>
                    <a:pt x="8" y="17"/>
                    <a:pt x="4" y="18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1"/>
                    <a:pt x="9" y="19"/>
                    <a:pt x="14" y="15"/>
                  </a:cubicBezTo>
                  <a:cubicBezTo>
                    <a:pt x="20" y="10"/>
                    <a:pt x="23" y="3"/>
                    <a:pt x="23" y="3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14" y="1"/>
                    <a:pt x="7" y="8"/>
                  </a:cubicBezTo>
                  <a:cubicBezTo>
                    <a:pt x="1" y="13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2"/>
                    <a:pt x="2" y="22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3" name="Freeform 260">
              <a:extLst>
                <a:ext uri="{FF2B5EF4-FFF2-40B4-BE49-F238E27FC236}">
                  <a16:creationId xmlns:a16="http://schemas.microsoft.com/office/drawing/2014/main" xmlns="" id="{05AECBB5-7787-4A99-88B4-04663E4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350" y="6426200"/>
              <a:ext cx="50800" cy="112712"/>
            </a:xfrm>
            <a:custGeom>
              <a:avLst/>
              <a:gdLst>
                <a:gd name="T0" fmla="*/ 2 w 10"/>
                <a:gd name="T1" fmla="*/ 20 h 22"/>
                <a:gd name="T2" fmla="*/ 3 w 10"/>
                <a:gd name="T3" fmla="*/ 20 h 22"/>
                <a:gd name="T4" fmla="*/ 3 w 10"/>
                <a:gd name="T5" fmla="*/ 20 h 22"/>
                <a:gd name="T6" fmla="*/ 3 w 10"/>
                <a:gd name="T7" fmla="*/ 15 h 22"/>
                <a:gd name="T8" fmla="*/ 3 w 10"/>
                <a:gd name="T9" fmla="*/ 10 h 22"/>
                <a:gd name="T10" fmla="*/ 7 w 10"/>
                <a:gd name="T11" fmla="*/ 4 h 22"/>
                <a:gd name="T12" fmla="*/ 9 w 10"/>
                <a:gd name="T13" fmla="*/ 3 h 22"/>
                <a:gd name="T14" fmla="*/ 9 w 10"/>
                <a:gd name="T15" fmla="*/ 3 h 22"/>
                <a:gd name="T16" fmla="*/ 9 w 10"/>
                <a:gd name="T17" fmla="*/ 2 h 22"/>
                <a:gd name="T18" fmla="*/ 9 w 10"/>
                <a:gd name="T19" fmla="*/ 2 h 22"/>
                <a:gd name="T20" fmla="*/ 9 w 10"/>
                <a:gd name="T21" fmla="*/ 2 h 22"/>
                <a:gd name="T22" fmla="*/ 9 w 10"/>
                <a:gd name="T23" fmla="*/ 2 h 22"/>
                <a:gd name="T24" fmla="*/ 9 w 10"/>
                <a:gd name="T25" fmla="*/ 2 h 22"/>
                <a:gd name="T26" fmla="*/ 9 w 10"/>
                <a:gd name="T27" fmla="*/ 2 h 22"/>
                <a:gd name="T28" fmla="*/ 9 w 10"/>
                <a:gd name="T29" fmla="*/ 2 h 22"/>
                <a:gd name="T30" fmla="*/ 9 w 10"/>
                <a:gd name="T31" fmla="*/ 1 h 22"/>
                <a:gd name="T32" fmla="*/ 7 w 10"/>
                <a:gd name="T33" fmla="*/ 1 h 22"/>
                <a:gd name="T34" fmla="*/ 7 w 10"/>
                <a:gd name="T35" fmla="*/ 2 h 22"/>
                <a:gd name="T36" fmla="*/ 7 w 10"/>
                <a:gd name="T37" fmla="*/ 4 h 22"/>
                <a:gd name="T38" fmla="*/ 6 w 10"/>
                <a:gd name="T39" fmla="*/ 12 h 22"/>
                <a:gd name="T40" fmla="*/ 1 w 10"/>
                <a:gd name="T41" fmla="*/ 19 h 22"/>
                <a:gd name="T42" fmla="*/ 2 w 10"/>
                <a:gd name="T43" fmla="*/ 20 h 22"/>
                <a:gd name="T44" fmla="*/ 3 w 10"/>
                <a:gd name="T45" fmla="*/ 20 h 22"/>
                <a:gd name="T46" fmla="*/ 2 w 10"/>
                <a:gd name="T47" fmla="*/ 20 h 22"/>
                <a:gd name="T48" fmla="*/ 3 w 10"/>
                <a:gd name="T49" fmla="*/ 21 h 22"/>
                <a:gd name="T50" fmla="*/ 9 w 10"/>
                <a:gd name="T51" fmla="*/ 13 h 22"/>
                <a:gd name="T52" fmla="*/ 10 w 10"/>
                <a:gd name="T53" fmla="*/ 4 h 22"/>
                <a:gd name="T54" fmla="*/ 10 w 10"/>
                <a:gd name="T55" fmla="*/ 1 h 22"/>
                <a:gd name="T56" fmla="*/ 9 w 10"/>
                <a:gd name="T57" fmla="*/ 0 h 22"/>
                <a:gd name="T58" fmla="*/ 8 w 10"/>
                <a:gd name="T59" fmla="*/ 0 h 22"/>
                <a:gd name="T60" fmla="*/ 1 w 10"/>
                <a:gd name="T61" fmla="*/ 9 h 22"/>
                <a:gd name="T62" fmla="*/ 0 w 10"/>
                <a:gd name="T63" fmla="*/ 15 h 22"/>
                <a:gd name="T64" fmla="*/ 0 w 10"/>
                <a:gd name="T65" fmla="*/ 20 h 22"/>
                <a:gd name="T66" fmla="*/ 1 w 10"/>
                <a:gd name="T67" fmla="*/ 21 h 22"/>
                <a:gd name="T68" fmla="*/ 3 w 10"/>
                <a:gd name="T69" fmla="*/ 21 h 22"/>
                <a:gd name="T70" fmla="*/ 2 w 10"/>
                <a:gd name="T7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2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7"/>
                    <a:pt x="3" y="15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6"/>
                    <a:pt x="7" y="9"/>
                    <a:pt x="6" y="12"/>
                  </a:cubicBezTo>
                  <a:cubicBezTo>
                    <a:pt x="4" y="16"/>
                    <a:pt x="2" y="18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0"/>
                    <a:pt x="7" y="17"/>
                    <a:pt x="9" y="13"/>
                  </a:cubicBezTo>
                  <a:cubicBezTo>
                    <a:pt x="10" y="10"/>
                    <a:pt x="10" y="7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0" y="18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2"/>
                    <a:pt x="2" y="21"/>
                    <a:pt x="3" y="21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4" name="Freeform 261">
              <a:extLst>
                <a:ext uri="{FF2B5EF4-FFF2-40B4-BE49-F238E27FC236}">
                  <a16:creationId xmlns:a16="http://schemas.microsoft.com/office/drawing/2014/main" xmlns="" id="{F275BA2D-CBED-46FA-8672-D284FD729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6396038"/>
              <a:ext cx="50800" cy="133350"/>
            </a:xfrm>
            <a:custGeom>
              <a:avLst/>
              <a:gdLst>
                <a:gd name="T0" fmla="*/ 3 w 10"/>
                <a:gd name="T1" fmla="*/ 24 h 26"/>
                <a:gd name="T2" fmla="*/ 4 w 10"/>
                <a:gd name="T3" fmla="*/ 23 h 26"/>
                <a:gd name="T4" fmla="*/ 4 w 10"/>
                <a:gd name="T5" fmla="*/ 23 h 26"/>
                <a:gd name="T6" fmla="*/ 3 w 10"/>
                <a:gd name="T7" fmla="*/ 16 h 26"/>
                <a:gd name="T8" fmla="*/ 3 w 10"/>
                <a:gd name="T9" fmla="*/ 13 h 26"/>
                <a:gd name="T10" fmla="*/ 7 w 10"/>
                <a:gd name="T11" fmla="*/ 5 h 26"/>
                <a:gd name="T12" fmla="*/ 8 w 10"/>
                <a:gd name="T13" fmla="*/ 3 h 26"/>
                <a:gd name="T14" fmla="*/ 9 w 10"/>
                <a:gd name="T15" fmla="*/ 3 h 26"/>
                <a:gd name="T16" fmla="*/ 9 w 10"/>
                <a:gd name="T17" fmla="*/ 3 h 26"/>
                <a:gd name="T18" fmla="*/ 9 w 10"/>
                <a:gd name="T19" fmla="*/ 3 h 26"/>
                <a:gd name="T20" fmla="*/ 9 w 10"/>
                <a:gd name="T21" fmla="*/ 2 h 26"/>
                <a:gd name="T22" fmla="*/ 9 w 10"/>
                <a:gd name="T23" fmla="*/ 3 h 26"/>
                <a:gd name="T24" fmla="*/ 9 w 10"/>
                <a:gd name="T25" fmla="*/ 3 h 26"/>
                <a:gd name="T26" fmla="*/ 9 w 10"/>
                <a:gd name="T27" fmla="*/ 2 h 26"/>
                <a:gd name="T28" fmla="*/ 9 w 10"/>
                <a:gd name="T29" fmla="*/ 3 h 26"/>
                <a:gd name="T30" fmla="*/ 8 w 10"/>
                <a:gd name="T31" fmla="*/ 1 h 26"/>
                <a:gd name="T32" fmla="*/ 7 w 10"/>
                <a:gd name="T33" fmla="*/ 2 h 26"/>
                <a:gd name="T34" fmla="*/ 7 w 10"/>
                <a:gd name="T35" fmla="*/ 2 h 26"/>
                <a:gd name="T36" fmla="*/ 8 w 10"/>
                <a:gd name="T37" fmla="*/ 9 h 26"/>
                <a:gd name="T38" fmla="*/ 7 w 10"/>
                <a:gd name="T39" fmla="*/ 14 h 26"/>
                <a:gd name="T40" fmla="*/ 2 w 10"/>
                <a:gd name="T41" fmla="*/ 23 h 26"/>
                <a:gd name="T42" fmla="*/ 3 w 10"/>
                <a:gd name="T43" fmla="*/ 24 h 26"/>
                <a:gd name="T44" fmla="*/ 4 w 10"/>
                <a:gd name="T45" fmla="*/ 23 h 26"/>
                <a:gd name="T46" fmla="*/ 3 w 10"/>
                <a:gd name="T47" fmla="*/ 24 h 26"/>
                <a:gd name="T48" fmla="*/ 4 w 10"/>
                <a:gd name="T49" fmla="*/ 25 h 26"/>
                <a:gd name="T50" fmla="*/ 10 w 10"/>
                <a:gd name="T51" fmla="*/ 15 h 26"/>
                <a:gd name="T52" fmla="*/ 10 w 10"/>
                <a:gd name="T53" fmla="*/ 9 h 26"/>
                <a:gd name="T54" fmla="*/ 9 w 10"/>
                <a:gd name="T55" fmla="*/ 1 h 26"/>
                <a:gd name="T56" fmla="*/ 9 w 10"/>
                <a:gd name="T57" fmla="*/ 0 h 26"/>
                <a:gd name="T58" fmla="*/ 7 w 10"/>
                <a:gd name="T59" fmla="*/ 0 h 26"/>
                <a:gd name="T60" fmla="*/ 0 w 10"/>
                <a:gd name="T61" fmla="*/ 12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5 h 26"/>
                <a:gd name="T68" fmla="*/ 4 w 10"/>
                <a:gd name="T69" fmla="*/ 25 h 26"/>
                <a:gd name="T70" fmla="*/ 3 w 10"/>
                <a:gd name="T7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4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6" y="7"/>
                    <a:pt x="7" y="5"/>
                  </a:cubicBezTo>
                  <a:cubicBezTo>
                    <a:pt x="7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8" y="6"/>
                    <a:pt x="8" y="9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6" y="19"/>
                    <a:pt x="4" y="21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3"/>
                    <a:pt x="8" y="20"/>
                    <a:pt x="10" y="15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5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2" y="4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21"/>
                    <a:pt x="1" y="24"/>
                    <a:pt x="2" y="25"/>
                  </a:cubicBezTo>
                  <a:cubicBezTo>
                    <a:pt x="2" y="25"/>
                    <a:pt x="2" y="25"/>
                    <a:pt x="3" y="25"/>
                  </a:cubicBezTo>
                  <a:cubicBezTo>
                    <a:pt x="3" y="26"/>
                    <a:pt x="4" y="25"/>
                    <a:pt x="4" y="25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5" name="Freeform 262">
              <a:extLst>
                <a:ext uri="{FF2B5EF4-FFF2-40B4-BE49-F238E27FC236}">
                  <a16:creationId xmlns:a16="http://schemas.microsoft.com/office/drawing/2014/main" xmlns="" id="{E25E756C-EB43-4282-B2F3-F47CB527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6375400"/>
              <a:ext cx="50800" cy="133350"/>
            </a:xfrm>
            <a:custGeom>
              <a:avLst/>
              <a:gdLst>
                <a:gd name="T0" fmla="*/ 3 w 10"/>
                <a:gd name="T1" fmla="*/ 25 h 26"/>
                <a:gd name="T2" fmla="*/ 5 w 10"/>
                <a:gd name="T3" fmla="*/ 24 h 26"/>
                <a:gd name="T4" fmla="*/ 5 w 10"/>
                <a:gd name="T5" fmla="*/ 24 h 26"/>
                <a:gd name="T6" fmla="*/ 3 w 10"/>
                <a:gd name="T7" fmla="*/ 16 h 26"/>
                <a:gd name="T8" fmla="*/ 3 w 10"/>
                <a:gd name="T9" fmla="*/ 13 h 26"/>
                <a:gd name="T10" fmla="*/ 6 w 10"/>
                <a:gd name="T11" fmla="*/ 5 h 26"/>
                <a:gd name="T12" fmla="*/ 8 w 10"/>
                <a:gd name="T13" fmla="*/ 3 h 26"/>
                <a:gd name="T14" fmla="*/ 8 w 10"/>
                <a:gd name="T15" fmla="*/ 3 h 26"/>
                <a:gd name="T16" fmla="*/ 8 w 10"/>
                <a:gd name="T17" fmla="*/ 2 h 26"/>
                <a:gd name="T18" fmla="*/ 8 w 10"/>
                <a:gd name="T19" fmla="*/ 2 h 26"/>
                <a:gd name="T20" fmla="*/ 8 w 10"/>
                <a:gd name="T21" fmla="*/ 2 h 26"/>
                <a:gd name="T22" fmla="*/ 8 w 10"/>
                <a:gd name="T23" fmla="*/ 2 h 26"/>
                <a:gd name="T24" fmla="*/ 8 w 10"/>
                <a:gd name="T25" fmla="*/ 2 h 26"/>
                <a:gd name="T26" fmla="*/ 8 w 10"/>
                <a:gd name="T27" fmla="*/ 2 h 26"/>
                <a:gd name="T28" fmla="*/ 8 w 10"/>
                <a:gd name="T29" fmla="*/ 2 h 26"/>
                <a:gd name="T30" fmla="*/ 7 w 10"/>
                <a:gd name="T31" fmla="*/ 1 h 26"/>
                <a:gd name="T32" fmla="*/ 6 w 10"/>
                <a:gd name="T33" fmla="*/ 2 h 26"/>
                <a:gd name="T34" fmla="*/ 6 w 10"/>
                <a:gd name="T35" fmla="*/ 2 h 26"/>
                <a:gd name="T36" fmla="*/ 8 w 10"/>
                <a:gd name="T37" fmla="*/ 11 h 26"/>
                <a:gd name="T38" fmla="*/ 7 w 10"/>
                <a:gd name="T39" fmla="*/ 14 h 26"/>
                <a:gd name="T40" fmla="*/ 2 w 10"/>
                <a:gd name="T41" fmla="*/ 24 h 26"/>
                <a:gd name="T42" fmla="*/ 3 w 10"/>
                <a:gd name="T43" fmla="*/ 25 h 26"/>
                <a:gd name="T44" fmla="*/ 5 w 10"/>
                <a:gd name="T45" fmla="*/ 24 h 26"/>
                <a:gd name="T46" fmla="*/ 3 w 10"/>
                <a:gd name="T47" fmla="*/ 25 h 26"/>
                <a:gd name="T48" fmla="*/ 4 w 10"/>
                <a:gd name="T49" fmla="*/ 26 h 26"/>
                <a:gd name="T50" fmla="*/ 10 w 10"/>
                <a:gd name="T51" fmla="*/ 14 h 26"/>
                <a:gd name="T52" fmla="*/ 10 w 10"/>
                <a:gd name="T53" fmla="*/ 11 h 26"/>
                <a:gd name="T54" fmla="*/ 9 w 10"/>
                <a:gd name="T55" fmla="*/ 1 h 26"/>
                <a:gd name="T56" fmla="*/ 8 w 10"/>
                <a:gd name="T57" fmla="*/ 0 h 26"/>
                <a:gd name="T58" fmla="*/ 6 w 10"/>
                <a:gd name="T59" fmla="*/ 0 h 26"/>
                <a:gd name="T60" fmla="*/ 1 w 10"/>
                <a:gd name="T61" fmla="*/ 13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6 h 26"/>
                <a:gd name="T68" fmla="*/ 4 w 10"/>
                <a:gd name="T69" fmla="*/ 26 h 26"/>
                <a:gd name="T70" fmla="*/ 3 w 10"/>
                <a:gd name="T7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5" y="7"/>
                    <a:pt x="6" y="5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8" y="7"/>
                    <a:pt x="8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9"/>
                    <a:pt x="4" y="22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24"/>
                    <a:pt x="9" y="20"/>
                    <a:pt x="10" y="14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6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2" y="4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21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lnTo>
                    <a:pt x="3" y="2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6" name="Freeform 263">
              <a:extLst>
                <a:ext uri="{FF2B5EF4-FFF2-40B4-BE49-F238E27FC236}">
                  <a16:creationId xmlns:a16="http://schemas.microsoft.com/office/drawing/2014/main" xmlns="" id="{882CB9C4-EAC6-4611-988C-A1753710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6343650"/>
              <a:ext cx="49213" cy="149225"/>
            </a:xfrm>
            <a:custGeom>
              <a:avLst/>
              <a:gdLst>
                <a:gd name="T0" fmla="*/ 6 w 10"/>
                <a:gd name="T1" fmla="*/ 27 h 29"/>
                <a:gd name="T2" fmla="*/ 7 w 10"/>
                <a:gd name="T3" fmla="*/ 26 h 29"/>
                <a:gd name="T4" fmla="*/ 7 w 10"/>
                <a:gd name="T5" fmla="*/ 26 h 29"/>
                <a:gd name="T6" fmla="*/ 3 w 10"/>
                <a:gd name="T7" fmla="*/ 15 h 29"/>
                <a:gd name="T8" fmla="*/ 3 w 10"/>
                <a:gd name="T9" fmla="*/ 12 h 29"/>
                <a:gd name="T10" fmla="*/ 4 w 10"/>
                <a:gd name="T11" fmla="*/ 5 h 29"/>
                <a:gd name="T12" fmla="*/ 5 w 10"/>
                <a:gd name="T13" fmla="*/ 3 h 29"/>
                <a:gd name="T14" fmla="*/ 5 w 10"/>
                <a:gd name="T15" fmla="*/ 3 h 29"/>
                <a:gd name="T16" fmla="*/ 5 w 10"/>
                <a:gd name="T17" fmla="*/ 3 h 29"/>
                <a:gd name="T18" fmla="*/ 5 w 10"/>
                <a:gd name="T19" fmla="*/ 2 h 29"/>
                <a:gd name="T20" fmla="*/ 4 w 10"/>
                <a:gd name="T21" fmla="*/ 2 h 29"/>
                <a:gd name="T22" fmla="*/ 3 w 10"/>
                <a:gd name="T23" fmla="*/ 3 h 29"/>
                <a:gd name="T24" fmla="*/ 3 w 10"/>
                <a:gd name="T25" fmla="*/ 3 h 29"/>
                <a:gd name="T26" fmla="*/ 7 w 10"/>
                <a:gd name="T27" fmla="*/ 15 h 29"/>
                <a:gd name="T28" fmla="*/ 7 w 10"/>
                <a:gd name="T29" fmla="*/ 16 h 29"/>
                <a:gd name="T30" fmla="*/ 5 w 10"/>
                <a:gd name="T31" fmla="*/ 26 h 29"/>
                <a:gd name="T32" fmla="*/ 6 w 10"/>
                <a:gd name="T33" fmla="*/ 27 h 29"/>
                <a:gd name="T34" fmla="*/ 7 w 10"/>
                <a:gd name="T35" fmla="*/ 26 h 29"/>
                <a:gd name="T36" fmla="*/ 6 w 10"/>
                <a:gd name="T37" fmla="*/ 27 h 29"/>
                <a:gd name="T38" fmla="*/ 7 w 10"/>
                <a:gd name="T39" fmla="*/ 28 h 29"/>
                <a:gd name="T40" fmla="*/ 10 w 10"/>
                <a:gd name="T41" fmla="*/ 16 h 29"/>
                <a:gd name="T42" fmla="*/ 10 w 10"/>
                <a:gd name="T43" fmla="*/ 14 h 29"/>
                <a:gd name="T44" fmla="*/ 5 w 10"/>
                <a:gd name="T45" fmla="*/ 1 h 29"/>
                <a:gd name="T46" fmla="*/ 4 w 10"/>
                <a:gd name="T47" fmla="*/ 0 h 29"/>
                <a:gd name="T48" fmla="*/ 3 w 10"/>
                <a:gd name="T49" fmla="*/ 1 h 29"/>
                <a:gd name="T50" fmla="*/ 0 w 10"/>
                <a:gd name="T51" fmla="*/ 12 h 29"/>
                <a:gd name="T52" fmla="*/ 0 w 10"/>
                <a:gd name="T53" fmla="*/ 16 h 29"/>
                <a:gd name="T54" fmla="*/ 5 w 10"/>
                <a:gd name="T55" fmla="*/ 28 h 29"/>
                <a:gd name="T56" fmla="*/ 6 w 10"/>
                <a:gd name="T57" fmla="*/ 29 h 29"/>
                <a:gd name="T58" fmla="*/ 7 w 10"/>
                <a:gd name="T59" fmla="*/ 28 h 29"/>
                <a:gd name="T60" fmla="*/ 6 w 10"/>
                <a:gd name="T6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29">
                  <a:moveTo>
                    <a:pt x="6" y="27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4" y="21"/>
                    <a:pt x="3" y="15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9"/>
                    <a:pt x="3" y="7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9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21"/>
                    <a:pt x="6" y="24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5"/>
                    <a:pt x="10" y="21"/>
                    <a:pt x="10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9" y="7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23"/>
                    <a:pt x="5" y="28"/>
                    <a:pt x="5" y="28"/>
                  </a:cubicBezTo>
                  <a:cubicBezTo>
                    <a:pt x="5" y="28"/>
                    <a:pt x="6" y="29"/>
                    <a:pt x="6" y="29"/>
                  </a:cubicBezTo>
                  <a:cubicBezTo>
                    <a:pt x="7" y="29"/>
                    <a:pt x="7" y="28"/>
                    <a:pt x="7" y="28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7" name="Freeform 264">
              <a:extLst>
                <a:ext uri="{FF2B5EF4-FFF2-40B4-BE49-F238E27FC236}">
                  <a16:creationId xmlns:a16="http://schemas.microsoft.com/office/drawing/2014/main" xmlns="" id="{E931CF89-806F-46B5-9CBE-6D0C79803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8288" y="6565900"/>
              <a:ext cx="50800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1 w 10"/>
                <a:gd name="T35" fmla="*/ 19 h 19"/>
                <a:gd name="T36" fmla="*/ 2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8" name="Freeform 265">
              <a:extLst>
                <a:ext uri="{FF2B5EF4-FFF2-40B4-BE49-F238E27FC236}">
                  <a16:creationId xmlns:a16="http://schemas.microsoft.com/office/drawing/2014/main" xmlns="" id="{0D7D929B-B8E3-4E9A-8056-0621A3B6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6565900"/>
              <a:ext cx="50800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9" name="Freeform 266">
              <a:extLst>
                <a:ext uri="{FF2B5EF4-FFF2-40B4-BE49-F238E27FC236}">
                  <a16:creationId xmlns:a16="http://schemas.microsoft.com/office/drawing/2014/main" xmlns="" id="{09D566A2-03B2-41D8-895A-60DF9C199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575" y="6565900"/>
              <a:ext cx="49213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0" name="Freeform 267">
              <a:extLst>
                <a:ext uri="{FF2B5EF4-FFF2-40B4-BE49-F238E27FC236}">
                  <a16:creationId xmlns:a16="http://schemas.microsoft.com/office/drawing/2014/main" xmlns="" id="{E1F0D0C2-B3D5-49E0-B215-43F26BF62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6575425"/>
              <a:ext cx="296863" cy="165100"/>
            </a:xfrm>
            <a:custGeom>
              <a:avLst/>
              <a:gdLst>
                <a:gd name="T0" fmla="*/ 0 w 59"/>
                <a:gd name="T1" fmla="*/ 1 h 32"/>
                <a:gd name="T2" fmla="*/ 0 w 59"/>
                <a:gd name="T3" fmla="*/ 30 h 32"/>
                <a:gd name="T4" fmla="*/ 0 w 59"/>
                <a:gd name="T5" fmla="*/ 32 h 32"/>
                <a:gd name="T6" fmla="*/ 1 w 59"/>
                <a:gd name="T7" fmla="*/ 32 h 32"/>
                <a:gd name="T8" fmla="*/ 58 w 59"/>
                <a:gd name="T9" fmla="*/ 32 h 32"/>
                <a:gd name="T10" fmla="*/ 59 w 59"/>
                <a:gd name="T11" fmla="*/ 32 h 32"/>
                <a:gd name="T12" fmla="*/ 59 w 59"/>
                <a:gd name="T13" fmla="*/ 30 h 32"/>
                <a:gd name="T14" fmla="*/ 59 w 59"/>
                <a:gd name="T15" fmla="*/ 1 h 32"/>
                <a:gd name="T16" fmla="*/ 58 w 59"/>
                <a:gd name="T17" fmla="*/ 0 h 32"/>
                <a:gd name="T18" fmla="*/ 56 w 59"/>
                <a:gd name="T19" fmla="*/ 1 h 32"/>
                <a:gd name="T20" fmla="*/ 56 w 59"/>
                <a:gd name="T21" fmla="*/ 29 h 32"/>
                <a:gd name="T22" fmla="*/ 2 w 59"/>
                <a:gd name="T23" fmla="*/ 29 h 32"/>
                <a:gd name="T24" fmla="*/ 2 w 59"/>
                <a:gd name="T25" fmla="*/ 1 h 32"/>
                <a:gd name="T26" fmla="*/ 1 w 59"/>
                <a:gd name="T27" fmla="*/ 0 h 32"/>
                <a:gd name="T28" fmla="*/ 0 w 59"/>
                <a:gd name="T2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32">
                  <a:moveTo>
                    <a:pt x="0" y="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8" y="32"/>
                    <a:pt x="59" y="32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6" y="0"/>
                    <a:pt x="56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1" name="Freeform 268">
              <a:extLst>
                <a:ext uri="{FF2B5EF4-FFF2-40B4-BE49-F238E27FC236}">
                  <a16:creationId xmlns:a16="http://schemas.microsoft.com/office/drawing/2014/main" xmlns="" id="{EAE7FA10-F0C7-4F67-B35E-C2413B96B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13" y="6488113"/>
              <a:ext cx="120650" cy="252412"/>
            </a:xfrm>
            <a:custGeom>
              <a:avLst/>
              <a:gdLst>
                <a:gd name="T0" fmla="*/ 2 w 24"/>
                <a:gd name="T1" fmla="*/ 49 h 49"/>
                <a:gd name="T2" fmla="*/ 23 w 24"/>
                <a:gd name="T3" fmla="*/ 49 h 49"/>
                <a:gd name="T4" fmla="*/ 24 w 24"/>
                <a:gd name="T5" fmla="*/ 49 h 49"/>
                <a:gd name="T6" fmla="*/ 24 w 24"/>
                <a:gd name="T7" fmla="*/ 47 h 49"/>
                <a:gd name="T8" fmla="*/ 24 w 24"/>
                <a:gd name="T9" fmla="*/ 1 h 49"/>
                <a:gd name="T10" fmla="*/ 23 w 24"/>
                <a:gd name="T11" fmla="*/ 0 h 49"/>
                <a:gd name="T12" fmla="*/ 21 w 24"/>
                <a:gd name="T13" fmla="*/ 1 h 49"/>
                <a:gd name="T14" fmla="*/ 21 w 24"/>
                <a:gd name="T15" fmla="*/ 46 h 49"/>
                <a:gd name="T16" fmla="*/ 2 w 24"/>
                <a:gd name="T17" fmla="*/ 46 h 49"/>
                <a:gd name="T18" fmla="*/ 0 w 24"/>
                <a:gd name="T19" fmla="*/ 47 h 49"/>
                <a:gd name="T20" fmla="*/ 2 w 24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9">
                  <a:moveTo>
                    <a:pt x="2" y="49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7"/>
                    <a:pt x="0" y="47"/>
                  </a:cubicBezTo>
                  <a:cubicBezTo>
                    <a:pt x="0" y="48"/>
                    <a:pt x="1" y="49"/>
                    <a:pt x="2" y="4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2" name="Freeform 269">
              <a:extLst>
                <a:ext uri="{FF2B5EF4-FFF2-40B4-BE49-F238E27FC236}">
                  <a16:creationId xmlns:a16="http://schemas.microsoft.com/office/drawing/2014/main" xmlns="" id="{EB94341A-D966-4003-925D-CAEACAC8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6492875"/>
              <a:ext cx="39688" cy="123825"/>
            </a:xfrm>
            <a:custGeom>
              <a:avLst/>
              <a:gdLst>
                <a:gd name="T0" fmla="*/ 7 w 8"/>
                <a:gd name="T1" fmla="*/ 23 h 24"/>
                <a:gd name="T2" fmla="*/ 7 w 8"/>
                <a:gd name="T3" fmla="*/ 21 h 24"/>
                <a:gd name="T4" fmla="*/ 3 w 8"/>
                <a:gd name="T5" fmla="*/ 21 h 24"/>
                <a:gd name="T6" fmla="*/ 3 w 8"/>
                <a:gd name="T7" fmla="*/ 3 h 24"/>
                <a:gd name="T8" fmla="*/ 3 w 8"/>
                <a:gd name="T9" fmla="*/ 3 h 24"/>
                <a:gd name="T10" fmla="*/ 5 w 8"/>
                <a:gd name="T11" fmla="*/ 3 h 24"/>
                <a:gd name="T12" fmla="*/ 5 w 8"/>
                <a:gd name="T13" fmla="*/ 3 h 24"/>
                <a:gd name="T14" fmla="*/ 5 w 8"/>
                <a:gd name="T15" fmla="*/ 23 h 24"/>
                <a:gd name="T16" fmla="*/ 7 w 8"/>
                <a:gd name="T17" fmla="*/ 23 h 24"/>
                <a:gd name="T18" fmla="*/ 7 w 8"/>
                <a:gd name="T19" fmla="*/ 21 h 24"/>
                <a:gd name="T20" fmla="*/ 7 w 8"/>
                <a:gd name="T21" fmla="*/ 23 h 24"/>
                <a:gd name="T22" fmla="*/ 8 w 8"/>
                <a:gd name="T23" fmla="*/ 23 h 24"/>
                <a:gd name="T24" fmla="*/ 8 w 8"/>
                <a:gd name="T25" fmla="*/ 3 h 24"/>
                <a:gd name="T26" fmla="*/ 5 w 8"/>
                <a:gd name="T27" fmla="*/ 0 h 24"/>
                <a:gd name="T28" fmla="*/ 3 w 8"/>
                <a:gd name="T29" fmla="*/ 0 h 24"/>
                <a:gd name="T30" fmla="*/ 0 w 8"/>
                <a:gd name="T31" fmla="*/ 3 h 24"/>
                <a:gd name="T32" fmla="*/ 0 w 8"/>
                <a:gd name="T33" fmla="*/ 23 h 24"/>
                <a:gd name="T34" fmla="*/ 0 w 8"/>
                <a:gd name="T35" fmla="*/ 24 h 24"/>
                <a:gd name="T36" fmla="*/ 1 w 8"/>
                <a:gd name="T37" fmla="*/ 24 h 24"/>
                <a:gd name="T38" fmla="*/ 7 w 8"/>
                <a:gd name="T39" fmla="*/ 24 h 24"/>
                <a:gd name="T40" fmla="*/ 8 w 8"/>
                <a:gd name="T41" fmla="*/ 24 h 24"/>
                <a:gd name="T42" fmla="*/ 8 w 8"/>
                <a:gd name="T43" fmla="*/ 23 h 24"/>
                <a:gd name="T44" fmla="*/ 7 w 8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24">
                  <a:moveTo>
                    <a:pt x="7" y="23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3"/>
                    <a:pt x="8" y="23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3" name="Freeform 270">
              <a:extLst>
                <a:ext uri="{FF2B5EF4-FFF2-40B4-BE49-F238E27FC236}">
                  <a16:creationId xmlns:a16="http://schemas.microsoft.com/office/drawing/2014/main" xmlns="" id="{FBF77667-C4D8-4D75-80B2-A69A3D00E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6391275"/>
              <a:ext cx="320675" cy="174625"/>
            </a:xfrm>
            <a:custGeom>
              <a:avLst/>
              <a:gdLst>
                <a:gd name="T0" fmla="*/ 18 w 64"/>
                <a:gd name="T1" fmla="*/ 28 h 34"/>
                <a:gd name="T2" fmla="*/ 18 w 64"/>
                <a:gd name="T3" fmla="*/ 29 h 34"/>
                <a:gd name="T4" fmla="*/ 24 w 64"/>
                <a:gd name="T5" fmla="*/ 33 h 34"/>
                <a:gd name="T6" fmla="*/ 25 w 64"/>
                <a:gd name="T7" fmla="*/ 33 h 34"/>
                <a:gd name="T8" fmla="*/ 26 w 64"/>
                <a:gd name="T9" fmla="*/ 33 h 34"/>
                <a:gd name="T10" fmla="*/ 32 w 64"/>
                <a:gd name="T11" fmla="*/ 29 h 34"/>
                <a:gd name="T12" fmla="*/ 38 w 64"/>
                <a:gd name="T13" fmla="*/ 33 h 34"/>
                <a:gd name="T14" fmla="*/ 39 w 64"/>
                <a:gd name="T15" fmla="*/ 33 h 34"/>
                <a:gd name="T16" fmla="*/ 40 w 64"/>
                <a:gd name="T17" fmla="*/ 33 h 34"/>
                <a:gd name="T18" fmla="*/ 46 w 64"/>
                <a:gd name="T19" fmla="*/ 29 h 34"/>
                <a:gd name="T20" fmla="*/ 52 w 64"/>
                <a:gd name="T21" fmla="*/ 33 h 34"/>
                <a:gd name="T22" fmla="*/ 53 w 64"/>
                <a:gd name="T23" fmla="*/ 34 h 34"/>
                <a:gd name="T24" fmla="*/ 63 w 64"/>
                <a:gd name="T25" fmla="*/ 34 h 34"/>
                <a:gd name="T26" fmla="*/ 64 w 64"/>
                <a:gd name="T27" fmla="*/ 33 h 34"/>
                <a:gd name="T28" fmla="*/ 64 w 64"/>
                <a:gd name="T29" fmla="*/ 32 h 34"/>
                <a:gd name="T30" fmla="*/ 32 w 64"/>
                <a:gd name="T31" fmla="*/ 0 h 34"/>
                <a:gd name="T32" fmla="*/ 0 w 64"/>
                <a:gd name="T33" fmla="*/ 32 h 34"/>
                <a:gd name="T34" fmla="*/ 0 w 64"/>
                <a:gd name="T35" fmla="*/ 33 h 34"/>
                <a:gd name="T36" fmla="*/ 1 w 64"/>
                <a:gd name="T37" fmla="*/ 34 h 34"/>
                <a:gd name="T38" fmla="*/ 11 w 64"/>
                <a:gd name="T39" fmla="*/ 34 h 34"/>
                <a:gd name="T40" fmla="*/ 12 w 64"/>
                <a:gd name="T41" fmla="*/ 33 h 34"/>
                <a:gd name="T42" fmla="*/ 18 w 64"/>
                <a:gd name="T43" fmla="*/ 29 h 34"/>
                <a:gd name="T44" fmla="*/ 18 w 64"/>
                <a:gd name="T45" fmla="*/ 28 h 34"/>
                <a:gd name="T46" fmla="*/ 18 w 64"/>
                <a:gd name="T47" fmla="*/ 26 h 34"/>
                <a:gd name="T48" fmla="*/ 9 w 64"/>
                <a:gd name="T49" fmla="*/ 32 h 34"/>
                <a:gd name="T50" fmla="*/ 11 w 64"/>
                <a:gd name="T51" fmla="*/ 32 h 34"/>
                <a:gd name="T52" fmla="*/ 11 w 64"/>
                <a:gd name="T53" fmla="*/ 31 h 34"/>
                <a:gd name="T54" fmla="*/ 1 w 64"/>
                <a:gd name="T55" fmla="*/ 31 h 34"/>
                <a:gd name="T56" fmla="*/ 1 w 64"/>
                <a:gd name="T57" fmla="*/ 32 h 34"/>
                <a:gd name="T58" fmla="*/ 2 w 64"/>
                <a:gd name="T59" fmla="*/ 32 h 34"/>
                <a:gd name="T60" fmla="*/ 32 w 64"/>
                <a:gd name="T61" fmla="*/ 3 h 34"/>
                <a:gd name="T62" fmla="*/ 61 w 64"/>
                <a:gd name="T63" fmla="*/ 32 h 34"/>
                <a:gd name="T64" fmla="*/ 63 w 64"/>
                <a:gd name="T65" fmla="*/ 32 h 34"/>
                <a:gd name="T66" fmla="*/ 63 w 64"/>
                <a:gd name="T67" fmla="*/ 31 h 34"/>
                <a:gd name="T68" fmla="*/ 53 w 64"/>
                <a:gd name="T69" fmla="*/ 31 h 34"/>
                <a:gd name="T70" fmla="*/ 53 w 64"/>
                <a:gd name="T71" fmla="*/ 32 h 34"/>
                <a:gd name="T72" fmla="*/ 54 w 64"/>
                <a:gd name="T73" fmla="*/ 32 h 34"/>
                <a:gd name="T74" fmla="*/ 46 w 64"/>
                <a:gd name="T75" fmla="*/ 26 h 34"/>
                <a:gd name="T76" fmla="*/ 38 w 64"/>
                <a:gd name="T77" fmla="*/ 31 h 34"/>
                <a:gd name="T78" fmla="*/ 39 w 64"/>
                <a:gd name="T79" fmla="*/ 32 h 34"/>
                <a:gd name="T80" fmla="*/ 40 w 64"/>
                <a:gd name="T81" fmla="*/ 31 h 34"/>
                <a:gd name="T82" fmla="*/ 32 w 64"/>
                <a:gd name="T83" fmla="*/ 26 h 34"/>
                <a:gd name="T84" fmla="*/ 24 w 64"/>
                <a:gd name="T85" fmla="*/ 31 h 34"/>
                <a:gd name="T86" fmla="*/ 25 w 64"/>
                <a:gd name="T87" fmla="*/ 32 h 34"/>
                <a:gd name="T88" fmla="*/ 26 w 64"/>
                <a:gd name="T89" fmla="*/ 31 h 34"/>
                <a:gd name="T90" fmla="*/ 18 w 64"/>
                <a:gd name="T91" fmla="*/ 26 h 34"/>
                <a:gd name="T92" fmla="*/ 18 w 64"/>
                <a:gd name="T93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34">
                  <a:moveTo>
                    <a:pt x="18" y="28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0" y="29"/>
                    <a:pt x="23" y="31"/>
                    <a:pt x="24" y="33"/>
                  </a:cubicBezTo>
                  <a:cubicBezTo>
                    <a:pt x="24" y="33"/>
                    <a:pt x="24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1"/>
                    <a:pt x="29" y="29"/>
                    <a:pt x="32" y="29"/>
                  </a:cubicBezTo>
                  <a:cubicBezTo>
                    <a:pt x="34" y="29"/>
                    <a:pt x="36" y="31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1" y="31"/>
                    <a:pt x="43" y="29"/>
                    <a:pt x="46" y="29"/>
                  </a:cubicBezTo>
                  <a:cubicBezTo>
                    <a:pt x="48" y="29"/>
                    <a:pt x="51" y="31"/>
                    <a:pt x="52" y="33"/>
                  </a:cubicBezTo>
                  <a:cubicBezTo>
                    <a:pt x="52" y="33"/>
                    <a:pt x="52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4" y="34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2" y="33"/>
                    <a:pt x="12" y="33"/>
                  </a:cubicBezTo>
                  <a:cubicBezTo>
                    <a:pt x="13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8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16"/>
                    <a:pt x="16" y="3"/>
                    <a:pt x="32" y="3"/>
                  </a:cubicBezTo>
                  <a:cubicBezTo>
                    <a:pt x="48" y="3"/>
                    <a:pt x="61" y="16"/>
                    <a:pt x="61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3" y="28"/>
                    <a:pt x="50" y="26"/>
                    <a:pt x="46" y="26"/>
                  </a:cubicBezTo>
                  <a:cubicBezTo>
                    <a:pt x="42" y="26"/>
                    <a:pt x="39" y="28"/>
                    <a:pt x="38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28"/>
                    <a:pt x="35" y="26"/>
                    <a:pt x="32" y="26"/>
                  </a:cubicBezTo>
                  <a:cubicBezTo>
                    <a:pt x="28" y="26"/>
                    <a:pt x="25" y="28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28"/>
                    <a:pt x="22" y="26"/>
                    <a:pt x="18" y="26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4" name="Freeform 271">
              <a:extLst>
                <a:ext uri="{FF2B5EF4-FFF2-40B4-BE49-F238E27FC236}">
                  <a16:creationId xmlns:a16="http://schemas.microsoft.com/office/drawing/2014/main" xmlns="" id="{2E6993FF-E643-4CDB-A249-3BCB54A2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6189663"/>
              <a:ext cx="65088" cy="15875"/>
            </a:xfrm>
            <a:custGeom>
              <a:avLst/>
              <a:gdLst>
                <a:gd name="T0" fmla="*/ 2 w 13"/>
                <a:gd name="T1" fmla="*/ 3 h 3"/>
                <a:gd name="T2" fmla="*/ 12 w 13"/>
                <a:gd name="T3" fmla="*/ 3 h 3"/>
                <a:gd name="T4" fmla="*/ 13 w 13"/>
                <a:gd name="T5" fmla="*/ 1 h 3"/>
                <a:gd name="T6" fmla="*/ 12 w 13"/>
                <a:gd name="T7" fmla="*/ 0 h 3"/>
                <a:gd name="T8" fmla="*/ 2 w 13"/>
                <a:gd name="T9" fmla="*/ 0 h 3"/>
                <a:gd name="T10" fmla="*/ 0 w 13"/>
                <a:gd name="T11" fmla="*/ 1 h 3"/>
                <a:gd name="T12" fmla="*/ 2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5" name="Freeform 272">
              <a:extLst>
                <a:ext uri="{FF2B5EF4-FFF2-40B4-BE49-F238E27FC236}">
                  <a16:creationId xmlns:a16="http://schemas.microsoft.com/office/drawing/2014/main" xmlns="" id="{025A641F-E2E8-4E7F-AAF7-61546839D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6215063"/>
              <a:ext cx="46038" cy="82550"/>
            </a:xfrm>
            <a:custGeom>
              <a:avLst/>
              <a:gdLst>
                <a:gd name="T0" fmla="*/ 6 w 9"/>
                <a:gd name="T1" fmla="*/ 1 h 16"/>
                <a:gd name="T2" fmla="*/ 7 w 9"/>
                <a:gd name="T3" fmla="*/ 1 h 16"/>
                <a:gd name="T4" fmla="*/ 6 w 9"/>
                <a:gd name="T5" fmla="*/ 1 h 16"/>
                <a:gd name="T6" fmla="*/ 6 w 9"/>
                <a:gd name="T7" fmla="*/ 1 h 16"/>
                <a:gd name="T8" fmla="*/ 7 w 9"/>
                <a:gd name="T9" fmla="*/ 1 h 16"/>
                <a:gd name="T10" fmla="*/ 6 w 9"/>
                <a:gd name="T11" fmla="*/ 1 h 16"/>
                <a:gd name="T12" fmla="*/ 7 w 9"/>
                <a:gd name="T13" fmla="*/ 1 h 16"/>
                <a:gd name="T14" fmla="*/ 6 w 9"/>
                <a:gd name="T15" fmla="*/ 1 h 16"/>
                <a:gd name="T16" fmla="*/ 6 w 9"/>
                <a:gd name="T17" fmla="*/ 1 h 16"/>
                <a:gd name="T18" fmla="*/ 7 w 9"/>
                <a:gd name="T19" fmla="*/ 1 h 16"/>
                <a:gd name="T20" fmla="*/ 6 w 9"/>
                <a:gd name="T21" fmla="*/ 1 h 16"/>
                <a:gd name="T22" fmla="*/ 6 w 9"/>
                <a:gd name="T23" fmla="*/ 1 h 16"/>
                <a:gd name="T24" fmla="*/ 5 w 9"/>
                <a:gd name="T25" fmla="*/ 2 h 16"/>
                <a:gd name="T26" fmla="*/ 2 w 9"/>
                <a:gd name="T27" fmla="*/ 5 h 16"/>
                <a:gd name="T28" fmla="*/ 0 w 9"/>
                <a:gd name="T29" fmla="*/ 9 h 16"/>
                <a:gd name="T30" fmla="*/ 1 w 9"/>
                <a:gd name="T31" fmla="*/ 13 h 16"/>
                <a:gd name="T32" fmla="*/ 4 w 9"/>
                <a:gd name="T33" fmla="*/ 15 h 16"/>
                <a:gd name="T34" fmla="*/ 8 w 9"/>
                <a:gd name="T35" fmla="*/ 16 h 16"/>
                <a:gd name="T36" fmla="*/ 9 w 9"/>
                <a:gd name="T37" fmla="*/ 14 h 16"/>
                <a:gd name="T38" fmla="*/ 8 w 9"/>
                <a:gd name="T39" fmla="*/ 13 h 16"/>
                <a:gd name="T40" fmla="*/ 5 w 9"/>
                <a:gd name="T41" fmla="*/ 12 h 16"/>
                <a:gd name="T42" fmla="*/ 4 w 9"/>
                <a:gd name="T43" fmla="*/ 11 h 16"/>
                <a:gd name="T44" fmla="*/ 3 w 9"/>
                <a:gd name="T45" fmla="*/ 9 h 16"/>
                <a:gd name="T46" fmla="*/ 4 w 9"/>
                <a:gd name="T47" fmla="*/ 7 h 16"/>
                <a:gd name="T48" fmla="*/ 7 w 9"/>
                <a:gd name="T49" fmla="*/ 5 h 16"/>
                <a:gd name="T50" fmla="*/ 8 w 9"/>
                <a:gd name="T51" fmla="*/ 3 h 16"/>
                <a:gd name="T52" fmla="*/ 9 w 9"/>
                <a:gd name="T53" fmla="*/ 3 h 16"/>
                <a:gd name="T54" fmla="*/ 9 w 9"/>
                <a:gd name="T55" fmla="*/ 1 h 16"/>
                <a:gd name="T56" fmla="*/ 8 w 9"/>
                <a:gd name="T57" fmla="*/ 0 h 16"/>
                <a:gd name="T58" fmla="*/ 6 w 9"/>
                <a:gd name="T5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8" y="16"/>
                    <a:pt x="9" y="15"/>
                    <a:pt x="9" y="14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5" y="13"/>
                    <a:pt x="5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6" y="1"/>
                    <a:pt x="6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6" name="Freeform 273">
              <a:extLst>
                <a:ext uri="{FF2B5EF4-FFF2-40B4-BE49-F238E27FC236}">
                  <a16:creationId xmlns:a16="http://schemas.microsoft.com/office/drawing/2014/main" xmlns="" id="{0903BA1A-43A8-420B-871A-179808BD2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5" y="6189663"/>
              <a:ext cx="55563" cy="15875"/>
            </a:xfrm>
            <a:custGeom>
              <a:avLst/>
              <a:gdLst>
                <a:gd name="T0" fmla="*/ 1 w 11"/>
                <a:gd name="T1" fmla="*/ 3 h 3"/>
                <a:gd name="T2" fmla="*/ 10 w 11"/>
                <a:gd name="T3" fmla="*/ 3 h 3"/>
                <a:gd name="T4" fmla="*/ 11 w 11"/>
                <a:gd name="T5" fmla="*/ 1 h 3"/>
                <a:gd name="T6" fmla="*/ 10 w 11"/>
                <a:gd name="T7" fmla="*/ 0 h 3"/>
                <a:gd name="T8" fmla="*/ 1 w 11"/>
                <a:gd name="T9" fmla="*/ 0 h 3"/>
                <a:gd name="T10" fmla="*/ 0 w 11"/>
                <a:gd name="T11" fmla="*/ 1 h 3"/>
                <a:gd name="T12" fmla="*/ 1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7" name="Freeform 274">
              <a:extLst>
                <a:ext uri="{FF2B5EF4-FFF2-40B4-BE49-F238E27FC236}">
                  <a16:creationId xmlns:a16="http://schemas.microsoft.com/office/drawing/2014/main" xmlns="" id="{A2E2FC82-E3E1-4BFD-AD16-5B8666284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6221413"/>
              <a:ext cx="69850" cy="138112"/>
            </a:xfrm>
            <a:custGeom>
              <a:avLst/>
              <a:gdLst>
                <a:gd name="T0" fmla="*/ 13 w 14"/>
                <a:gd name="T1" fmla="*/ 24 h 27"/>
                <a:gd name="T2" fmla="*/ 13 w 14"/>
                <a:gd name="T3" fmla="*/ 24 h 27"/>
                <a:gd name="T4" fmla="*/ 7 w 14"/>
                <a:gd name="T5" fmla="*/ 23 h 27"/>
                <a:gd name="T6" fmla="*/ 4 w 14"/>
                <a:gd name="T7" fmla="*/ 21 h 27"/>
                <a:gd name="T8" fmla="*/ 3 w 14"/>
                <a:gd name="T9" fmla="*/ 16 h 27"/>
                <a:gd name="T10" fmla="*/ 4 w 14"/>
                <a:gd name="T11" fmla="*/ 13 h 27"/>
                <a:gd name="T12" fmla="*/ 9 w 14"/>
                <a:gd name="T13" fmla="*/ 8 h 27"/>
                <a:gd name="T14" fmla="*/ 14 w 14"/>
                <a:gd name="T15" fmla="*/ 2 h 27"/>
                <a:gd name="T16" fmla="*/ 13 w 14"/>
                <a:gd name="T17" fmla="*/ 0 h 27"/>
                <a:gd name="T18" fmla="*/ 11 w 14"/>
                <a:gd name="T19" fmla="*/ 1 h 27"/>
                <a:gd name="T20" fmla="*/ 9 w 14"/>
                <a:gd name="T21" fmla="*/ 5 h 27"/>
                <a:gd name="T22" fmla="*/ 4 w 14"/>
                <a:gd name="T23" fmla="*/ 9 h 27"/>
                <a:gd name="T24" fmla="*/ 1 w 14"/>
                <a:gd name="T25" fmla="*/ 12 h 27"/>
                <a:gd name="T26" fmla="*/ 0 w 14"/>
                <a:gd name="T27" fmla="*/ 16 h 27"/>
                <a:gd name="T28" fmla="*/ 2 w 14"/>
                <a:gd name="T29" fmla="*/ 23 h 27"/>
                <a:gd name="T30" fmla="*/ 9 w 14"/>
                <a:gd name="T31" fmla="*/ 27 h 27"/>
                <a:gd name="T32" fmla="*/ 13 w 14"/>
                <a:gd name="T33" fmla="*/ 27 h 27"/>
                <a:gd name="T34" fmla="*/ 14 w 14"/>
                <a:gd name="T35" fmla="*/ 26 h 27"/>
                <a:gd name="T36" fmla="*/ 13 w 14"/>
                <a:gd name="T3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7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0" y="24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5" y="11"/>
                    <a:pt x="7" y="10"/>
                    <a:pt x="9" y="8"/>
                  </a:cubicBezTo>
                  <a:cubicBezTo>
                    <a:pt x="11" y="7"/>
                    <a:pt x="13" y="5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3"/>
                    <a:pt x="10" y="4"/>
                    <a:pt x="9" y="5"/>
                  </a:cubicBezTo>
                  <a:cubicBezTo>
                    <a:pt x="8" y="6"/>
                    <a:pt x="6" y="7"/>
                    <a:pt x="4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4" y="25"/>
                    <a:pt x="7" y="26"/>
                    <a:pt x="9" y="27"/>
                  </a:cubicBezTo>
                  <a:cubicBezTo>
                    <a:pt x="11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5"/>
                    <a:pt x="14" y="24"/>
                    <a:pt x="13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8" name="Freeform 275">
              <a:extLst>
                <a:ext uri="{FF2B5EF4-FFF2-40B4-BE49-F238E27FC236}">
                  <a16:creationId xmlns:a16="http://schemas.microsoft.com/office/drawing/2014/main" xmlns="" id="{5FDD548E-000F-4C8F-9827-D11C0E4A5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6221413"/>
              <a:ext cx="74613" cy="138112"/>
            </a:xfrm>
            <a:custGeom>
              <a:avLst/>
              <a:gdLst>
                <a:gd name="T0" fmla="*/ 2 w 15"/>
                <a:gd name="T1" fmla="*/ 27 h 27"/>
                <a:gd name="T2" fmla="*/ 8 w 15"/>
                <a:gd name="T3" fmla="*/ 26 h 27"/>
                <a:gd name="T4" fmla="*/ 12 w 15"/>
                <a:gd name="T5" fmla="*/ 23 h 27"/>
                <a:gd name="T6" fmla="*/ 15 w 15"/>
                <a:gd name="T7" fmla="*/ 16 h 27"/>
                <a:gd name="T8" fmla="*/ 13 w 15"/>
                <a:gd name="T9" fmla="*/ 11 h 27"/>
                <a:gd name="T10" fmla="*/ 7 w 15"/>
                <a:gd name="T11" fmla="*/ 6 h 27"/>
                <a:gd name="T12" fmla="*/ 3 w 15"/>
                <a:gd name="T13" fmla="*/ 1 h 27"/>
                <a:gd name="T14" fmla="*/ 1 w 15"/>
                <a:gd name="T15" fmla="*/ 0 h 27"/>
                <a:gd name="T16" fmla="*/ 0 w 15"/>
                <a:gd name="T17" fmla="*/ 2 h 27"/>
                <a:gd name="T18" fmla="*/ 3 w 15"/>
                <a:gd name="T19" fmla="*/ 7 h 27"/>
                <a:gd name="T20" fmla="*/ 9 w 15"/>
                <a:gd name="T21" fmla="*/ 11 h 27"/>
                <a:gd name="T22" fmla="*/ 11 w 15"/>
                <a:gd name="T23" fmla="*/ 13 h 27"/>
                <a:gd name="T24" fmla="*/ 12 w 15"/>
                <a:gd name="T25" fmla="*/ 16 h 27"/>
                <a:gd name="T26" fmla="*/ 10 w 15"/>
                <a:gd name="T27" fmla="*/ 21 h 27"/>
                <a:gd name="T28" fmla="*/ 5 w 15"/>
                <a:gd name="T29" fmla="*/ 24 h 27"/>
                <a:gd name="T30" fmla="*/ 3 w 15"/>
                <a:gd name="T31" fmla="*/ 24 h 27"/>
                <a:gd name="T32" fmla="*/ 2 w 15"/>
                <a:gd name="T33" fmla="*/ 24 h 27"/>
                <a:gd name="T34" fmla="*/ 2 w 15"/>
                <a:gd name="T35" fmla="*/ 24 h 27"/>
                <a:gd name="T36" fmla="*/ 2 w 15"/>
                <a:gd name="T37" fmla="*/ 24 h 27"/>
                <a:gd name="T38" fmla="*/ 0 w 15"/>
                <a:gd name="T39" fmla="*/ 26 h 27"/>
                <a:gd name="T40" fmla="*/ 2 w 15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7">
                  <a:moveTo>
                    <a:pt x="2" y="27"/>
                  </a:moveTo>
                  <a:cubicBezTo>
                    <a:pt x="2" y="27"/>
                    <a:pt x="5" y="27"/>
                    <a:pt x="8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4" y="21"/>
                    <a:pt x="15" y="19"/>
                    <a:pt x="15" y="16"/>
                  </a:cubicBezTo>
                  <a:cubicBezTo>
                    <a:pt x="15" y="14"/>
                    <a:pt x="14" y="12"/>
                    <a:pt x="13" y="11"/>
                  </a:cubicBezTo>
                  <a:cubicBezTo>
                    <a:pt x="11" y="9"/>
                    <a:pt x="9" y="7"/>
                    <a:pt x="7" y="6"/>
                  </a:cubicBezTo>
                  <a:cubicBezTo>
                    <a:pt x="5" y="5"/>
                    <a:pt x="4" y="3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5" y="9"/>
                    <a:pt x="7" y="10"/>
                    <a:pt x="9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8"/>
                    <a:pt x="11" y="20"/>
                    <a:pt x="10" y="21"/>
                  </a:cubicBezTo>
                  <a:cubicBezTo>
                    <a:pt x="9" y="22"/>
                    <a:pt x="7" y="23"/>
                    <a:pt x="5" y="24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7"/>
                    <a:pt x="1" y="27"/>
                    <a:pt x="2" y="2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9" name="Freeform 276">
              <a:extLst>
                <a:ext uri="{FF2B5EF4-FFF2-40B4-BE49-F238E27FC236}">
                  <a16:creationId xmlns:a16="http://schemas.microsoft.com/office/drawing/2014/main" xmlns="" id="{60C727AC-E8ED-4F9C-85E5-CB9738EF0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6164263"/>
              <a:ext cx="14288" cy="77787"/>
            </a:xfrm>
            <a:custGeom>
              <a:avLst/>
              <a:gdLst>
                <a:gd name="T0" fmla="*/ 0 w 3"/>
                <a:gd name="T1" fmla="*/ 1 h 15"/>
                <a:gd name="T2" fmla="*/ 0 w 3"/>
                <a:gd name="T3" fmla="*/ 13 h 15"/>
                <a:gd name="T4" fmla="*/ 2 w 3"/>
                <a:gd name="T5" fmla="*/ 15 h 15"/>
                <a:gd name="T6" fmla="*/ 3 w 3"/>
                <a:gd name="T7" fmla="*/ 13 h 15"/>
                <a:gd name="T8" fmla="*/ 3 w 3"/>
                <a:gd name="T9" fmla="*/ 1 h 15"/>
                <a:gd name="T10" fmla="*/ 2 w 3"/>
                <a:gd name="T11" fmla="*/ 0 h 15"/>
                <a:gd name="T12" fmla="*/ 0 w 3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0" name="Freeform 277">
              <a:extLst>
                <a:ext uri="{FF2B5EF4-FFF2-40B4-BE49-F238E27FC236}">
                  <a16:creationId xmlns:a16="http://schemas.microsoft.com/office/drawing/2014/main" xmlns="" id="{638BFD65-67B7-4B27-A953-C023AE88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6338888"/>
              <a:ext cx="15875" cy="73025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1" name="Freeform 278">
              <a:extLst>
                <a:ext uri="{FF2B5EF4-FFF2-40B4-BE49-F238E27FC236}">
                  <a16:creationId xmlns:a16="http://schemas.microsoft.com/office/drawing/2014/main" xmlns="" id="{84A8B461-B904-4F36-A0B1-00C3CA52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6338888"/>
              <a:ext cx="14288" cy="73025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2" name="Freeform 279">
              <a:extLst>
                <a:ext uri="{FF2B5EF4-FFF2-40B4-BE49-F238E27FC236}">
                  <a16:creationId xmlns:a16="http://schemas.microsoft.com/office/drawing/2014/main" xmlns="" id="{76ACDD7B-F77C-4338-B8E9-8DF00374E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6169025"/>
              <a:ext cx="44450" cy="128587"/>
            </a:xfrm>
            <a:custGeom>
              <a:avLst/>
              <a:gdLst>
                <a:gd name="T0" fmla="*/ 0 w 9"/>
                <a:gd name="T1" fmla="*/ 2 h 25"/>
                <a:gd name="T2" fmla="*/ 0 w 9"/>
                <a:gd name="T3" fmla="*/ 10 h 25"/>
                <a:gd name="T4" fmla="*/ 1 w 9"/>
                <a:gd name="T5" fmla="*/ 12 h 25"/>
                <a:gd name="T6" fmla="*/ 2 w 9"/>
                <a:gd name="T7" fmla="*/ 13 h 25"/>
                <a:gd name="T8" fmla="*/ 5 w 9"/>
                <a:gd name="T9" fmla="*/ 16 h 25"/>
                <a:gd name="T10" fmla="*/ 6 w 9"/>
                <a:gd name="T11" fmla="*/ 18 h 25"/>
                <a:gd name="T12" fmla="*/ 6 w 9"/>
                <a:gd name="T13" fmla="*/ 20 h 25"/>
                <a:gd name="T14" fmla="*/ 4 w 9"/>
                <a:gd name="T15" fmla="*/ 21 h 25"/>
                <a:gd name="T16" fmla="*/ 2 w 9"/>
                <a:gd name="T17" fmla="*/ 22 h 25"/>
                <a:gd name="T18" fmla="*/ 0 w 9"/>
                <a:gd name="T19" fmla="*/ 23 h 25"/>
                <a:gd name="T20" fmla="*/ 2 w 9"/>
                <a:gd name="T21" fmla="*/ 25 h 25"/>
                <a:gd name="T22" fmla="*/ 6 w 9"/>
                <a:gd name="T23" fmla="*/ 24 h 25"/>
                <a:gd name="T24" fmla="*/ 8 w 9"/>
                <a:gd name="T25" fmla="*/ 22 h 25"/>
                <a:gd name="T26" fmla="*/ 9 w 9"/>
                <a:gd name="T27" fmla="*/ 18 h 25"/>
                <a:gd name="T28" fmla="*/ 8 w 9"/>
                <a:gd name="T29" fmla="*/ 15 h 25"/>
                <a:gd name="T30" fmla="*/ 4 w 9"/>
                <a:gd name="T31" fmla="*/ 11 h 25"/>
                <a:gd name="T32" fmla="*/ 3 w 9"/>
                <a:gd name="T33" fmla="*/ 10 h 25"/>
                <a:gd name="T34" fmla="*/ 3 w 9"/>
                <a:gd name="T35" fmla="*/ 10 h 25"/>
                <a:gd name="T36" fmla="*/ 2 w 9"/>
                <a:gd name="T37" fmla="*/ 10 h 25"/>
                <a:gd name="T38" fmla="*/ 3 w 9"/>
                <a:gd name="T39" fmla="*/ 10 h 25"/>
                <a:gd name="T40" fmla="*/ 3 w 9"/>
                <a:gd name="T41" fmla="*/ 10 h 25"/>
                <a:gd name="T42" fmla="*/ 2 w 9"/>
                <a:gd name="T43" fmla="*/ 10 h 25"/>
                <a:gd name="T44" fmla="*/ 3 w 9"/>
                <a:gd name="T45" fmla="*/ 10 h 25"/>
                <a:gd name="T46" fmla="*/ 3 w 9"/>
                <a:gd name="T47" fmla="*/ 2 h 25"/>
                <a:gd name="T48" fmla="*/ 2 w 9"/>
                <a:gd name="T49" fmla="*/ 0 h 25"/>
                <a:gd name="T50" fmla="*/ 0 w 9"/>
                <a:gd name="T5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5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2"/>
                    <a:pt x="2" y="13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5" y="25"/>
                    <a:pt x="6" y="24"/>
                  </a:cubicBezTo>
                  <a:cubicBezTo>
                    <a:pt x="7" y="23"/>
                    <a:pt x="8" y="23"/>
                    <a:pt x="8" y="22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8" y="16"/>
                    <a:pt x="8" y="15"/>
                  </a:cubicBezTo>
                  <a:cubicBezTo>
                    <a:pt x="7" y="13"/>
                    <a:pt x="5" y="12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3" name="Freeform 280">
              <a:extLst>
                <a:ext uri="{FF2B5EF4-FFF2-40B4-BE49-F238E27FC236}">
                  <a16:creationId xmlns:a16="http://schemas.microsoft.com/office/drawing/2014/main" xmlns="" id="{53E7B028-E3F1-41E5-B684-4862C9985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5" y="6276975"/>
              <a:ext cx="44450" cy="77787"/>
            </a:xfrm>
            <a:custGeom>
              <a:avLst/>
              <a:gdLst>
                <a:gd name="T0" fmla="*/ 0 w 9"/>
                <a:gd name="T1" fmla="*/ 2 h 15"/>
                <a:gd name="T2" fmla="*/ 0 w 9"/>
                <a:gd name="T3" fmla="*/ 14 h 15"/>
                <a:gd name="T4" fmla="*/ 0 w 9"/>
                <a:gd name="T5" fmla="*/ 15 h 15"/>
                <a:gd name="T6" fmla="*/ 1 w 9"/>
                <a:gd name="T7" fmla="*/ 15 h 15"/>
                <a:gd name="T8" fmla="*/ 8 w 9"/>
                <a:gd name="T9" fmla="*/ 15 h 15"/>
                <a:gd name="T10" fmla="*/ 9 w 9"/>
                <a:gd name="T11" fmla="*/ 15 h 15"/>
                <a:gd name="T12" fmla="*/ 9 w 9"/>
                <a:gd name="T13" fmla="*/ 14 h 15"/>
                <a:gd name="T14" fmla="*/ 9 w 9"/>
                <a:gd name="T15" fmla="*/ 2 h 15"/>
                <a:gd name="T16" fmla="*/ 8 w 9"/>
                <a:gd name="T17" fmla="*/ 0 h 15"/>
                <a:gd name="T18" fmla="*/ 6 w 9"/>
                <a:gd name="T19" fmla="*/ 2 h 15"/>
                <a:gd name="T20" fmla="*/ 6 w 9"/>
                <a:gd name="T21" fmla="*/ 12 h 15"/>
                <a:gd name="T22" fmla="*/ 3 w 9"/>
                <a:gd name="T23" fmla="*/ 12 h 15"/>
                <a:gd name="T24" fmla="*/ 3 w 9"/>
                <a:gd name="T25" fmla="*/ 2 h 15"/>
                <a:gd name="T26" fmla="*/ 1 w 9"/>
                <a:gd name="T27" fmla="*/ 0 h 15"/>
                <a:gd name="T28" fmla="*/ 0 w 9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5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4" name="Freeform 281">
              <a:extLst>
                <a:ext uri="{FF2B5EF4-FFF2-40B4-BE49-F238E27FC236}">
                  <a16:creationId xmlns:a16="http://schemas.microsoft.com/office/drawing/2014/main" xmlns="" id="{1A806E6D-089C-4DB7-84BE-1ADD68E3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6338888"/>
              <a:ext cx="69850" cy="128587"/>
            </a:xfrm>
            <a:custGeom>
              <a:avLst/>
              <a:gdLst>
                <a:gd name="T0" fmla="*/ 12 w 14"/>
                <a:gd name="T1" fmla="*/ 0 h 25"/>
                <a:gd name="T2" fmla="*/ 7 w 14"/>
                <a:gd name="T3" fmla="*/ 4 h 25"/>
                <a:gd name="T4" fmla="*/ 1 w 14"/>
                <a:gd name="T5" fmla="*/ 13 h 25"/>
                <a:gd name="T6" fmla="*/ 1 w 14"/>
                <a:gd name="T7" fmla="*/ 13 h 25"/>
                <a:gd name="T8" fmla="*/ 1 w 14"/>
                <a:gd name="T9" fmla="*/ 14 h 25"/>
                <a:gd name="T10" fmla="*/ 2 w 14"/>
                <a:gd name="T11" fmla="*/ 18 h 25"/>
                <a:gd name="T12" fmla="*/ 4 w 14"/>
                <a:gd name="T13" fmla="*/ 20 h 25"/>
                <a:gd name="T14" fmla="*/ 5 w 14"/>
                <a:gd name="T15" fmla="*/ 19 h 25"/>
                <a:gd name="T16" fmla="*/ 3 w 14"/>
                <a:gd name="T17" fmla="*/ 18 h 25"/>
                <a:gd name="T18" fmla="*/ 1 w 14"/>
                <a:gd name="T19" fmla="*/ 22 h 25"/>
                <a:gd name="T20" fmla="*/ 1 w 14"/>
                <a:gd name="T21" fmla="*/ 24 h 25"/>
                <a:gd name="T22" fmla="*/ 3 w 14"/>
                <a:gd name="T23" fmla="*/ 24 h 25"/>
                <a:gd name="T24" fmla="*/ 6 w 14"/>
                <a:gd name="T25" fmla="*/ 20 h 25"/>
                <a:gd name="T26" fmla="*/ 6 w 14"/>
                <a:gd name="T27" fmla="*/ 18 h 25"/>
                <a:gd name="T28" fmla="*/ 6 w 14"/>
                <a:gd name="T29" fmla="*/ 18 h 25"/>
                <a:gd name="T30" fmla="*/ 4 w 14"/>
                <a:gd name="T31" fmla="*/ 17 h 25"/>
                <a:gd name="T32" fmla="*/ 3 w 14"/>
                <a:gd name="T33" fmla="*/ 14 h 25"/>
                <a:gd name="T34" fmla="*/ 4 w 14"/>
                <a:gd name="T35" fmla="*/ 14 h 25"/>
                <a:gd name="T36" fmla="*/ 2 w 14"/>
                <a:gd name="T37" fmla="*/ 13 h 25"/>
                <a:gd name="T38" fmla="*/ 4 w 14"/>
                <a:gd name="T39" fmla="*/ 14 h 25"/>
                <a:gd name="T40" fmla="*/ 9 w 14"/>
                <a:gd name="T41" fmla="*/ 6 h 25"/>
                <a:gd name="T42" fmla="*/ 12 w 14"/>
                <a:gd name="T43" fmla="*/ 4 h 25"/>
                <a:gd name="T44" fmla="*/ 13 w 14"/>
                <a:gd name="T45" fmla="*/ 3 h 25"/>
                <a:gd name="T46" fmla="*/ 13 w 14"/>
                <a:gd name="T47" fmla="*/ 3 h 25"/>
                <a:gd name="T48" fmla="*/ 13 w 14"/>
                <a:gd name="T49" fmla="*/ 3 h 25"/>
                <a:gd name="T50" fmla="*/ 14 w 14"/>
                <a:gd name="T51" fmla="*/ 1 h 25"/>
                <a:gd name="T52" fmla="*/ 12 w 14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25">
                  <a:moveTo>
                    <a:pt x="12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6"/>
                    <a:pt x="1" y="9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7"/>
                    <a:pt x="2" y="18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6"/>
                    <a:pt x="3" y="15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6" y="8"/>
                    <a:pt x="9" y="6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5" name="Freeform 282">
              <a:extLst>
                <a:ext uri="{FF2B5EF4-FFF2-40B4-BE49-F238E27FC236}">
                  <a16:creationId xmlns:a16="http://schemas.microsoft.com/office/drawing/2014/main" xmlns="" id="{0719909E-3C48-42F3-A1E2-B660F397A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188" y="6338888"/>
              <a:ext cx="146050" cy="139700"/>
            </a:xfrm>
            <a:custGeom>
              <a:avLst/>
              <a:gdLst>
                <a:gd name="T0" fmla="*/ 16 w 29"/>
                <a:gd name="T1" fmla="*/ 3 h 27"/>
                <a:gd name="T2" fmla="*/ 16 w 29"/>
                <a:gd name="T3" fmla="*/ 3 h 27"/>
                <a:gd name="T4" fmla="*/ 21 w 29"/>
                <a:gd name="T5" fmla="*/ 7 h 27"/>
                <a:gd name="T6" fmla="*/ 26 w 29"/>
                <a:gd name="T7" fmla="*/ 14 h 27"/>
                <a:gd name="T8" fmla="*/ 27 w 29"/>
                <a:gd name="T9" fmla="*/ 13 h 27"/>
                <a:gd name="T10" fmla="*/ 26 w 29"/>
                <a:gd name="T11" fmla="*/ 14 h 27"/>
                <a:gd name="T12" fmla="*/ 26 w 29"/>
                <a:gd name="T13" fmla="*/ 14 h 27"/>
                <a:gd name="T14" fmla="*/ 25 w 29"/>
                <a:gd name="T15" fmla="*/ 17 h 27"/>
                <a:gd name="T16" fmla="*/ 24 w 29"/>
                <a:gd name="T17" fmla="*/ 18 h 27"/>
                <a:gd name="T18" fmla="*/ 24 w 29"/>
                <a:gd name="T19" fmla="*/ 18 h 27"/>
                <a:gd name="T20" fmla="*/ 24 w 29"/>
                <a:gd name="T21" fmla="*/ 18 h 27"/>
                <a:gd name="T22" fmla="*/ 24 w 29"/>
                <a:gd name="T23" fmla="*/ 18 h 27"/>
                <a:gd name="T24" fmla="*/ 23 w 29"/>
                <a:gd name="T25" fmla="*/ 20 h 27"/>
                <a:gd name="T26" fmla="*/ 25 w 29"/>
                <a:gd name="T27" fmla="*/ 24 h 27"/>
                <a:gd name="T28" fmla="*/ 1 w 29"/>
                <a:gd name="T29" fmla="*/ 24 h 27"/>
                <a:gd name="T30" fmla="*/ 0 w 29"/>
                <a:gd name="T31" fmla="*/ 25 h 27"/>
                <a:gd name="T32" fmla="*/ 1 w 29"/>
                <a:gd name="T33" fmla="*/ 27 h 27"/>
                <a:gd name="T34" fmla="*/ 28 w 29"/>
                <a:gd name="T35" fmla="*/ 27 h 27"/>
                <a:gd name="T36" fmla="*/ 29 w 29"/>
                <a:gd name="T37" fmla="*/ 26 h 27"/>
                <a:gd name="T38" fmla="*/ 29 w 29"/>
                <a:gd name="T39" fmla="*/ 25 h 27"/>
                <a:gd name="T40" fmla="*/ 26 w 29"/>
                <a:gd name="T41" fmla="*/ 18 h 27"/>
                <a:gd name="T42" fmla="*/ 25 w 29"/>
                <a:gd name="T43" fmla="*/ 19 h 27"/>
                <a:gd name="T44" fmla="*/ 26 w 29"/>
                <a:gd name="T45" fmla="*/ 20 h 27"/>
                <a:gd name="T46" fmla="*/ 27 w 29"/>
                <a:gd name="T47" fmla="*/ 18 h 27"/>
                <a:gd name="T48" fmla="*/ 29 w 29"/>
                <a:gd name="T49" fmla="*/ 14 h 27"/>
                <a:gd name="T50" fmla="*/ 29 w 29"/>
                <a:gd name="T51" fmla="*/ 13 h 27"/>
                <a:gd name="T52" fmla="*/ 29 w 29"/>
                <a:gd name="T53" fmla="*/ 13 h 27"/>
                <a:gd name="T54" fmla="*/ 23 w 29"/>
                <a:gd name="T55" fmla="*/ 4 h 27"/>
                <a:gd name="T56" fmla="*/ 17 w 29"/>
                <a:gd name="T57" fmla="*/ 0 h 27"/>
                <a:gd name="T58" fmla="*/ 15 w 29"/>
                <a:gd name="T59" fmla="*/ 1 h 27"/>
                <a:gd name="T60" fmla="*/ 16 w 29"/>
                <a:gd name="T6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27"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5"/>
                    <a:pt x="21" y="7"/>
                  </a:cubicBezTo>
                  <a:cubicBezTo>
                    <a:pt x="23" y="9"/>
                    <a:pt x="25" y="11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9"/>
                    <a:pt x="23" y="20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5" y="6"/>
                    <a:pt x="23" y="4"/>
                  </a:cubicBezTo>
                  <a:cubicBezTo>
                    <a:pt x="20" y="2"/>
                    <a:pt x="18" y="0"/>
                    <a:pt x="17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5" y="2"/>
                    <a:pt x="15" y="3"/>
                    <a:pt x="1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6" name="Freeform 283">
              <a:extLst>
                <a:ext uri="{FF2B5EF4-FFF2-40B4-BE49-F238E27FC236}">
                  <a16:creationId xmlns:a16="http://schemas.microsoft.com/office/drawing/2014/main" xmlns="" id="{CCF55B2E-7BC3-455E-89CB-BDEBC2CB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6391275"/>
              <a:ext cx="79375" cy="25400"/>
            </a:xfrm>
            <a:custGeom>
              <a:avLst/>
              <a:gdLst>
                <a:gd name="T0" fmla="*/ 3 w 16"/>
                <a:gd name="T1" fmla="*/ 5 h 5"/>
                <a:gd name="T2" fmla="*/ 2 w 16"/>
                <a:gd name="T3" fmla="*/ 4 h 5"/>
                <a:gd name="T4" fmla="*/ 3 w 16"/>
                <a:gd name="T5" fmla="*/ 5 h 5"/>
                <a:gd name="T6" fmla="*/ 3 w 16"/>
                <a:gd name="T7" fmla="*/ 5 h 5"/>
                <a:gd name="T8" fmla="*/ 2 w 16"/>
                <a:gd name="T9" fmla="*/ 4 h 5"/>
                <a:gd name="T10" fmla="*/ 3 w 16"/>
                <a:gd name="T11" fmla="*/ 5 h 5"/>
                <a:gd name="T12" fmla="*/ 3 w 16"/>
                <a:gd name="T13" fmla="*/ 4 h 5"/>
                <a:gd name="T14" fmla="*/ 9 w 16"/>
                <a:gd name="T15" fmla="*/ 3 h 5"/>
                <a:gd name="T16" fmla="*/ 14 w 16"/>
                <a:gd name="T17" fmla="*/ 3 h 5"/>
                <a:gd name="T18" fmla="*/ 15 w 16"/>
                <a:gd name="T19" fmla="*/ 2 h 5"/>
                <a:gd name="T20" fmla="*/ 14 w 16"/>
                <a:gd name="T21" fmla="*/ 0 h 5"/>
                <a:gd name="T22" fmla="*/ 9 w 16"/>
                <a:gd name="T23" fmla="*/ 0 h 5"/>
                <a:gd name="T24" fmla="*/ 1 w 16"/>
                <a:gd name="T25" fmla="*/ 3 h 5"/>
                <a:gd name="T26" fmla="*/ 1 w 16"/>
                <a:gd name="T27" fmla="*/ 5 h 5"/>
                <a:gd name="T28" fmla="*/ 3 w 16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5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3"/>
                    <a:pt x="9" y="3"/>
                  </a:cubicBezTo>
                  <a:cubicBezTo>
                    <a:pt x="10" y="3"/>
                    <a:pt x="12" y="3"/>
                    <a:pt x="14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7" name="Freeform 284">
              <a:extLst>
                <a:ext uri="{FF2B5EF4-FFF2-40B4-BE49-F238E27FC236}">
                  <a16:creationId xmlns:a16="http://schemas.microsoft.com/office/drawing/2014/main" xmlns="" id="{FB3B9A8E-ECC2-44F3-8548-2994687BA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6391275"/>
              <a:ext cx="76200" cy="20637"/>
            </a:xfrm>
            <a:custGeom>
              <a:avLst/>
              <a:gdLst>
                <a:gd name="T0" fmla="*/ 3 w 15"/>
                <a:gd name="T1" fmla="*/ 4 h 4"/>
                <a:gd name="T2" fmla="*/ 3 w 15"/>
                <a:gd name="T3" fmla="*/ 4 h 4"/>
                <a:gd name="T4" fmla="*/ 3 w 15"/>
                <a:gd name="T5" fmla="*/ 4 h 4"/>
                <a:gd name="T6" fmla="*/ 3 w 15"/>
                <a:gd name="T7" fmla="*/ 4 h 4"/>
                <a:gd name="T8" fmla="*/ 3 w 15"/>
                <a:gd name="T9" fmla="*/ 4 h 4"/>
                <a:gd name="T10" fmla="*/ 8 w 15"/>
                <a:gd name="T11" fmla="*/ 3 h 4"/>
                <a:gd name="T12" fmla="*/ 13 w 15"/>
                <a:gd name="T13" fmla="*/ 3 h 4"/>
                <a:gd name="T14" fmla="*/ 15 w 15"/>
                <a:gd name="T15" fmla="*/ 2 h 4"/>
                <a:gd name="T16" fmla="*/ 14 w 15"/>
                <a:gd name="T17" fmla="*/ 0 h 4"/>
                <a:gd name="T18" fmla="*/ 8 w 15"/>
                <a:gd name="T19" fmla="*/ 0 h 4"/>
                <a:gd name="T20" fmla="*/ 1 w 15"/>
                <a:gd name="T21" fmla="*/ 1 h 4"/>
                <a:gd name="T22" fmla="*/ 1 w 15"/>
                <a:gd name="T23" fmla="*/ 4 h 4"/>
                <a:gd name="T24" fmla="*/ 3 w 15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3"/>
                    <a:pt x="8" y="3"/>
                  </a:cubicBezTo>
                  <a:cubicBezTo>
                    <a:pt x="9" y="3"/>
                    <a:pt x="11" y="3"/>
                    <a:pt x="13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8" name="Freeform 285">
              <a:extLst>
                <a:ext uri="{FF2B5EF4-FFF2-40B4-BE49-F238E27FC236}">
                  <a16:creationId xmlns:a16="http://schemas.microsoft.com/office/drawing/2014/main" xmlns="" id="{C2ADFC87-52D8-4BCE-9E9A-C96773F47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6184900"/>
              <a:ext cx="295275" cy="261937"/>
            </a:xfrm>
            <a:custGeom>
              <a:avLst/>
              <a:gdLst>
                <a:gd name="T0" fmla="*/ 5 w 59"/>
                <a:gd name="T1" fmla="*/ 38 h 51"/>
                <a:gd name="T2" fmla="*/ 9 w 59"/>
                <a:gd name="T3" fmla="*/ 45 h 51"/>
                <a:gd name="T4" fmla="*/ 11 w 59"/>
                <a:gd name="T5" fmla="*/ 43 h 51"/>
                <a:gd name="T6" fmla="*/ 12 w 59"/>
                <a:gd name="T7" fmla="*/ 39 h 51"/>
                <a:gd name="T8" fmla="*/ 12 w 59"/>
                <a:gd name="T9" fmla="*/ 39 h 51"/>
                <a:gd name="T10" fmla="*/ 12 w 59"/>
                <a:gd name="T11" fmla="*/ 38 h 51"/>
                <a:gd name="T12" fmla="*/ 15 w 59"/>
                <a:gd name="T13" fmla="*/ 22 h 51"/>
                <a:gd name="T14" fmla="*/ 21 w 59"/>
                <a:gd name="T15" fmla="*/ 8 h 51"/>
                <a:gd name="T16" fmla="*/ 48 w 59"/>
                <a:gd name="T17" fmla="*/ 12 h 51"/>
                <a:gd name="T18" fmla="*/ 55 w 59"/>
                <a:gd name="T19" fmla="*/ 31 h 51"/>
                <a:gd name="T20" fmla="*/ 54 w 59"/>
                <a:gd name="T21" fmla="*/ 38 h 51"/>
                <a:gd name="T22" fmla="*/ 55 w 59"/>
                <a:gd name="T23" fmla="*/ 49 h 51"/>
                <a:gd name="T24" fmla="*/ 57 w 59"/>
                <a:gd name="T25" fmla="*/ 50 h 51"/>
                <a:gd name="T26" fmla="*/ 59 w 59"/>
                <a:gd name="T27" fmla="*/ 34 h 51"/>
                <a:gd name="T28" fmla="*/ 53 w 59"/>
                <a:gd name="T29" fmla="*/ 9 h 51"/>
                <a:gd name="T30" fmla="*/ 30 w 59"/>
                <a:gd name="T31" fmla="*/ 0 h 51"/>
                <a:gd name="T32" fmla="*/ 7 w 59"/>
                <a:gd name="T33" fmla="*/ 10 h 51"/>
                <a:gd name="T34" fmla="*/ 0 w 59"/>
                <a:gd name="T35" fmla="*/ 33 h 51"/>
                <a:gd name="T36" fmla="*/ 2 w 59"/>
                <a:gd name="T37" fmla="*/ 34 h 51"/>
                <a:gd name="T38" fmla="*/ 2 w 59"/>
                <a:gd name="T39" fmla="*/ 34 h 51"/>
                <a:gd name="T40" fmla="*/ 5 w 59"/>
                <a:gd name="T41" fmla="*/ 38 h 51"/>
                <a:gd name="T42" fmla="*/ 8 w 59"/>
                <a:gd name="T43" fmla="*/ 38 h 51"/>
                <a:gd name="T44" fmla="*/ 2 w 59"/>
                <a:gd name="T45" fmla="*/ 31 h 51"/>
                <a:gd name="T46" fmla="*/ 1 w 59"/>
                <a:gd name="T47" fmla="*/ 31 h 51"/>
                <a:gd name="T48" fmla="*/ 3 w 59"/>
                <a:gd name="T49" fmla="*/ 32 h 51"/>
                <a:gd name="T50" fmla="*/ 18 w 59"/>
                <a:gd name="T51" fmla="*/ 5 h 51"/>
                <a:gd name="T52" fmla="*/ 38 w 59"/>
                <a:gd name="T53" fmla="*/ 4 h 51"/>
                <a:gd name="T54" fmla="*/ 56 w 59"/>
                <a:gd name="T55" fmla="*/ 24 h 51"/>
                <a:gd name="T56" fmla="*/ 56 w 59"/>
                <a:gd name="T57" fmla="*/ 43 h 51"/>
                <a:gd name="T58" fmla="*/ 56 w 59"/>
                <a:gd name="T59" fmla="*/ 50 h 51"/>
                <a:gd name="T60" fmla="*/ 58 w 59"/>
                <a:gd name="T61" fmla="*/ 46 h 51"/>
                <a:gd name="T62" fmla="*/ 57 w 59"/>
                <a:gd name="T63" fmla="*/ 37 h 51"/>
                <a:gd name="T64" fmla="*/ 56 w 59"/>
                <a:gd name="T65" fmla="*/ 21 h 51"/>
                <a:gd name="T66" fmla="*/ 30 w 59"/>
                <a:gd name="T67" fmla="*/ 2 h 51"/>
                <a:gd name="T68" fmla="*/ 15 w 59"/>
                <a:gd name="T69" fmla="*/ 14 h 51"/>
                <a:gd name="T70" fmla="*/ 9 w 59"/>
                <a:gd name="T71" fmla="*/ 32 h 51"/>
                <a:gd name="T72" fmla="*/ 11 w 59"/>
                <a:gd name="T73" fmla="*/ 38 h 51"/>
                <a:gd name="T74" fmla="*/ 8 w 59"/>
                <a:gd name="T75" fmla="*/ 43 h 51"/>
                <a:gd name="T76" fmla="*/ 9 w 59"/>
                <a:gd name="T77" fmla="*/ 42 h 51"/>
                <a:gd name="T78" fmla="*/ 9 w 59"/>
                <a:gd name="T79" fmla="*/ 42 h 51"/>
                <a:gd name="T80" fmla="*/ 9 w 59"/>
                <a:gd name="T81" fmla="*/ 42 h 51"/>
                <a:gd name="T82" fmla="*/ 9 w 59"/>
                <a:gd name="T83" fmla="*/ 42 h 51"/>
                <a:gd name="T84" fmla="*/ 9 w 59"/>
                <a:gd name="T85" fmla="*/ 42 h 51"/>
                <a:gd name="T86" fmla="*/ 8 w 59"/>
                <a:gd name="T8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1">
                  <a:moveTo>
                    <a:pt x="6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5" y="41"/>
                    <a:pt x="5" y="42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2"/>
                    <a:pt x="11" y="41"/>
                    <a:pt x="12" y="40"/>
                  </a:cubicBezTo>
                  <a:cubicBezTo>
                    <a:pt x="12" y="40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38"/>
                    <a:pt x="12" y="38"/>
                  </a:cubicBezTo>
                  <a:cubicBezTo>
                    <a:pt x="12" y="36"/>
                    <a:pt x="11" y="34"/>
                    <a:pt x="11" y="32"/>
                  </a:cubicBezTo>
                  <a:cubicBezTo>
                    <a:pt x="11" y="28"/>
                    <a:pt x="13" y="25"/>
                    <a:pt x="15" y="22"/>
                  </a:cubicBezTo>
                  <a:cubicBezTo>
                    <a:pt x="15" y="20"/>
                    <a:pt x="16" y="18"/>
                    <a:pt x="17" y="15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6" y="5"/>
                    <a:pt x="30" y="5"/>
                  </a:cubicBezTo>
                  <a:cubicBezTo>
                    <a:pt x="36" y="5"/>
                    <a:pt x="44" y="8"/>
                    <a:pt x="48" y="12"/>
                  </a:cubicBezTo>
                  <a:cubicBezTo>
                    <a:pt x="51" y="16"/>
                    <a:pt x="53" y="18"/>
                    <a:pt x="53" y="21"/>
                  </a:cubicBezTo>
                  <a:cubicBezTo>
                    <a:pt x="54" y="24"/>
                    <a:pt x="55" y="28"/>
                    <a:pt x="55" y="31"/>
                  </a:cubicBezTo>
                  <a:cubicBezTo>
                    <a:pt x="55" y="33"/>
                    <a:pt x="54" y="35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2"/>
                    <a:pt x="55" y="44"/>
                    <a:pt x="55" y="46"/>
                  </a:cubicBezTo>
                  <a:cubicBezTo>
                    <a:pt x="55" y="47"/>
                    <a:pt x="55" y="48"/>
                    <a:pt x="55" y="49"/>
                  </a:cubicBezTo>
                  <a:cubicBezTo>
                    <a:pt x="54" y="50"/>
                    <a:pt x="55" y="51"/>
                    <a:pt x="56" y="51"/>
                  </a:cubicBezTo>
                  <a:cubicBezTo>
                    <a:pt x="56" y="51"/>
                    <a:pt x="57" y="51"/>
                    <a:pt x="57" y="50"/>
                  </a:cubicBezTo>
                  <a:cubicBezTo>
                    <a:pt x="58" y="49"/>
                    <a:pt x="59" y="46"/>
                    <a:pt x="59" y="43"/>
                  </a:cubicBezTo>
                  <a:cubicBezTo>
                    <a:pt x="59" y="41"/>
                    <a:pt x="59" y="37"/>
                    <a:pt x="59" y="34"/>
                  </a:cubicBezTo>
                  <a:cubicBezTo>
                    <a:pt x="59" y="31"/>
                    <a:pt x="59" y="27"/>
                    <a:pt x="59" y="24"/>
                  </a:cubicBezTo>
                  <a:cubicBezTo>
                    <a:pt x="59" y="18"/>
                    <a:pt x="57" y="13"/>
                    <a:pt x="53" y="9"/>
                  </a:cubicBezTo>
                  <a:cubicBezTo>
                    <a:pt x="50" y="5"/>
                    <a:pt x="45" y="2"/>
                    <a:pt x="38" y="1"/>
                  </a:cubicBezTo>
                  <a:cubicBezTo>
                    <a:pt x="35" y="0"/>
                    <a:pt x="32" y="0"/>
                    <a:pt x="30" y="0"/>
                  </a:cubicBezTo>
                  <a:cubicBezTo>
                    <a:pt x="25" y="0"/>
                    <a:pt x="21" y="1"/>
                    <a:pt x="17" y="2"/>
                  </a:cubicBezTo>
                  <a:cubicBezTo>
                    <a:pt x="13" y="4"/>
                    <a:pt x="10" y="6"/>
                    <a:pt x="7" y="10"/>
                  </a:cubicBezTo>
                  <a:cubicBezTo>
                    <a:pt x="1" y="17"/>
                    <a:pt x="0" y="28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4" y="35"/>
                    <a:pt x="4" y="36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35"/>
                    <a:pt x="6" y="33"/>
                    <a:pt x="5" y="32"/>
                  </a:cubicBezTo>
                  <a:cubicBezTo>
                    <a:pt x="4" y="31"/>
                    <a:pt x="2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29"/>
                    <a:pt x="4" y="18"/>
                    <a:pt x="9" y="12"/>
                  </a:cubicBezTo>
                  <a:cubicBezTo>
                    <a:pt x="12" y="9"/>
                    <a:pt x="15" y="6"/>
                    <a:pt x="18" y="5"/>
                  </a:cubicBezTo>
                  <a:cubicBezTo>
                    <a:pt x="22" y="4"/>
                    <a:pt x="25" y="3"/>
                    <a:pt x="30" y="3"/>
                  </a:cubicBezTo>
                  <a:cubicBezTo>
                    <a:pt x="32" y="3"/>
                    <a:pt x="35" y="3"/>
                    <a:pt x="38" y="4"/>
                  </a:cubicBezTo>
                  <a:cubicBezTo>
                    <a:pt x="44" y="4"/>
                    <a:pt x="48" y="7"/>
                    <a:pt x="51" y="11"/>
                  </a:cubicBezTo>
                  <a:cubicBezTo>
                    <a:pt x="54" y="14"/>
                    <a:pt x="56" y="19"/>
                    <a:pt x="56" y="24"/>
                  </a:cubicBezTo>
                  <a:cubicBezTo>
                    <a:pt x="56" y="27"/>
                    <a:pt x="56" y="31"/>
                    <a:pt x="56" y="34"/>
                  </a:cubicBezTo>
                  <a:cubicBezTo>
                    <a:pt x="56" y="37"/>
                    <a:pt x="56" y="40"/>
                    <a:pt x="56" y="43"/>
                  </a:cubicBezTo>
                  <a:cubicBezTo>
                    <a:pt x="56" y="46"/>
                    <a:pt x="55" y="48"/>
                    <a:pt x="55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49"/>
                    <a:pt x="58" y="47"/>
                    <a:pt x="58" y="46"/>
                  </a:cubicBezTo>
                  <a:cubicBezTo>
                    <a:pt x="58" y="44"/>
                    <a:pt x="57" y="42"/>
                    <a:pt x="57" y="3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27"/>
                    <a:pt x="57" y="24"/>
                    <a:pt x="56" y="21"/>
                  </a:cubicBezTo>
                  <a:cubicBezTo>
                    <a:pt x="55" y="17"/>
                    <a:pt x="53" y="14"/>
                    <a:pt x="50" y="10"/>
                  </a:cubicBezTo>
                  <a:cubicBezTo>
                    <a:pt x="45" y="5"/>
                    <a:pt x="37" y="2"/>
                    <a:pt x="30" y="2"/>
                  </a:cubicBezTo>
                  <a:cubicBezTo>
                    <a:pt x="26" y="2"/>
                    <a:pt x="22" y="3"/>
                    <a:pt x="19" y="6"/>
                  </a:cubicBezTo>
                  <a:cubicBezTo>
                    <a:pt x="17" y="8"/>
                    <a:pt x="16" y="11"/>
                    <a:pt x="15" y="14"/>
                  </a:cubicBezTo>
                  <a:cubicBezTo>
                    <a:pt x="13" y="16"/>
                    <a:pt x="12" y="19"/>
                    <a:pt x="12" y="21"/>
                  </a:cubicBezTo>
                  <a:cubicBezTo>
                    <a:pt x="11" y="24"/>
                    <a:pt x="9" y="27"/>
                    <a:pt x="9" y="32"/>
                  </a:cubicBezTo>
                  <a:cubicBezTo>
                    <a:pt x="9" y="34"/>
                    <a:pt x="9" y="36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8" y="40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1"/>
                  </a:cubicBezTo>
                  <a:cubicBezTo>
                    <a:pt x="8" y="41"/>
                    <a:pt x="8" y="40"/>
                    <a:pt x="8" y="38"/>
                  </a:cubicBezTo>
                  <a:lnTo>
                    <a:pt x="6" y="3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9" name="Freeform 286">
              <a:extLst>
                <a:ext uri="{FF2B5EF4-FFF2-40B4-BE49-F238E27FC236}">
                  <a16:creationId xmlns:a16="http://schemas.microsoft.com/office/drawing/2014/main" xmlns="" id="{4BEA9AA2-A279-4A0C-92C4-A5A38ED0B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913" y="6196013"/>
              <a:ext cx="295275" cy="400050"/>
            </a:xfrm>
            <a:custGeom>
              <a:avLst/>
              <a:gdLst>
                <a:gd name="T0" fmla="*/ 58 w 59"/>
                <a:gd name="T1" fmla="*/ 29 h 78"/>
                <a:gd name="T2" fmla="*/ 31 w 59"/>
                <a:gd name="T3" fmla="*/ 0 h 78"/>
                <a:gd name="T4" fmla="*/ 13 w 59"/>
                <a:gd name="T5" fmla="*/ 19 h 78"/>
                <a:gd name="T6" fmla="*/ 12 w 59"/>
                <a:gd name="T7" fmla="*/ 36 h 78"/>
                <a:gd name="T8" fmla="*/ 10 w 59"/>
                <a:gd name="T9" fmla="*/ 41 h 78"/>
                <a:gd name="T10" fmla="*/ 10 w 59"/>
                <a:gd name="T11" fmla="*/ 40 h 78"/>
                <a:gd name="T12" fmla="*/ 10 w 59"/>
                <a:gd name="T13" fmla="*/ 40 h 78"/>
                <a:gd name="T14" fmla="*/ 9 w 59"/>
                <a:gd name="T15" fmla="*/ 36 h 78"/>
                <a:gd name="T16" fmla="*/ 2 w 59"/>
                <a:gd name="T17" fmla="*/ 29 h 78"/>
                <a:gd name="T18" fmla="*/ 0 w 59"/>
                <a:gd name="T19" fmla="*/ 30 h 78"/>
                <a:gd name="T20" fmla="*/ 3 w 59"/>
                <a:gd name="T21" fmla="*/ 45 h 78"/>
                <a:gd name="T22" fmla="*/ 4 w 59"/>
                <a:gd name="T23" fmla="*/ 51 h 78"/>
                <a:gd name="T24" fmla="*/ 8 w 59"/>
                <a:gd name="T25" fmla="*/ 53 h 78"/>
                <a:gd name="T26" fmla="*/ 7 w 59"/>
                <a:gd name="T27" fmla="*/ 53 h 78"/>
                <a:gd name="T28" fmla="*/ 26 w 59"/>
                <a:gd name="T29" fmla="*/ 77 h 78"/>
                <a:gd name="T30" fmla="*/ 24 w 59"/>
                <a:gd name="T31" fmla="*/ 70 h 78"/>
                <a:gd name="T32" fmla="*/ 34 w 59"/>
                <a:gd name="T33" fmla="*/ 61 h 78"/>
                <a:gd name="T34" fmla="*/ 40 w 59"/>
                <a:gd name="T35" fmla="*/ 62 h 78"/>
                <a:gd name="T36" fmla="*/ 46 w 59"/>
                <a:gd name="T37" fmla="*/ 60 h 78"/>
                <a:gd name="T38" fmla="*/ 51 w 59"/>
                <a:gd name="T39" fmla="*/ 64 h 78"/>
                <a:gd name="T40" fmla="*/ 56 w 59"/>
                <a:gd name="T41" fmla="*/ 58 h 78"/>
                <a:gd name="T42" fmla="*/ 58 w 59"/>
                <a:gd name="T43" fmla="*/ 36 h 78"/>
                <a:gd name="T44" fmla="*/ 55 w 59"/>
                <a:gd name="T45" fmla="*/ 35 h 78"/>
                <a:gd name="T46" fmla="*/ 56 w 59"/>
                <a:gd name="T47" fmla="*/ 47 h 78"/>
                <a:gd name="T48" fmla="*/ 52 w 59"/>
                <a:gd name="T49" fmla="*/ 63 h 78"/>
                <a:gd name="T50" fmla="*/ 46 w 59"/>
                <a:gd name="T51" fmla="*/ 57 h 78"/>
                <a:gd name="T52" fmla="*/ 40 w 59"/>
                <a:gd name="T53" fmla="*/ 59 h 78"/>
                <a:gd name="T54" fmla="*/ 40 w 59"/>
                <a:gd name="T55" fmla="*/ 59 h 78"/>
                <a:gd name="T56" fmla="*/ 40 w 59"/>
                <a:gd name="T57" fmla="*/ 59 h 78"/>
                <a:gd name="T58" fmla="*/ 34 w 59"/>
                <a:gd name="T59" fmla="*/ 58 h 78"/>
                <a:gd name="T60" fmla="*/ 21 w 59"/>
                <a:gd name="T61" fmla="*/ 70 h 78"/>
                <a:gd name="T62" fmla="*/ 25 w 59"/>
                <a:gd name="T63" fmla="*/ 76 h 78"/>
                <a:gd name="T64" fmla="*/ 10 w 59"/>
                <a:gd name="T65" fmla="*/ 54 h 78"/>
                <a:gd name="T66" fmla="*/ 8 w 59"/>
                <a:gd name="T67" fmla="*/ 50 h 78"/>
                <a:gd name="T68" fmla="*/ 6 w 59"/>
                <a:gd name="T69" fmla="*/ 50 h 78"/>
                <a:gd name="T70" fmla="*/ 6 w 59"/>
                <a:gd name="T71" fmla="*/ 50 h 78"/>
                <a:gd name="T72" fmla="*/ 6 w 59"/>
                <a:gd name="T73" fmla="*/ 48 h 78"/>
                <a:gd name="T74" fmla="*/ 3 w 59"/>
                <a:gd name="T75" fmla="*/ 33 h 78"/>
                <a:gd name="T76" fmla="*/ 3 w 59"/>
                <a:gd name="T77" fmla="*/ 31 h 78"/>
                <a:gd name="T78" fmla="*/ 3 w 59"/>
                <a:gd name="T79" fmla="*/ 31 h 78"/>
                <a:gd name="T80" fmla="*/ 2 w 59"/>
                <a:gd name="T81" fmla="*/ 32 h 78"/>
                <a:gd name="T82" fmla="*/ 3 w 59"/>
                <a:gd name="T83" fmla="*/ 32 h 78"/>
                <a:gd name="T84" fmla="*/ 7 w 59"/>
                <a:gd name="T85" fmla="*/ 41 h 78"/>
                <a:gd name="T86" fmla="*/ 12 w 59"/>
                <a:gd name="T87" fmla="*/ 41 h 78"/>
                <a:gd name="T88" fmla="*/ 13 w 59"/>
                <a:gd name="T89" fmla="*/ 37 h 78"/>
                <a:gd name="T90" fmla="*/ 13 w 59"/>
                <a:gd name="T91" fmla="*/ 36 h 78"/>
                <a:gd name="T92" fmla="*/ 18 w 59"/>
                <a:gd name="T93" fmla="*/ 13 h 78"/>
                <a:gd name="T94" fmla="*/ 49 w 59"/>
                <a:gd name="T95" fmla="*/ 10 h 78"/>
                <a:gd name="T96" fmla="*/ 55 w 59"/>
                <a:gd name="T97" fmla="*/ 3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78">
                  <a:moveTo>
                    <a:pt x="57" y="35"/>
                  </a:moveTo>
                  <a:cubicBezTo>
                    <a:pt x="58" y="35"/>
                    <a:pt x="58" y="35"/>
                    <a:pt x="58" y="35"/>
                  </a:cubicBezTo>
                  <a:cubicBezTo>
                    <a:pt x="58" y="33"/>
                    <a:pt x="58" y="31"/>
                    <a:pt x="58" y="29"/>
                  </a:cubicBezTo>
                  <a:cubicBezTo>
                    <a:pt x="58" y="25"/>
                    <a:pt x="58" y="22"/>
                    <a:pt x="57" y="19"/>
                  </a:cubicBezTo>
                  <a:cubicBezTo>
                    <a:pt x="56" y="15"/>
                    <a:pt x="54" y="12"/>
                    <a:pt x="51" y="8"/>
                  </a:cubicBezTo>
                  <a:cubicBezTo>
                    <a:pt x="46" y="3"/>
                    <a:pt x="38" y="0"/>
                    <a:pt x="31" y="0"/>
                  </a:cubicBezTo>
                  <a:cubicBezTo>
                    <a:pt x="27" y="0"/>
                    <a:pt x="23" y="1"/>
                    <a:pt x="20" y="4"/>
                  </a:cubicBezTo>
                  <a:cubicBezTo>
                    <a:pt x="18" y="6"/>
                    <a:pt x="17" y="9"/>
                    <a:pt x="16" y="12"/>
                  </a:cubicBezTo>
                  <a:cubicBezTo>
                    <a:pt x="14" y="14"/>
                    <a:pt x="13" y="17"/>
                    <a:pt x="13" y="19"/>
                  </a:cubicBezTo>
                  <a:cubicBezTo>
                    <a:pt x="12" y="22"/>
                    <a:pt x="10" y="25"/>
                    <a:pt x="10" y="30"/>
                  </a:cubicBezTo>
                  <a:cubicBezTo>
                    <a:pt x="10" y="32"/>
                    <a:pt x="10" y="34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8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9" y="39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8" y="33"/>
                    <a:pt x="7" y="31"/>
                    <a:pt x="6" y="30"/>
                  </a:cubicBezTo>
                  <a:cubicBezTo>
                    <a:pt x="5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2" y="39"/>
                    <a:pt x="2" y="42"/>
                    <a:pt x="3" y="45"/>
                  </a:cubicBezTo>
                  <a:cubicBezTo>
                    <a:pt x="3" y="46"/>
                    <a:pt x="3" y="47"/>
                    <a:pt x="3" y="48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4" y="51"/>
                  </a:cubicBezTo>
                  <a:cubicBezTo>
                    <a:pt x="4" y="52"/>
                    <a:pt x="5" y="52"/>
                    <a:pt x="5" y="53"/>
                  </a:cubicBezTo>
                  <a:cubicBezTo>
                    <a:pt x="6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3"/>
                  </a:cubicBezTo>
                  <a:cubicBezTo>
                    <a:pt x="7" y="55"/>
                    <a:pt x="9" y="59"/>
                    <a:pt x="11" y="64"/>
                  </a:cubicBezTo>
                  <a:cubicBezTo>
                    <a:pt x="14" y="69"/>
                    <a:pt x="18" y="74"/>
                    <a:pt x="24" y="78"/>
                  </a:cubicBezTo>
                  <a:cubicBezTo>
                    <a:pt x="25" y="78"/>
                    <a:pt x="26" y="78"/>
                    <a:pt x="26" y="77"/>
                  </a:cubicBezTo>
                  <a:cubicBezTo>
                    <a:pt x="27" y="77"/>
                    <a:pt x="27" y="76"/>
                    <a:pt x="26" y="75"/>
                  </a:cubicBezTo>
                  <a:cubicBezTo>
                    <a:pt x="25" y="74"/>
                    <a:pt x="24" y="72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5" y="66"/>
                    <a:pt x="27" y="64"/>
                  </a:cubicBezTo>
                  <a:cubicBezTo>
                    <a:pt x="29" y="62"/>
                    <a:pt x="31" y="61"/>
                    <a:pt x="32" y="61"/>
                  </a:cubicBezTo>
                  <a:cubicBezTo>
                    <a:pt x="33" y="61"/>
                    <a:pt x="34" y="61"/>
                    <a:pt x="34" y="61"/>
                  </a:cubicBezTo>
                  <a:cubicBezTo>
                    <a:pt x="35" y="61"/>
                    <a:pt x="36" y="61"/>
                    <a:pt x="37" y="61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1" y="61"/>
                  </a:cubicBezTo>
                  <a:cubicBezTo>
                    <a:pt x="42" y="61"/>
                    <a:pt x="43" y="61"/>
                    <a:pt x="44" y="60"/>
                  </a:cubicBezTo>
                  <a:cubicBezTo>
                    <a:pt x="45" y="60"/>
                    <a:pt x="45" y="60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0"/>
                    <a:pt x="47" y="60"/>
                    <a:pt x="48" y="61"/>
                  </a:cubicBezTo>
                  <a:cubicBezTo>
                    <a:pt x="49" y="61"/>
                    <a:pt x="50" y="62"/>
                    <a:pt x="51" y="64"/>
                  </a:cubicBezTo>
                  <a:cubicBezTo>
                    <a:pt x="51" y="64"/>
                    <a:pt x="52" y="65"/>
                    <a:pt x="53" y="65"/>
                  </a:cubicBezTo>
                  <a:cubicBezTo>
                    <a:pt x="53" y="65"/>
                    <a:pt x="54" y="64"/>
                    <a:pt x="54" y="64"/>
                  </a:cubicBezTo>
                  <a:cubicBezTo>
                    <a:pt x="55" y="62"/>
                    <a:pt x="55" y="60"/>
                    <a:pt x="56" y="58"/>
                  </a:cubicBezTo>
                  <a:cubicBezTo>
                    <a:pt x="57" y="53"/>
                    <a:pt x="58" y="50"/>
                    <a:pt x="58" y="48"/>
                  </a:cubicBezTo>
                  <a:cubicBezTo>
                    <a:pt x="59" y="47"/>
                    <a:pt x="59" y="45"/>
                    <a:pt x="59" y="44"/>
                  </a:cubicBezTo>
                  <a:cubicBezTo>
                    <a:pt x="59" y="42"/>
                    <a:pt x="58" y="40"/>
                    <a:pt x="58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0"/>
                    <a:pt x="56" y="42"/>
                    <a:pt x="56" y="44"/>
                  </a:cubicBezTo>
                  <a:cubicBezTo>
                    <a:pt x="56" y="45"/>
                    <a:pt x="56" y="46"/>
                    <a:pt x="56" y="47"/>
                  </a:cubicBezTo>
                  <a:cubicBezTo>
                    <a:pt x="55" y="50"/>
                    <a:pt x="54" y="52"/>
                    <a:pt x="53" y="57"/>
                  </a:cubicBezTo>
                  <a:cubicBezTo>
                    <a:pt x="52" y="59"/>
                    <a:pt x="52" y="61"/>
                    <a:pt x="51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0"/>
                    <a:pt x="51" y="59"/>
                    <a:pt x="50" y="58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1" y="58"/>
                    <a:pt x="41" y="58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9"/>
                    <a:pt x="38" y="58"/>
                    <a:pt x="37" y="58"/>
                  </a:cubicBezTo>
                  <a:cubicBezTo>
                    <a:pt x="37" y="58"/>
                    <a:pt x="36" y="58"/>
                    <a:pt x="34" y="58"/>
                  </a:cubicBezTo>
                  <a:cubicBezTo>
                    <a:pt x="33" y="58"/>
                    <a:pt x="33" y="58"/>
                    <a:pt x="32" y="58"/>
                  </a:cubicBezTo>
                  <a:cubicBezTo>
                    <a:pt x="29" y="58"/>
                    <a:pt x="27" y="60"/>
                    <a:pt x="25" y="62"/>
                  </a:cubicBezTo>
                  <a:cubicBezTo>
                    <a:pt x="23" y="64"/>
                    <a:pt x="21" y="67"/>
                    <a:pt x="21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2" y="73"/>
                    <a:pt x="23" y="76"/>
                    <a:pt x="24" y="77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19" y="71"/>
                    <a:pt x="15" y="66"/>
                    <a:pt x="13" y="61"/>
                  </a:cubicBezTo>
                  <a:cubicBezTo>
                    <a:pt x="12" y="58"/>
                    <a:pt x="11" y="56"/>
                    <a:pt x="10" y="54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9" y="52"/>
                    <a:pt x="9" y="51"/>
                    <a:pt x="9" y="51"/>
                  </a:cubicBezTo>
                  <a:cubicBezTo>
                    <a:pt x="9" y="51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9"/>
                    <a:pt x="6" y="48"/>
                  </a:cubicBezTo>
                  <a:cubicBezTo>
                    <a:pt x="6" y="46"/>
                    <a:pt x="5" y="44"/>
                    <a:pt x="5" y="42"/>
                  </a:cubicBezTo>
                  <a:cubicBezTo>
                    <a:pt x="5" y="40"/>
                    <a:pt x="4" y="38"/>
                    <a:pt x="3" y="36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" y="33"/>
                    <a:pt x="5" y="34"/>
                    <a:pt x="6" y="36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8" y="42"/>
                    <a:pt x="9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2" y="42"/>
                    <a:pt x="12" y="41"/>
                  </a:cubicBezTo>
                  <a:cubicBezTo>
                    <a:pt x="12" y="40"/>
                    <a:pt x="12" y="39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3" y="36"/>
                  </a:cubicBezTo>
                  <a:cubicBezTo>
                    <a:pt x="13" y="34"/>
                    <a:pt x="12" y="32"/>
                    <a:pt x="12" y="30"/>
                  </a:cubicBezTo>
                  <a:cubicBezTo>
                    <a:pt x="12" y="26"/>
                    <a:pt x="14" y="23"/>
                    <a:pt x="16" y="20"/>
                  </a:cubicBezTo>
                  <a:cubicBezTo>
                    <a:pt x="16" y="18"/>
                    <a:pt x="17" y="16"/>
                    <a:pt x="18" y="13"/>
                  </a:cubicBezTo>
                  <a:cubicBezTo>
                    <a:pt x="19" y="10"/>
                    <a:pt x="21" y="8"/>
                    <a:pt x="22" y="6"/>
                  </a:cubicBezTo>
                  <a:cubicBezTo>
                    <a:pt x="24" y="4"/>
                    <a:pt x="27" y="3"/>
                    <a:pt x="31" y="3"/>
                  </a:cubicBezTo>
                  <a:cubicBezTo>
                    <a:pt x="37" y="3"/>
                    <a:pt x="45" y="6"/>
                    <a:pt x="49" y="10"/>
                  </a:cubicBezTo>
                  <a:cubicBezTo>
                    <a:pt x="52" y="14"/>
                    <a:pt x="54" y="16"/>
                    <a:pt x="54" y="19"/>
                  </a:cubicBezTo>
                  <a:cubicBezTo>
                    <a:pt x="55" y="22"/>
                    <a:pt x="56" y="26"/>
                    <a:pt x="56" y="29"/>
                  </a:cubicBezTo>
                  <a:cubicBezTo>
                    <a:pt x="56" y="31"/>
                    <a:pt x="55" y="33"/>
                    <a:pt x="55" y="35"/>
                  </a:cubicBezTo>
                  <a:lnTo>
                    <a:pt x="57" y="3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0" name="Freeform 287">
              <a:extLst>
                <a:ext uri="{FF2B5EF4-FFF2-40B4-BE49-F238E27FC236}">
                  <a16:creationId xmlns:a16="http://schemas.microsoft.com/office/drawing/2014/main" xmlns="" id="{0DAFCB2F-C0D0-4113-95F8-07F92F21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8" y="6534150"/>
              <a:ext cx="115888" cy="77787"/>
            </a:xfrm>
            <a:custGeom>
              <a:avLst/>
              <a:gdLst>
                <a:gd name="T0" fmla="*/ 21 w 23"/>
                <a:gd name="T1" fmla="*/ 7 h 15"/>
                <a:gd name="T2" fmla="*/ 17 w 23"/>
                <a:gd name="T3" fmla="*/ 0 h 15"/>
                <a:gd name="T4" fmla="*/ 11 w 23"/>
                <a:gd name="T5" fmla="*/ 3 h 15"/>
                <a:gd name="T6" fmla="*/ 11 w 23"/>
                <a:gd name="T7" fmla="*/ 6 h 15"/>
                <a:gd name="T8" fmla="*/ 10 w 23"/>
                <a:gd name="T9" fmla="*/ 4 h 15"/>
                <a:gd name="T10" fmla="*/ 5 w 23"/>
                <a:gd name="T11" fmla="*/ 5 h 15"/>
                <a:gd name="T12" fmla="*/ 4 w 23"/>
                <a:gd name="T13" fmla="*/ 11 h 15"/>
                <a:gd name="T14" fmla="*/ 6 w 23"/>
                <a:gd name="T15" fmla="*/ 9 h 15"/>
                <a:gd name="T16" fmla="*/ 1 w 23"/>
                <a:gd name="T17" fmla="*/ 8 h 15"/>
                <a:gd name="T18" fmla="*/ 0 w 23"/>
                <a:gd name="T19" fmla="*/ 11 h 15"/>
                <a:gd name="T20" fmla="*/ 13 w 23"/>
                <a:gd name="T21" fmla="*/ 15 h 15"/>
                <a:gd name="T22" fmla="*/ 18 w 23"/>
                <a:gd name="T23" fmla="*/ 13 h 15"/>
                <a:gd name="T24" fmla="*/ 23 w 23"/>
                <a:gd name="T25" fmla="*/ 7 h 15"/>
                <a:gd name="T26" fmla="*/ 22 w 23"/>
                <a:gd name="T27" fmla="*/ 4 h 15"/>
                <a:gd name="T28" fmla="*/ 20 w 23"/>
                <a:gd name="T29" fmla="*/ 5 h 15"/>
                <a:gd name="T30" fmla="*/ 19 w 23"/>
                <a:gd name="T31" fmla="*/ 7 h 15"/>
                <a:gd name="T32" fmla="*/ 19 w 23"/>
                <a:gd name="T33" fmla="*/ 7 h 15"/>
                <a:gd name="T34" fmla="*/ 22 w 23"/>
                <a:gd name="T35" fmla="*/ 7 h 15"/>
                <a:gd name="T36" fmla="*/ 22 w 23"/>
                <a:gd name="T37" fmla="*/ 5 h 15"/>
                <a:gd name="T38" fmla="*/ 20 w 23"/>
                <a:gd name="T39" fmla="*/ 7 h 15"/>
                <a:gd name="T40" fmla="*/ 20 w 23"/>
                <a:gd name="T41" fmla="*/ 6 h 15"/>
                <a:gd name="T42" fmla="*/ 13 w 23"/>
                <a:gd name="T43" fmla="*/ 12 h 15"/>
                <a:gd name="T44" fmla="*/ 13 w 23"/>
                <a:gd name="T45" fmla="*/ 12 h 15"/>
                <a:gd name="T46" fmla="*/ 1 w 23"/>
                <a:gd name="T47" fmla="*/ 11 h 15"/>
                <a:gd name="T48" fmla="*/ 3 w 23"/>
                <a:gd name="T49" fmla="*/ 11 h 15"/>
                <a:gd name="T50" fmla="*/ 6 w 23"/>
                <a:gd name="T51" fmla="*/ 12 h 15"/>
                <a:gd name="T52" fmla="*/ 7 w 23"/>
                <a:gd name="T53" fmla="*/ 11 h 15"/>
                <a:gd name="T54" fmla="*/ 7 w 23"/>
                <a:gd name="T55" fmla="*/ 7 h 15"/>
                <a:gd name="T56" fmla="*/ 7 w 23"/>
                <a:gd name="T57" fmla="*/ 7 h 15"/>
                <a:gd name="T58" fmla="*/ 9 w 23"/>
                <a:gd name="T59" fmla="*/ 7 h 15"/>
                <a:gd name="T60" fmla="*/ 10 w 23"/>
                <a:gd name="T61" fmla="*/ 7 h 15"/>
                <a:gd name="T62" fmla="*/ 12 w 23"/>
                <a:gd name="T63" fmla="*/ 7 h 15"/>
                <a:gd name="T64" fmla="*/ 14 w 23"/>
                <a:gd name="T65" fmla="*/ 5 h 15"/>
                <a:gd name="T66" fmla="*/ 16 w 23"/>
                <a:gd name="T67" fmla="*/ 1 h 15"/>
                <a:gd name="T68" fmla="*/ 17 w 23"/>
                <a:gd name="T69" fmla="*/ 5 h 15"/>
                <a:gd name="T70" fmla="*/ 19 w 23"/>
                <a:gd name="T71" fmla="*/ 8 h 15"/>
                <a:gd name="T72" fmla="*/ 19 w 23"/>
                <a:gd name="T7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15">
                  <a:moveTo>
                    <a:pt x="19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9" y="2"/>
                    <a:pt x="18" y="2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"/>
                    <a:pt x="12" y="2"/>
                    <a:pt x="11" y="3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8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" y="14"/>
                    <a:pt x="8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6" y="14"/>
                    <a:pt x="18" y="13"/>
                  </a:cubicBezTo>
                  <a:cubicBezTo>
                    <a:pt x="20" y="12"/>
                    <a:pt x="21" y="10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5"/>
                    <a:pt x="19" y="5"/>
                    <a:pt x="18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8" y="10"/>
                    <a:pt x="16" y="11"/>
                  </a:cubicBezTo>
                  <a:cubicBezTo>
                    <a:pt x="15" y="12"/>
                    <a:pt x="14" y="12"/>
                    <a:pt x="13" y="1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5" y="11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1" name="Freeform 288">
              <a:extLst>
                <a:ext uri="{FF2B5EF4-FFF2-40B4-BE49-F238E27FC236}">
                  <a16:creationId xmlns:a16="http://schemas.microsoft.com/office/drawing/2014/main" xmlns="" id="{9C1DE9C6-1F78-48E7-B218-ED1A64E62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488113"/>
              <a:ext cx="176213" cy="119062"/>
            </a:xfrm>
            <a:custGeom>
              <a:avLst/>
              <a:gdLst>
                <a:gd name="T0" fmla="*/ 33 w 35"/>
                <a:gd name="T1" fmla="*/ 5 h 23"/>
                <a:gd name="T2" fmla="*/ 24 w 35"/>
                <a:gd name="T3" fmla="*/ 0 h 23"/>
                <a:gd name="T4" fmla="*/ 19 w 35"/>
                <a:gd name="T5" fmla="*/ 2 h 23"/>
                <a:gd name="T6" fmla="*/ 19 w 35"/>
                <a:gd name="T7" fmla="*/ 2 h 23"/>
                <a:gd name="T8" fmla="*/ 19 w 35"/>
                <a:gd name="T9" fmla="*/ 2 h 23"/>
                <a:gd name="T10" fmla="*/ 19 w 35"/>
                <a:gd name="T11" fmla="*/ 2 h 23"/>
                <a:gd name="T12" fmla="*/ 11 w 35"/>
                <a:gd name="T13" fmla="*/ 1 h 23"/>
                <a:gd name="T14" fmla="*/ 0 w 35"/>
                <a:gd name="T15" fmla="*/ 14 h 23"/>
                <a:gd name="T16" fmla="*/ 5 w 35"/>
                <a:gd name="T17" fmla="*/ 22 h 23"/>
                <a:gd name="T18" fmla="*/ 8 w 35"/>
                <a:gd name="T19" fmla="*/ 20 h 23"/>
                <a:gd name="T20" fmla="*/ 11 w 35"/>
                <a:gd name="T21" fmla="*/ 21 h 23"/>
                <a:gd name="T22" fmla="*/ 12 w 35"/>
                <a:gd name="T23" fmla="*/ 18 h 23"/>
                <a:gd name="T24" fmla="*/ 12 w 35"/>
                <a:gd name="T25" fmla="*/ 16 h 23"/>
                <a:gd name="T26" fmla="*/ 15 w 35"/>
                <a:gd name="T27" fmla="*/ 16 h 23"/>
                <a:gd name="T28" fmla="*/ 17 w 35"/>
                <a:gd name="T29" fmla="*/ 16 h 23"/>
                <a:gd name="T30" fmla="*/ 21 w 35"/>
                <a:gd name="T31" fmla="*/ 12 h 23"/>
                <a:gd name="T32" fmla="*/ 22 w 35"/>
                <a:gd name="T33" fmla="*/ 14 h 23"/>
                <a:gd name="T34" fmla="*/ 25 w 35"/>
                <a:gd name="T35" fmla="*/ 17 h 23"/>
                <a:gd name="T36" fmla="*/ 27 w 35"/>
                <a:gd name="T37" fmla="*/ 14 h 23"/>
                <a:gd name="T38" fmla="*/ 25 w 35"/>
                <a:gd name="T39" fmla="*/ 17 h 23"/>
                <a:gd name="T40" fmla="*/ 30 w 35"/>
                <a:gd name="T41" fmla="*/ 17 h 23"/>
                <a:gd name="T42" fmla="*/ 28 w 35"/>
                <a:gd name="T43" fmla="*/ 16 h 23"/>
                <a:gd name="T44" fmla="*/ 28 w 35"/>
                <a:gd name="T45" fmla="*/ 16 h 23"/>
                <a:gd name="T46" fmla="*/ 27 w 35"/>
                <a:gd name="T47" fmla="*/ 17 h 23"/>
                <a:gd name="T48" fmla="*/ 30 w 35"/>
                <a:gd name="T49" fmla="*/ 20 h 23"/>
                <a:gd name="T50" fmla="*/ 35 w 35"/>
                <a:gd name="T51" fmla="*/ 11 h 23"/>
                <a:gd name="T52" fmla="*/ 32 w 35"/>
                <a:gd name="T53" fmla="*/ 14 h 23"/>
                <a:gd name="T54" fmla="*/ 29 w 35"/>
                <a:gd name="T55" fmla="*/ 17 h 23"/>
                <a:gd name="T56" fmla="*/ 30 w 35"/>
                <a:gd name="T57" fmla="*/ 16 h 23"/>
                <a:gd name="T58" fmla="*/ 28 w 35"/>
                <a:gd name="T59" fmla="*/ 14 h 23"/>
                <a:gd name="T60" fmla="*/ 28 w 35"/>
                <a:gd name="T61" fmla="*/ 17 h 23"/>
                <a:gd name="T62" fmla="*/ 27 w 35"/>
                <a:gd name="T63" fmla="*/ 13 h 23"/>
                <a:gd name="T64" fmla="*/ 23 w 35"/>
                <a:gd name="T65" fmla="*/ 15 h 23"/>
                <a:gd name="T66" fmla="*/ 24 w 35"/>
                <a:gd name="T67" fmla="*/ 12 h 23"/>
                <a:gd name="T68" fmla="*/ 16 w 35"/>
                <a:gd name="T69" fmla="*/ 12 h 23"/>
                <a:gd name="T70" fmla="*/ 16 w 35"/>
                <a:gd name="T71" fmla="*/ 14 h 23"/>
                <a:gd name="T72" fmla="*/ 10 w 35"/>
                <a:gd name="T73" fmla="*/ 14 h 23"/>
                <a:gd name="T74" fmla="*/ 10 w 35"/>
                <a:gd name="T75" fmla="*/ 20 h 23"/>
                <a:gd name="T76" fmla="*/ 6 w 35"/>
                <a:gd name="T77" fmla="*/ 17 h 23"/>
                <a:gd name="T78" fmla="*/ 4 w 35"/>
                <a:gd name="T79" fmla="*/ 21 h 23"/>
                <a:gd name="T80" fmla="*/ 7 w 35"/>
                <a:gd name="T81" fmla="*/ 20 h 23"/>
                <a:gd name="T82" fmla="*/ 7 w 35"/>
                <a:gd name="T83" fmla="*/ 20 h 23"/>
                <a:gd name="T84" fmla="*/ 3 w 35"/>
                <a:gd name="T85" fmla="*/ 13 h 23"/>
                <a:gd name="T86" fmla="*/ 11 w 35"/>
                <a:gd name="T87" fmla="*/ 4 h 23"/>
                <a:gd name="T88" fmla="*/ 18 w 35"/>
                <a:gd name="T89" fmla="*/ 5 h 23"/>
                <a:gd name="T90" fmla="*/ 20 w 35"/>
                <a:gd name="T91" fmla="*/ 4 h 23"/>
                <a:gd name="T92" fmla="*/ 25 w 35"/>
                <a:gd name="T93" fmla="*/ 3 h 23"/>
                <a:gd name="T94" fmla="*/ 27 w 35"/>
                <a:gd name="T95" fmla="*/ 4 h 23"/>
                <a:gd name="T96" fmla="*/ 33 w 35"/>
                <a:gd name="T9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23">
                  <a:moveTo>
                    <a:pt x="33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4" y="9"/>
                    <a:pt x="34" y="7"/>
                    <a:pt x="33" y="5"/>
                  </a:cubicBezTo>
                  <a:cubicBezTo>
                    <a:pt x="32" y="3"/>
                    <a:pt x="30" y="2"/>
                    <a:pt x="29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20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1"/>
                    <a:pt x="16" y="1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8" y="1"/>
                    <a:pt x="6" y="3"/>
                    <a:pt x="4" y="5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2" y="19"/>
                    <a:pt x="3" y="20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2"/>
                    <a:pt x="7" y="22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7"/>
                    <a:pt x="16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5"/>
                    <a:pt x="23" y="15"/>
                    <a:pt x="23" y="16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5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7"/>
                    <a:pt x="27" y="17"/>
                  </a:cubicBezTo>
                  <a:cubicBezTo>
                    <a:pt x="27" y="18"/>
                    <a:pt x="27" y="18"/>
                    <a:pt x="27" y="19"/>
                  </a:cubicBezTo>
                  <a:cubicBezTo>
                    <a:pt x="27" y="19"/>
                    <a:pt x="27" y="19"/>
                    <a:pt x="28" y="20"/>
                  </a:cubicBezTo>
                  <a:cubicBezTo>
                    <a:pt x="28" y="20"/>
                    <a:pt x="29" y="20"/>
                    <a:pt x="30" y="20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8"/>
                    <a:pt x="35" y="16"/>
                    <a:pt x="35" y="14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2" y="16"/>
                    <a:pt x="32" y="16"/>
                    <a:pt x="31" y="17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3"/>
                    <a:pt x="27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3"/>
                    <a:pt x="25" y="14"/>
                  </a:cubicBezTo>
                  <a:cubicBezTo>
                    <a:pt x="24" y="14"/>
                    <a:pt x="24" y="14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4" y="11"/>
                    <a:pt x="23" y="11"/>
                    <a:pt x="22" y="9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5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9" y="17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5" y="18"/>
                  </a:cubicBezTo>
                  <a:cubicBezTo>
                    <a:pt x="4" y="17"/>
                    <a:pt x="3" y="15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1"/>
                    <a:pt x="4" y="9"/>
                    <a:pt x="6" y="7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7" y="4"/>
                    <a:pt x="17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5"/>
                    <a:pt x="20" y="4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3"/>
                    <a:pt x="24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6" y="3"/>
                    <a:pt x="27" y="4"/>
                  </a:cubicBezTo>
                  <a:cubicBezTo>
                    <a:pt x="28" y="4"/>
                    <a:pt x="29" y="5"/>
                    <a:pt x="30" y="7"/>
                  </a:cubicBezTo>
                  <a:cubicBezTo>
                    <a:pt x="31" y="8"/>
                    <a:pt x="31" y="9"/>
                    <a:pt x="32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2" name="Freeform 289">
              <a:extLst>
                <a:ext uri="{FF2B5EF4-FFF2-40B4-BE49-F238E27FC236}">
                  <a16:creationId xmlns:a16="http://schemas.microsoft.com/office/drawing/2014/main" xmlns="" id="{C7A4D1EC-2759-4682-8A73-631059D5D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263" y="6534150"/>
              <a:ext cx="130175" cy="206375"/>
            </a:xfrm>
            <a:custGeom>
              <a:avLst/>
              <a:gdLst>
                <a:gd name="T0" fmla="*/ 1 w 26"/>
                <a:gd name="T1" fmla="*/ 3 h 40"/>
                <a:gd name="T2" fmla="*/ 1 w 26"/>
                <a:gd name="T3" fmla="*/ 3 h 40"/>
                <a:gd name="T4" fmla="*/ 23 w 26"/>
                <a:gd name="T5" fmla="*/ 38 h 40"/>
                <a:gd name="T6" fmla="*/ 25 w 26"/>
                <a:gd name="T7" fmla="*/ 39 h 40"/>
                <a:gd name="T8" fmla="*/ 26 w 26"/>
                <a:gd name="T9" fmla="*/ 38 h 40"/>
                <a:gd name="T10" fmla="*/ 3 w 26"/>
                <a:gd name="T11" fmla="*/ 0 h 40"/>
                <a:gd name="T12" fmla="*/ 1 w 26"/>
                <a:gd name="T13" fmla="*/ 1 h 40"/>
                <a:gd name="T14" fmla="*/ 1 w 26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0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19" y="16"/>
                    <a:pt x="23" y="38"/>
                  </a:cubicBezTo>
                  <a:cubicBezTo>
                    <a:pt x="23" y="39"/>
                    <a:pt x="24" y="40"/>
                    <a:pt x="25" y="39"/>
                  </a:cubicBezTo>
                  <a:cubicBezTo>
                    <a:pt x="25" y="39"/>
                    <a:pt x="26" y="38"/>
                    <a:pt x="26" y="38"/>
                  </a:cubicBezTo>
                  <a:cubicBezTo>
                    <a:pt x="21" y="13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3" name="Freeform 290">
              <a:extLst>
                <a:ext uri="{FF2B5EF4-FFF2-40B4-BE49-F238E27FC236}">
                  <a16:creationId xmlns:a16="http://schemas.microsoft.com/office/drawing/2014/main" xmlns="" id="{724E6B2E-9AEB-4DC9-8508-A90B334ED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6575425"/>
              <a:ext cx="111125" cy="165100"/>
            </a:xfrm>
            <a:custGeom>
              <a:avLst/>
              <a:gdLst>
                <a:gd name="T0" fmla="*/ 0 w 22"/>
                <a:gd name="T1" fmla="*/ 2 h 32"/>
                <a:gd name="T2" fmla="*/ 3 w 22"/>
                <a:gd name="T3" fmla="*/ 6 h 32"/>
                <a:gd name="T4" fmla="*/ 12 w 22"/>
                <a:gd name="T5" fmla="*/ 19 h 32"/>
                <a:gd name="T6" fmla="*/ 16 w 22"/>
                <a:gd name="T7" fmla="*/ 26 h 32"/>
                <a:gd name="T8" fmla="*/ 19 w 22"/>
                <a:gd name="T9" fmla="*/ 30 h 32"/>
                <a:gd name="T10" fmla="*/ 20 w 22"/>
                <a:gd name="T11" fmla="*/ 31 h 32"/>
                <a:gd name="T12" fmla="*/ 21 w 22"/>
                <a:gd name="T13" fmla="*/ 29 h 32"/>
                <a:gd name="T14" fmla="*/ 17 w 22"/>
                <a:gd name="T15" fmla="*/ 22 h 32"/>
                <a:gd name="T16" fmla="*/ 3 w 22"/>
                <a:gd name="T17" fmla="*/ 0 h 32"/>
                <a:gd name="T18" fmla="*/ 1 w 22"/>
                <a:gd name="T19" fmla="*/ 0 h 32"/>
                <a:gd name="T20" fmla="*/ 0 w 22"/>
                <a:gd name="T2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0" y="2"/>
                  </a:moveTo>
                  <a:cubicBezTo>
                    <a:pt x="0" y="2"/>
                    <a:pt x="1" y="3"/>
                    <a:pt x="3" y="6"/>
                  </a:cubicBezTo>
                  <a:cubicBezTo>
                    <a:pt x="5" y="9"/>
                    <a:pt x="9" y="14"/>
                    <a:pt x="12" y="19"/>
                  </a:cubicBezTo>
                  <a:cubicBezTo>
                    <a:pt x="14" y="21"/>
                    <a:pt x="15" y="23"/>
                    <a:pt x="16" y="26"/>
                  </a:cubicBezTo>
                  <a:cubicBezTo>
                    <a:pt x="17" y="28"/>
                    <a:pt x="18" y="29"/>
                    <a:pt x="19" y="30"/>
                  </a:cubicBezTo>
                  <a:cubicBezTo>
                    <a:pt x="19" y="31"/>
                    <a:pt x="20" y="32"/>
                    <a:pt x="20" y="31"/>
                  </a:cubicBezTo>
                  <a:cubicBezTo>
                    <a:pt x="21" y="31"/>
                    <a:pt x="22" y="30"/>
                    <a:pt x="21" y="29"/>
                  </a:cubicBezTo>
                  <a:cubicBezTo>
                    <a:pt x="21" y="28"/>
                    <a:pt x="19" y="25"/>
                    <a:pt x="17" y="22"/>
                  </a:cubicBezTo>
                  <a:cubicBezTo>
                    <a:pt x="12" y="13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4" name="Freeform 291">
              <a:extLst>
                <a:ext uri="{FF2B5EF4-FFF2-40B4-BE49-F238E27FC236}">
                  <a16:creationId xmlns:a16="http://schemas.microsoft.com/office/drawing/2014/main" xmlns="" id="{F32F3E1C-642F-4242-BB23-CE333AB2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963" y="6580188"/>
              <a:ext cx="153988" cy="134937"/>
            </a:xfrm>
            <a:custGeom>
              <a:avLst/>
              <a:gdLst>
                <a:gd name="T0" fmla="*/ 14 w 31"/>
                <a:gd name="T1" fmla="*/ 3 h 26"/>
                <a:gd name="T2" fmla="*/ 16 w 31"/>
                <a:gd name="T3" fmla="*/ 6 h 26"/>
                <a:gd name="T4" fmla="*/ 24 w 31"/>
                <a:gd name="T5" fmla="*/ 14 h 26"/>
                <a:gd name="T6" fmla="*/ 27 w 31"/>
                <a:gd name="T7" fmla="*/ 19 h 26"/>
                <a:gd name="T8" fmla="*/ 29 w 31"/>
                <a:gd name="T9" fmla="*/ 21 h 26"/>
                <a:gd name="T10" fmla="*/ 29 w 31"/>
                <a:gd name="T11" fmla="*/ 21 h 26"/>
                <a:gd name="T12" fmla="*/ 28 w 31"/>
                <a:gd name="T13" fmla="*/ 22 h 26"/>
                <a:gd name="T14" fmla="*/ 25 w 31"/>
                <a:gd name="T15" fmla="*/ 23 h 26"/>
                <a:gd name="T16" fmla="*/ 20 w 31"/>
                <a:gd name="T17" fmla="*/ 21 h 26"/>
                <a:gd name="T18" fmla="*/ 9 w 31"/>
                <a:gd name="T19" fmla="*/ 9 h 26"/>
                <a:gd name="T20" fmla="*/ 5 w 31"/>
                <a:gd name="T21" fmla="*/ 5 h 26"/>
                <a:gd name="T22" fmla="*/ 3 w 31"/>
                <a:gd name="T23" fmla="*/ 3 h 26"/>
                <a:gd name="T24" fmla="*/ 1 w 31"/>
                <a:gd name="T25" fmla="*/ 3 h 26"/>
                <a:gd name="T26" fmla="*/ 1 w 31"/>
                <a:gd name="T27" fmla="*/ 5 h 26"/>
                <a:gd name="T28" fmla="*/ 18 w 31"/>
                <a:gd name="T29" fmla="*/ 23 h 26"/>
                <a:gd name="T30" fmla="*/ 25 w 31"/>
                <a:gd name="T31" fmla="*/ 26 h 26"/>
                <a:gd name="T32" fmla="*/ 29 w 31"/>
                <a:gd name="T33" fmla="*/ 25 h 26"/>
                <a:gd name="T34" fmla="*/ 31 w 31"/>
                <a:gd name="T35" fmla="*/ 21 h 26"/>
                <a:gd name="T36" fmla="*/ 31 w 31"/>
                <a:gd name="T37" fmla="*/ 20 h 26"/>
                <a:gd name="T38" fmla="*/ 30 w 31"/>
                <a:gd name="T39" fmla="*/ 18 h 26"/>
                <a:gd name="T40" fmla="*/ 16 w 31"/>
                <a:gd name="T41" fmla="*/ 1 h 26"/>
                <a:gd name="T42" fmla="*/ 14 w 31"/>
                <a:gd name="T43" fmla="*/ 1 h 26"/>
                <a:gd name="T44" fmla="*/ 14 w 31"/>
                <a:gd name="T4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14" y="3"/>
                  </a:moveTo>
                  <a:cubicBezTo>
                    <a:pt x="14" y="3"/>
                    <a:pt x="15" y="4"/>
                    <a:pt x="16" y="6"/>
                  </a:cubicBezTo>
                  <a:cubicBezTo>
                    <a:pt x="18" y="8"/>
                    <a:pt x="21" y="11"/>
                    <a:pt x="24" y="14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8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8" y="22"/>
                    <a:pt x="28" y="22"/>
                  </a:cubicBezTo>
                  <a:cubicBezTo>
                    <a:pt x="27" y="23"/>
                    <a:pt x="26" y="23"/>
                    <a:pt x="25" y="23"/>
                  </a:cubicBezTo>
                  <a:cubicBezTo>
                    <a:pt x="23" y="23"/>
                    <a:pt x="22" y="23"/>
                    <a:pt x="20" y="21"/>
                  </a:cubicBezTo>
                  <a:cubicBezTo>
                    <a:pt x="17" y="18"/>
                    <a:pt x="13" y="13"/>
                    <a:pt x="9" y="9"/>
                  </a:cubicBezTo>
                  <a:cubicBezTo>
                    <a:pt x="7" y="8"/>
                    <a:pt x="6" y="6"/>
                    <a:pt x="5" y="5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1" y="5"/>
                    <a:pt x="11" y="17"/>
                    <a:pt x="18" y="23"/>
                  </a:cubicBezTo>
                  <a:cubicBezTo>
                    <a:pt x="20" y="25"/>
                    <a:pt x="23" y="26"/>
                    <a:pt x="25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31" y="24"/>
                    <a:pt x="31" y="23"/>
                    <a:pt x="31" y="21"/>
                  </a:cubicBezTo>
                  <a:cubicBezTo>
                    <a:pt x="31" y="21"/>
                    <a:pt x="31" y="20"/>
                    <a:pt x="31" y="20"/>
                  </a:cubicBezTo>
                  <a:cubicBezTo>
                    <a:pt x="31" y="19"/>
                    <a:pt x="31" y="19"/>
                    <a:pt x="30" y="18"/>
                  </a:cubicBezTo>
                  <a:cubicBezTo>
                    <a:pt x="27" y="13"/>
                    <a:pt x="16" y="1"/>
                    <a:pt x="16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4" y="1"/>
                    <a:pt x="14" y="2"/>
                    <a:pt x="14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5" name="Freeform 292">
              <a:extLst>
                <a:ext uri="{FF2B5EF4-FFF2-40B4-BE49-F238E27FC236}">
                  <a16:creationId xmlns:a16="http://schemas.microsoft.com/office/drawing/2014/main" xmlns="" id="{88760B3F-0FF3-4FCA-A484-A0407CA1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570663"/>
              <a:ext cx="141288" cy="169862"/>
            </a:xfrm>
            <a:custGeom>
              <a:avLst/>
              <a:gdLst>
                <a:gd name="T0" fmla="*/ 0 w 28"/>
                <a:gd name="T1" fmla="*/ 3 h 33"/>
                <a:gd name="T2" fmla="*/ 3 w 28"/>
                <a:gd name="T3" fmla="*/ 6 h 33"/>
                <a:gd name="T4" fmla="*/ 25 w 28"/>
                <a:gd name="T5" fmla="*/ 32 h 33"/>
                <a:gd name="T6" fmla="*/ 27 w 28"/>
                <a:gd name="T7" fmla="*/ 32 h 33"/>
                <a:gd name="T8" fmla="*/ 27 w 28"/>
                <a:gd name="T9" fmla="*/ 30 h 33"/>
                <a:gd name="T10" fmla="*/ 2 w 28"/>
                <a:gd name="T11" fmla="*/ 1 h 33"/>
                <a:gd name="T12" fmla="*/ 0 w 28"/>
                <a:gd name="T13" fmla="*/ 0 h 33"/>
                <a:gd name="T14" fmla="*/ 0 w 28"/>
                <a:gd name="T15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3">
                  <a:moveTo>
                    <a:pt x="0" y="3"/>
                  </a:moveTo>
                  <a:cubicBezTo>
                    <a:pt x="0" y="3"/>
                    <a:pt x="1" y="4"/>
                    <a:pt x="3" y="6"/>
                  </a:cubicBezTo>
                  <a:cubicBezTo>
                    <a:pt x="8" y="12"/>
                    <a:pt x="20" y="24"/>
                    <a:pt x="25" y="32"/>
                  </a:cubicBezTo>
                  <a:cubicBezTo>
                    <a:pt x="25" y="32"/>
                    <a:pt x="26" y="33"/>
                    <a:pt x="27" y="32"/>
                  </a:cubicBezTo>
                  <a:cubicBezTo>
                    <a:pt x="28" y="32"/>
                    <a:pt x="28" y="31"/>
                    <a:pt x="27" y="30"/>
                  </a:cubicBezTo>
                  <a:cubicBezTo>
                    <a:pt x="20" y="20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6" name="Freeform 293">
              <a:extLst>
                <a:ext uri="{FF2B5EF4-FFF2-40B4-BE49-F238E27FC236}">
                  <a16:creationId xmlns:a16="http://schemas.microsoft.com/office/drawing/2014/main" xmlns="" id="{B715E963-8D1E-40D2-979F-A1BDC3E0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0" y="6446838"/>
              <a:ext cx="120650" cy="293687"/>
            </a:xfrm>
            <a:custGeom>
              <a:avLst/>
              <a:gdLst>
                <a:gd name="T0" fmla="*/ 11 w 24"/>
                <a:gd name="T1" fmla="*/ 1 h 57"/>
                <a:gd name="T2" fmla="*/ 9 w 24"/>
                <a:gd name="T3" fmla="*/ 3 h 57"/>
                <a:gd name="T4" fmla="*/ 7 w 24"/>
                <a:gd name="T5" fmla="*/ 9 h 57"/>
                <a:gd name="T6" fmla="*/ 7 w 24"/>
                <a:gd name="T7" fmla="*/ 10 h 57"/>
                <a:gd name="T8" fmla="*/ 8 w 24"/>
                <a:gd name="T9" fmla="*/ 10 h 57"/>
                <a:gd name="T10" fmla="*/ 7 w 24"/>
                <a:gd name="T11" fmla="*/ 9 h 57"/>
                <a:gd name="T12" fmla="*/ 3 w 24"/>
                <a:gd name="T13" fmla="*/ 15 h 57"/>
                <a:gd name="T14" fmla="*/ 0 w 24"/>
                <a:gd name="T15" fmla="*/ 23 h 57"/>
                <a:gd name="T16" fmla="*/ 0 w 24"/>
                <a:gd name="T17" fmla="*/ 25 h 57"/>
                <a:gd name="T18" fmla="*/ 0 w 24"/>
                <a:gd name="T19" fmla="*/ 25 h 57"/>
                <a:gd name="T20" fmla="*/ 2 w 24"/>
                <a:gd name="T21" fmla="*/ 28 h 57"/>
                <a:gd name="T22" fmla="*/ 21 w 24"/>
                <a:gd name="T23" fmla="*/ 56 h 57"/>
                <a:gd name="T24" fmla="*/ 23 w 24"/>
                <a:gd name="T25" fmla="*/ 56 h 57"/>
                <a:gd name="T26" fmla="*/ 24 w 24"/>
                <a:gd name="T27" fmla="*/ 54 h 57"/>
                <a:gd name="T28" fmla="*/ 21 w 24"/>
                <a:gd name="T29" fmla="*/ 50 h 57"/>
                <a:gd name="T30" fmla="*/ 10 w 24"/>
                <a:gd name="T31" fmla="*/ 35 h 57"/>
                <a:gd name="T32" fmla="*/ 5 w 24"/>
                <a:gd name="T33" fmla="*/ 28 h 57"/>
                <a:gd name="T34" fmla="*/ 3 w 24"/>
                <a:gd name="T35" fmla="*/ 24 h 57"/>
                <a:gd name="T36" fmla="*/ 1 w 24"/>
                <a:gd name="T37" fmla="*/ 25 h 57"/>
                <a:gd name="T38" fmla="*/ 3 w 24"/>
                <a:gd name="T39" fmla="*/ 24 h 57"/>
                <a:gd name="T40" fmla="*/ 3 w 24"/>
                <a:gd name="T41" fmla="*/ 23 h 57"/>
                <a:gd name="T42" fmla="*/ 5 w 24"/>
                <a:gd name="T43" fmla="*/ 17 h 57"/>
                <a:gd name="T44" fmla="*/ 10 w 24"/>
                <a:gd name="T45" fmla="*/ 11 h 57"/>
                <a:gd name="T46" fmla="*/ 10 w 24"/>
                <a:gd name="T47" fmla="*/ 10 h 57"/>
                <a:gd name="T48" fmla="*/ 10 w 24"/>
                <a:gd name="T49" fmla="*/ 9 h 57"/>
                <a:gd name="T50" fmla="*/ 11 w 24"/>
                <a:gd name="T51" fmla="*/ 4 h 57"/>
                <a:gd name="T52" fmla="*/ 12 w 24"/>
                <a:gd name="T53" fmla="*/ 3 h 57"/>
                <a:gd name="T54" fmla="*/ 12 w 24"/>
                <a:gd name="T55" fmla="*/ 3 h 57"/>
                <a:gd name="T56" fmla="*/ 12 w 24"/>
                <a:gd name="T57" fmla="*/ 3 h 57"/>
                <a:gd name="T58" fmla="*/ 12 w 24"/>
                <a:gd name="T59" fmla="*/ 3 h 57"/>
                <a:gd name="T60" fmla="*/ 12 w 24"/>
                <a:gd name="T61" fmla="*/ 3 h 57"/>
                <a:gd name="T62" fmla="*/ 12 w 24"/>
                <a:gd name="T63" fmla="*/ 3 h 57"/>
                <a:gd name="T64" fmla="*/ 12 w 24"/>
                <a:gd name="T65" fmla="*/ 3 h 57"/>
                <a:gd name="T66" fmla="*/ 12 w 24"/>
                <a:gd name="T67" fmla="*/ 3 h 57"/>
                <a:gd name="T68" fmla="*/ 13 w 24"/>
                <a:gd name="T69" fmla="*/ 1 h 57"/>
                <a:gd name="T70" fmla="*/ 11 w 24"/>
                <a:gd name="T71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57">
                  <a:moveTo>
                    <a:pt x="11" y="1"/>
                  </a:moveTo>
                  <a:cubicBezTo>
                    <a:pt x="10" y="1"/>
                    <a:pt x="10" y="1"/>
                    <a:pt x="9" y="3"/>
                  </a:cubicBezTo>
                  <a:cubicBezTo>
                    <a:pt x="8" y="4"/>
                    <a:pt x="7" y="6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3"/>
                    <a:pt x="3" y="15"/>
                  </a:cubicBezTo>
                  <a:cubicBezTo>
                    <a:pt x="1" y="18"/>
                    <a:pt x="0" y="20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ubicBezTo>
                    <a:pt x="6" y="35"/>
                    <a:pt x="21" y="56"/>
                    <a:pt x="21" y="56"/>
                  </a:cubicBezTo>
                  <a:cubicBezTo>
                    <a:pt x="22" y="56"/>
                    <a:pt x="23" y="57"/>
                    <a:pt x="23" y="56"/>
                  </a:cubicBezTo>
                  <a:cubicBezTo>
                    <a:pt x="24" y="56"/>
                    <a:pt x="24" y="55"/>
                    <a:pt x="24" y="54"/>
                  </a:cubicBezTo>
                  <a:cubicBezTo>
                    <a:pt x="24" y="54"/>
                    <a:pt x="22" y="52"/>
                    <a:pt x="21" y="50"/>
                  </a:cubicBezTo>
                  <a:cubicBezTo>
                    <a:pt x="18" y="46"/>
                    <a:pt x="14" y="40"/>
                    <a:pt x="10" y="35"/>
                  </a:cubicBezTo>
                  <a:cubicBezTo>
                    <a:pt x="8" y="32"/>
                    <a:pt x="7" y="30"/>
                    <a:pt x="5" y="28"/>
                  </a:cubicBezTo>
                  <a:cubicBezTo>
                    <a:pt x="4" y="26"/>
                    <a:pt x="3" y="24"/>
                    <a:pt x="3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1"/>
                    <a:pt x="4" y="19"/>
                    <a:pt x="5" y="17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7"/>
                    <a:pt x="10" y="5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1" y="0"/>
                    <a:pt x="11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7" name="Freeform 294">
              <a:extLst>
                <a:ext uri="{FF2B5EF4-FFF2-40B4-BE49-F238E27FC236}">
                  <a16:creationId xmlns:a16="http://schemas.microsoft.com/office/drawing/2014/main" xmlns="" id="{E6763743-43F3-4E0C-ABE6-FEE20F72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875" y="6565900"/>
              <a:ext cx="30163" cy="30162"/>
            </a:xfrm>
            <a:custGeom>
              <a:avLst/>
              <a:gdLst>
                <a:gd name="T0" fmla="*/ 3 w 6"/>
                <a:gd name="T1" fmla="*/ 1 h 6"/>
                <a:gd name="T2" fmla="*/ 1 w 6"/>
                <a:gd name="T3" fmla="*/ 3 h 6"/>
                <a:gd name="T4" fmla="*/ 1 w 6"/>
                <a:gd name="T5" fmla="*/ 5 h 6"/>
                <a:gd name="T6" fmla="*/ 3 w 6"/>
                <a:gd name="T7" fmla="*/ 5 h 6"/>
                <a:gd name="T8" fmla="*/ 6 w 6"/>
                <a:gd name="T9" fmla="*/ 2 h 6"/>
                <a:gd name="T10" fmla="*/ 5 w 6"/>
                <a:gd name="T11" fmla="*/ 0 h 6"/>
                <a:gd name="T12" fmla="*/ 3 w 6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8" name="Freeform 295">
              <a:extLst>
                <a:ext uri="{FF2B5EF4-FFF2-40B4-BE49-F238E27FC236}">
                  <a16:creationId xmlns:a16="http://schemas.microsoft.com/office/drawing/2014/main" xmlns="" id="{098402FA-0212-48C4-B668-C214BC3F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6519863"/>
              <a:ext cx="220663" cy="250825"/>
            </a:xfrm>
            <a:custGeom>
              <a:avLst/>
              <a:gdLst>
                <a:gd name="T0" fmla="*/ 2 w 44"/>
                <a:gd name="T1" fmla="*/ 19 h 49"/>
                <a:gd name="T2" fmla="*/ 13 w 44"/>
                <a:gd name="T3" fmla="*/ 14 h 49"/>
                <a:gd name="T4" fmla="*/ 14 w 44"/>
                <a:gd name="T5" fmla="*/ 13 h 49"/>
                <a:gd name="T6" fmla="*/ 25 w 44"/>
                <a:gd name="T7" fmla="*/ 2 h 49"/>
                <a:gd name="T8" fmla="*/ 24 w 44"/>
                <a:gd name="T9" fmla="*/ 1 h 49"/>
                <a:gd name="T10" fmla="*/ 23 w 44"/>
                <a:gd name="T11" fmla="*/ 1 h 49"/>
                <a:gd name="T12" fmla="*/ 27 w 44"/>
                <a:gd name="T13" fmla="*/ 12 h 49"/>
                <a:gd name="T14" fmla="*/ 30 w 44"/>
                <a:gd name="T15" fmla="*/ 19 h 49"/>
                <a:gd name="T16" fmla="*/ 32 w 44"/>
                <a:gd name="T17" fmla="*/ 25 h 49"/>
                <a:gd name="T18" fmla="*/ 34 w 44"/>
                <a:gd name="T19" fmla="*/ 30 h 49"/>
                <a:gd name="T20" fmla="*/ 41 w 44"/>
                <a:gd name="T21" fmla="*/ 48 h 49"/>
                <a:gd name="T22" fmla="*/ 43 w 44"/>
                <a:gd name="T23" fmla="*/ 49 h 49"/>
                <a:gd name="T24" fmla="*/ 43 w 44"/>
                <a:gd name="T25" fmla="*/ 47 h 49"/>
                <a:gd name="T26" fmla="*/ 39 w 44"/>
                <a:gd name="T27" fmla="*/ 37 h 49"/>
                <a:gd name="T28" fmla="*/ 36 w 44"/>
                <a:gd name="T29" fmla="*/ 29 h 49"/>
                <a:gd name="T30" fmla="*/ 34 w 44"/>
                <a:gd name="T31" fmla="*/ 24 h 49"/>
                <a:gd name="T32" fmla="*/ 32 w 44"/>
                <a:gd name="T33" fmla="*/ 19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2 w 44"/>
                <a:gd name="T41" fmla="*/ 12 h 49"/>
                <a:gd name="T42" fmla="*/ 1 w 44"/>
                <a:gd name="T43" fmla="*/ 17 h 49"/>
                <a:gd name="T44" fmla="*/ 1 w 44"/>
                <a:gd name="T45" fmla="*/ 19 h 49"/>
                <a:gd name="T46" fmla="*/ 2 w 44"/>
                <a:gd name="T4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2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7" y="37"/>
                    <a:pt x="41" y="48"/>
                    <a:pt x="41" y="48"/>
                  </a:cubicBezTo>
                  <a:cubicBezTo>
                    <a:pt x="42" y="49"/>
                    <a:pt x="42" y="49"/>
                    <a:pt x="43" y="49"/>
                  </a:cubicBezTo>
                  <a:cubicBezTo>
                    <a:pt x="43" y="49"/>
                    <a:pt x="44" y="48"/>
                    <a:pt x="43" y="47"/>
                  </a:cubicBezTo>
                  <a:cubicBezTo>
                    <a:pt x="43" y="47"/>
                    <a:pt x="41" y="42"/>
                    <a:pt x="39" y="37"/>
                  </a:cubicBezTo>
                  <a:cubicBezTo>
                    <a:pt x="38" y="34"/>
                    <a:pt x="37" y="32"/>
                    <a:pt x="36" y="29"/>
                  </a:cubicBezTo>
                  <a:cubicBezTo>
                    <a:pt x="35" y="27"/>
                    <a:pt x="34" y="25"/>
                    <a:pt x="34" y="24"/>
                  </a:cubicBezTo>
                  <a:cubicBezTo>
                    <a:pt x="34" y="23"/>
                    <a:pt x="33" y="21"/>
                    <a:pt x="32" y="19"/>
                  </a:cubicBezTo>
                  <a:cubicBezTo>
                    <a:pt x="29" y="11"/>
                    <a:pt x="25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9" name="Freeform 296">
              <a:extLst>
                <a:ext uri="{FF2B5EF4-FFF2-40B4-BE49-F238E27FC236}">
                  <a16:creationId xmlns:a16="http://schemas.microsoft.com/office/drawing/2014/main" xmlns="" id="{AAF5BCD9-ED1F-46E8-A088-3C6792B2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6519863"/>
              <a:ext cx="220663" cy="250825"/>
            </a:xfrm>
            <a:custGeom>
              <a:avLst/>
              <a:gdLst>
                <a:gd name="T0" fmla="*/ 2 w 44"/>
                <a:gd name="T1" fmla="*/ 19 h 49"/>
                <a:gd name="T2" fmla="*/ 14 w 44"/>
                <a:gd name="T3" fmla="*/ 14 h 49"/>
                <a:gd name="T4" fmla="*/ 25 w 44"/>
                <a:gd name="T5" fmla="*/ 2 h 49"/>
                <a:gd name="T6" fmla="*/ 24 w 44"/>
                <a:gd name="T7" fmla="*/ 1 h 49"/>
                <a:gd name="T8" fmla="*/ 22 w 44"/>
                <a:gd name="T9" fmla="*/ 1 h 49"/>
                <a:gd name="T10" fmla="*/ 23 w 44"/>
                <a:gd name="T11" fmla="*/ 1 h 49"/>
                <a:gd name="T12" fmla="*/ 30 w 44"/>
                <a:gd name="T13" fmla="*/ 19 h 49"/>
                <a:gd name="T14" fmla="*/ 34 w 44"/>
                <a:gd name="T15" fmla="*/ 30 h 49"/>
                <a:gd name="T16" fmla="*/ 41 w 44"/>
                <a:gd name="T17" fmla="*/ 48 h 49"/>
                <a:gd name="T18" fmla="*/ 42 w 44"/>
                <a:gd name="T19" fmla="*/ 49 h 49"/>
                <a:gd name="T20" fmla="*/ 44 w 44"/>
                <a:gd name="T21" fmla="*/ 48 h 49"/>
                <a:gd name="T22" fmla="*/ 44 w 44"/>
                <a:gd name="T23" fmla="*/ 47 h 49"/>
                <a:gd name="T24" fmla="*/ 43 w 44"/>
                <a:gd name="T25" fmla="*/ 47 h 49"/>
                <a:gd name="T26" fmla="*/ 44 w 44"/>
                <a:gd name="T27" fmla="*/ 47 h 49"/>
                <a:gd name="T28" fmla="*/ 44 w 44"/>
                <a:gd name="T29" fmla="*/ 47 h 49"/>
                <a:gd name="T30" fmla="*/ 36 w 44"/>
                <a:gd name="T31" fmla="*/ 29 h 49"/>
                <a:gd name="T32" fmla="*/ 33 w 44"/>
                <a:gd name="T33" fmla="*/ 18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 w 44"/>
                <a:gd name="T41" fmla="*/ 17 h 49"/>
                <a:gd name="T42" fmla="*/ 0 w 44"/>
                <a:gd name="T43" fmla="*/ 19 h 49"/>
                <a:gd name="T44" fmla="*/ 2 w 44"/>
                <a:gd name="T45" fmla="*/ 19 h 49"/>
                <a:gd name="T46" fmla="*/ 2 w 44"/>
                <a:gd name="T47" fmla="*/ 19 h 49"/>
                <a:gd name="T48" fmla="*/ 1 w 44"/>
                <a:gd name="T49" fmla="*/ 18 h 49"/>
                <a:gd name="T50" fmla="*/ 1 w 44"/>
                <a:gd name="T51" fmla="*/ 17 h 49"/>
                <a:gd name="T52" fmla="*/ 23 w 44"/>
                <a:gd name="T53" fmla="*/ 0 h 49"/>
                <a:gd name="T54" fmla="*/ 24 w 44"/>
                <a:gd name="T55" fmla="*/ 0 h 49"/>
                <a:gd name="T56" fmla="*/ 25 w 44"/>
                <a:gd name="T57" fmla="*/ 1 h 49"/>
                <a:gd name="T58" fmla="*/ 25 w 44"/>
                <a:gd name="T59" fmla="*/ 1 h 49"/>
                <a:gd name="T60" fmla="*/ 25 w 44"/>
                <a:gd name="T61" fmla="*/ 1 h 49"/>
                <a:gd name="T62" fmla="*/ 25 w 44"/>
                <a:gd name="T63" fmla="*/ 1 h 49"/>
                <a:gd name="T64" fmla="*/ 34 w 44"/>
                <a:gd name="T65" fmla="*/ 24 h 49"/>
                <a:gd name="T66" fmla="*/ 39 w 44"/>
                <a:gd name="T67" fmla="*/ 37 h 49"/>
                <a:gd name="T68" fmla="*/ 43 w 44"/>
                <a:gd name="T69" fmla="*/ 47 h 49"/>
                <a:gd name="T70" fmla="*/ 43 w 44"/>
                <a:gd name="T71" fmla="*/ 47 h 49"/>
                <a:gd name="T72" fmla="*/ 43 w 44"/>
                <a:gd name="T73" fmla="*/ 47 h 49"/>
                <a:gd name="T74" fmla="*/ 43 w 44"/>
                <a:gd name="T75" fmla="*/ 47 h 49"/>
                <a:gd name="T76" fmla="*/ 43 w 44"/>
                <a:gd name="T77" fmla="*/ 47 h 49"/>
                <a:gd name="T78" fmla="*/ 43 w 44"/>
                <a:gd name="T79" fmla="*/ 48 h 49"/>
                <a:gd name="T80" fmla="*/ 42 w 44"/>
                <a:gd name="T81" fmla="*/ 49 h 49"/>
                <a:gd name="T82" fmla="*/ 41 w 44"/>
                <a:gd name="T83" fmla="*/ 48 h 49"/>
                <a:gd name="T84" fmla="*/ 34 w 44"/>
                <a:gd name="T85" fmla="*/ 30 h 49"/>
                <a:gd name="T86" fmla="*/ 30 w 44"/>
                <a:gd name="T87" fmla="*/ 19 h 49"/>
                <a:gd name="T88" fmla="*/ 24 w 44"/>
                <a:gd name="T89" fmla="*/ 4 h 49"/>
                <a:gd name="T90" fmla="*/ 23 w 44"/>
                <a:gd name="T91" fmla="*/ 1 h 49"/>
                <a:gd name="T92" fmla="*/ 23 w 44"/>
                <a:gd name="T93" fmla="*/ 1 h 49"/>
                <a:gd name="T94" fmla="*/ 23 w 44"/>
                <a:gd name="T95" fmla="*/ 1 h 49"/>
                <a:gd name="T96" fmla="*/ 23 w 44"/>
                <a:gd name="T97" fmla="*/ 1 h 49"/>
                <a:gd name="T98" fmla="*/ 23 w 44"/>
                <a:gd name="T99" fmla="*/ 1 h 49"/>
                <a:gd name="T100" fmla="*/ 23 w 44"/>
                <a:gd name="T101" fmla="*/ 1 h 49"/>
                <a:gd name="T102" fmla="*/ 23 w 44"/>
                <a:gd name="T103" fmla="*/ 1 h 49"/>
                <a:gd name="T104" fmla="*/ 23 w 44"/>
                <a:gd name="T105" fmla="*/ 1 h 49"/>
                <a:gd name="T106" fmla="*/ 23 w 44"/>
                <a:gd name="T107" fmla="*/ 2 h 49"/>
                <a:gd name="T108" fmla="*/ 24 w 44"/>
                <a:gd name="T109" fmla="*/ 2 h 49"/>
                <a:gd name="T110" fmla="*/ 13 w 44"/>
                <a:gd name="T1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1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5" y="34"/>
                    <a:pt x="37" y="38"/>
                    <a:pt x="38" y="42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9"/>
                    <a:pt x="42" y="49"/>
                    <a:pt x="42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2" y="42"/>
                    <a:pt x="39" y="37"/>
                  </a:cubicBezTo>
                  <a:cubicBezTo>
                    <a:pt x="38" y="34"/>
                    <a:pt x="37" y="31"/>
                    <a:pt x="36" y="29"/>
                  </a:cubicBezTo>
                  <a:cubicBezTo>
                    <a:pt x="35" y="27"/>
                    <a:pt x="35" y="25"/>
                    <a:pt x="34" y="24"/>
                  </a:cubicBezTo>
                  <a:cubicBezTo>
                    <a:pt x="34" y="23"/>
                    <a:pt x="33" y="21"/>
                    <a:pt x="33" y="18"/>
                  </a:cubicBezTo>
                  <a:cubicBezTo>
                    <a:pt x="30" y="11"/>
                    <a:pt x="25" y="0"/>
                    <a:pt x="25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9" y="11"/>
                    <a:pt x="32" y="19"/>
                  </a:cubicBezTo>
                  <a:cubicBezTo>
                    <a:pt x="33" y="21"/>
                    <a:pt x="34" y="23"/>
                    <a:pt x="34" y="24"/>
                  </a:cubicBezTo>
                  <a:cubicBezTo>
                    <a:pt x="34" y="25"/>
                    <a:pt x="35" y="27"/>
                    <a:pt x="36" y="29"/>
                  </a:cubicBezTo>
                  <a:cubicBezTo>
                    <a:pt x="37" y="32"/>
                    <a:pt x="38" y="35"/>
                    <a:pt x="39" y="37"/>
                  </a:cubicBezTo>
                  <a:cubicBezTo>
                    <a:pt x="40" y="40"/>
                    <a:pt x="41" y="42"/>
                    <a:pt x="42" y="44"/>
                  </a:cubicBezTo>
                  <a:cubicBezTo>
                    <a:pt x="42" y="45"/>
                    <a:pt x="42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8"/>
                    <a:pt x="42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7" y="37"/>
                    <a:pt x="34" y="30"/>
                  </a:cubicBezTo>
                  <a:cubicBezTo>
                    <a:pt x="33" y="27"/>
                    <a:pt x="33" y="26"/>
                    <a:pt x="32" y="24"/>
                  </a:cubicBezTo>
                  <a:cubicBezTo>
                    <a:pt x="32" y="24"/>
                    <a:pt x="31" y="22"/>
                    <a:pt x="30" y="19"/>
                  </a:cubicBezTo>
                  <a:cubicBezTo>
                    <a:pt x="30" y="17"/>
                    <a:pt x="28" y="14"/>
                    <a:pt x="27" y="11"/>
                  </a:cubicBezTo>
                  <a:cubicBezTo>
                    <a:pt x="26" y="9"/>
                    <a:pt x="25" y="6"/>
                    <a:pt x="24" y="4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0" name="Freeform 297">
              <a:extLst>
                <a:ext uri="{FF2B5EF4-FFF2-40B4-BE49-F238E27FC236}">
                  <a16:creationId xmlns:a16="http://schemas.microsoft.com/office/drawing/2014/main" xmlns="" id="{9F126864-4204-4157-B8E9-9102C92A4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6591300"/>
              <a:ext cx="125413" cy="169862"/>
            </a:xfrm>
            <a:custGeom>
              <a:avLst/>
              <a:gdLst>
                <a:gd name="T0" fmla="*/ 24 w 25"/>
                <a:gd name="T1" fmla="*/ 8 h 33"/>
                <a:gd name="T2" fmla="*/ 7 w 25"/>
                <a:gd name="T3" fmla="*/ 3 h 33"/>
                <a:gd name="T4" fmla="*/ 5 w 25"/>
                <a:gd name="T5" fmla="*/ 0 h 33"/>
                <a:gd name="T6" fmla="*/ 4 w 25"/>
                <a:gd name="T7" fmla="*/ 0 h 33"/>
                <a:gd name="T8" fmla="*/ 2 w 25"/>
                <a:gd name="T9" fmla="*/ 1 h 33"/>
                <a:gd name="T10" fmla="*/ 0 w 25"/>
                <a:gd name="T11" fmla="*/ 5 h 33"/>
                <a:gd name="T12" fmla="*/ 1 w 25"/>
                <a:gd name="T13" fmla="*/ 9 h 33"/>
                <a:gd name="T14" fmla="*/ 4 w 25"/>
                <a:gd name="T15" fmla="*/ 24 h 33"/>
                <a:gd name="T16" fmla="*/ 6 w 25"/>
                <a:gd name="T17" fmla="*/ 32 h 33"/>
                <a:gd name="T18" fmla="*/ 8 w 25"/>
                <a:gd name="T19" fmla="*/ 33 h 33"/>
                <a:gd name="T20" fmla="*/ 9 w 25"/>
                <a:gd name="T21" fmla="*/ 32 h 33"/>
                <a:gd name="T22" fmla="*/ 3 w 25"/>
                <a:gd name="T23" fmla="*/ 9 h 33"/>
                <a:gd name="T24" fmla="*/ 2 w 25"/>
                <a:gd name="T25" fmla="*/ 5 h 33"/>
                <a:gd name="T26" fmla="*/ 3 w 25"/>
                <a:gd name="T27" fmla="*/ 3 h 33"/>
                <a:gd name="T28" fmla="*/ 4 w 25"/>
                <a:gd name="T29" fmla="*/ 2 h 33"/>
                <a:gd name="T30" fmla="*/ 4 w 25"/>
                <a:gd name="T31" fmla="*/ 2 h 33"/>
                <a:gd name="T32" fmla="*/ 4 w 25"/>
                <a:gd name="T33" fmla="*/ 2 h 33"/>
                <a:gd name="T34" fmla="*/ 4 w 25"/>
                <a:gd name="T35" fmla="*/ 1 h 33"/>
                <a:gd name="T36" fmla="*/ 3 w 25"/>
                <a:gd name="T37" fmla="*/ 2 h 33"/>
                <a:gd name="T38" fmla="*/ 6 w 25"/>
                <a:gd name="T39" fmla="*/ 5 h 33"/>
                <a:gd name="T40" fmla="*/ 6 w 25"/>
                <a:gd name="T41" fmla="*/ 5 h 33"/>
                <a:gd name="T42" fmla="*/ 24 w 25"/>
                <a:gd name="T43" fmla="*/ 10 h 33"/>
                <a:gd name="T44" fmla="*/ 25 w 25"/>
                <a:gd name="T45" fmla="*/ 9 h 33"/>
                <a:gd name="T46" fmla="*/ 24 w 25"/>
                <a:gd name="T4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33">
                  <a:moveTo>
                    <a:pt x="24" y="8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8"/>
                    <a:pt x="6" y="32"/>
                    <a:pt x="6" y="32"/>
                  </a:cubicBezTo>
                  <a:cubicBezTo>
                    <a:pt x="6" y="33"/>
                    <a:pt x="7" y="33"/>
                    <a:pt x="8" y="33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8" y="32"/>
                    <a:pt x="5" y="16"/>
                    <a:pt x="3" y="9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9"/>
                  </a:cubicBezTo>
                  <a:cubicBezTo>
                    <a:pt x="25" y="9"/>
                    <a:pt x="25" y="8"/>
                    <a:pt x="24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1" name="Freeform 298">
              <a:extLst>
                <a:ext uri="{FF2B5EF4-FFF2-40B4-BE49-F238E27FC236}">
                  <a16:creationId xmlns:a16="http://schemas.microsoft.com/office/drawing/2014/main" xmlns="" id="{6CED346F-F5EB-4DA4-9FC9-6BBAB10A1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6591300"/>
              <a:ext cx="125413" cy="174625"/>
            </a:xfrm>
            <a:custGeom>
              <a:avLst/>
              <a:gdLst>
                <a:gd name="T0" fmla="*/ 24 w 25"/>
                <a:gd name="T1" fmla="*/ 8 h 34"/>
                <a:gd name="T2" fmla="*/ 5 w 25"/>
                <a:gd name="T3" fmla="*/ 0 h 34"/>
                <a:gd name="T4" fmla="*/ 4 w 25"/>
                <a:gd name="T5" fmla="*/ 0 h 34"/>
                <a:gd name="T6" fmla="*/ 4 w 25"/>
                <a:gd name="T7" fmla="*/ 0 h 34"/>
                <a:gd name="T8" fmla="*/ 0 w 25"/>
                <a:gd name="T9" fmla="*/ 5 h 34"/>
                <a:gd name="T10" fmla="*/ 0 w 25"/>
                <a:gd name="T11" fmla="*/ 5 h 34"/>
                <a:gd name="T12" fmla="*/ 0 w 25"/>
                <a:gd name="T13" fmla="*/ 9 h 34"/>
                <a:gd name="T14" fmla="*/ 5 w 25"/>
                <a:gd name="T15" fmla="*/ 30 h 34"/>
                <a:gd name="T16" fmla="*/ 6 w 25"/>
                <a:gd name="T17" fmla="*/ 32 h 34"/>
                <a:gd name="T18" fmla="*/ 6 w 25"/>
                <a:gd name="T19" fmla="*/ 32 h 34"/>
                <a:gd name="T20" fmla="*/ 6 w 25"/>
                <a:gd name="T21" fmla="*/ 32 h 34"/>
                <a:gd name="T22" fmla="*/ 6 w 25"/>
                <a:gd name="T23" fmla="*/ 32 h 34"/>
                <a:gd name="T24" fmla="*/ 7 w 25"/>
                <a:gd name="T25" fmla="*/ 34 h 34"/>
                <a:gd name="T26" fmla="*/ 9 w 25"/>
                <a:gd name="T27" fmla="*/ 32 h 34"/>
                <a:gd name="T28" fmla="*/ 9 w 25"/>
                <a:gd name="T29" fmla="*/ 32 h 34"/>
                <a:gd name="T30" fmla="*/ 3 w 25"/>
                <a:gd name="T31" fmla="*/ 9 h 34"/>
                <a:gd name="T32" fmla="*/ 3 w 25"/>
                <a:gd name="T33" fmla="*/ 5 h 34"/>
                <a:gd name="T34" fmla="*/ 3 w 25"/>
                <a:gd name="T35" fmla="*/ 5 h 34"/>
                <a:gd name="T36" fmla="*/ 3 w 25"/>
                <a:gd name="T37" fmla="*/ 3 h 34"/>
                <a:gd name="T38" fmla="*/ 4 w 25"/>
                <a:gd name="T39" fmla="*/ 3 h 34"/>
                <a:gd name="T40" fmla="*/ 4 w 25"/>
                <a:gd name="T41" fmla="*/ 3 h 34"/>
                <a:gd name="T42" fmla="*/ 4 w 25"/>
                <a:gd name="T43" fmla="*/ 2 h 34"/>
                <a:gd name="T44" fmla="*/ 4 w 25"/>
                <a:gd name="T45" fmla="*/ 1 h 34"/>
                <a:gd name="T46" fmla="*/ 3 w 25"/>
                <a:gd name="T47" fmla="*/ 2 h 34"/>
                <a:gd name="T48" fmla="*/ 6 w 25"/>
                <a:gd name="T49" fmla="*/ 6 h 34"/>
                <a:gd name="T50" fmla="*/ 24 w 25"/>
                <a:gd name="T51" fmla="*/ 10 h 34"/>
                <a:gd name="T52" fmla="*/ 25 w 25"/>
                <a:gd name="T53" fmla="*/ 9 h 34"/>
                <a:gd name="T54" fmla="*/ 24 w 25"/>
                <a:gd name="T55" fmla="*/ 8 h 34"/>
                <a:gd name="T56" fmla="*/ 24 w 25"/>
                <a:gd name="T57" fmla="*/ 8 h 34"/>
                <a:gd name="T58" fmla="*/ 25 w 25"/>
                <a:gd name="T59" fmla="*/ 9 h 34"/>
                <a:gd name="T60" fmla="*/ 24 w 25"/>
                <a:gd name="T61" fmla="*/ 10 h 34"/>
                <a:gd name="T62" fmla="*/ 6 w 25"/>
                <a:gd name="T63" fmla="*/ 5 h 34"/>
                <a:gd name="T64" fmla="*/ 4 w 25"/>
                <a:gd name="T65" fmla="*/ 2 h 34"/>
                <a:gd name="T66" fmla="*/ 4 w 25"/>
                <a:gd name="T67" fmla="*/ 2 h 34"/>
                <a:gd name="T68" fmla="*/ 4 w 25"/>
                <a:gd name="T69" fmla="*/ 2 h 34"/>
                <a:gd name="T70" fmla="*/ 4 w 25"/>
                <a:gd name="T71" fmla="*/ 2 h 34"/>
                <a:gd name="T72" fmla="*/ 4 w 25"/>
                <a:gd name="T73" fmla="*/ 2 h 34"/>
                <a:gd name="T74" fmla="*/ 3 w 25"/>
                <a:gd name="T75" fmla="*/ 2 h 34"/>
                <a:gd name="T76" fmla="*/ 2 w 25"/>
                <a:gd name="T77" fmla="*/ 5 h 34"/>
                <a:gd name="T78" fmla="*/ 2 w 25"/>
                <a:gd name="T79" fmla="*/ 5 h 34"/>
                <a:gd name="T80" fmla="*/ 3 w 25"/>
                <a:gd name="T81" fmla="*/ 9 h 34"/>
                <a:gd name="T82" fmla="*/ 8 w 25"/>
                <a:gd name="T83" fmla="*/ 32 h 34"/>
                <a:gd name="T84" fmla="*/ 8 w 25"/>
                <a:gd name="T85" fmla="*/ 32 h 34"/>
                <a:gd name="T86" fmla="*/ 7 w 25"/>
                <a:gd name="T87" fmla="*/ 33 h 34"/>
                <a:gd name="T88" fmla="*/ 7 w 25"/>
                <a:gd name="T89" fmla="*/ 32 h 34"/>
                <a:gd name="T90" fmla="*/ 6 w 25"/>
                <a:gd name="T91" fmla="*/ 32 h 34"/>
                <a:gd name="T92" fmla="*/ 7 w 25"/>
                <a:gd name="T93" fmla="*/ 32 h 34"/>
                <a:gd name="T94" fmla="*/ 7 w 25"/>
                <a:gd name="T95" fmla="*/ 32 h 34"/>
                <a:gd name="T96" fmla="*/ 1 w 25"/>
                <a:gd name="T97" fmla="*/ 9 h 34"/>
                <a:gd name="T98" fmla="*/ 0 w 25"/>
                <a:gd name="T99" fmla="*/ 5 h 34"/>
                <a:gd name="T100" fmla="*/ 2 w 25"/>
                <a:gd name="T101" fmla="*/ 1 h 34"/>
                <a:gd name="T102" fmla="*/ 4 w 25"/>
                <a:gd name="T103" fmla="*/ 0 h 34"/>
                <a:gd name="T104" fmla="*/ 4 w 25"/>
                <a:gd name="T105" fmla="*/ 0 h 34"/>
                <a:gd name="T106" fmla="*/ 7 w 25"/>
                <a:gd name="T107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" h="34"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6"/>
                    <a:pt x="5" y="28"/>
                    <a:pt x="5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5" y="16"/>
                    <a:pt x="3" y="9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3" y="9"/>
                  </a:cubicBezTo>
                  <a:cubicBezTo>
                    <a:pt x="4" y="13"/>
                    <a:pt x="5" y="18"/>
                    <a:pt x="6" y="23"/>
                  </a:cubicBezTo>
                  <a:cubicBezTo>
                    <a:pt x="7" y="28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6" y="28"/>
                    <a:pt x="5" y="24"/>
                  </a:cubicBezTo>
                  <a:cubicBezTo>
                    <a:pt x="4" y="19"/>
                    <a:pt x="2" y="13"/>
                    <a:pt x="1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4" y="8"/>
                    <a:pt x="24" y="8"/>
                    <a:pt x="24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2" name="Freeform 299">
              <a:extLst>
                <a:ext uri="{FF2B5EF4-FFF2-40B4-BE49-F238E27FC236}">
                  <a16:creationId xmlns:a16="http://schemas.microsoft.com/office/drawing/2014/main" xmlns="" id="{D15FA569-F901-4B21-AC27-B2BD9854E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6559550"/>
              <a:ext cx="185738" cy="103187"/>
            </a:xfrm>
            <a:custGeom>
              <a:avLst/>
              <a:gdLst>
                <a:gd name="T0" fmla="*/ 1 w 37"/>
                <a:gd name="T1" fmla="*/ 2 h 20"/>
                <a:gd name="T2" fmla="*/ 8 w 37"/>
                <a:gd name="T3" fmla="*/ 11 h 20"/>
                <a:gd name="T4" fmla="*/ 26 w 37"/>
                <a:gd name="T5" fmla="*/ 20 h 20"/>
                <a:gd name="T6" fmla="*/ 27 w 37"/>
                <a:gd name="T7" fmla="*/ 20 h 20"/>
                <a:gd name="T8" fmla="*/ 27 w 37"/>
                <a:gd name="T9" fmla="*/ 20 h 20"/>
                <a:gd name="T10" fmla="*/ 35 w 37"/>
                <a:gd name="T11" fmla="*/ 14 h 20"/>
                <a:gd name="T12" fmla="*/ 37 w 37"/>
                <a:gd name="T13" fmla="*/ 10 h 20"/>
                <a:gd name="T14" fmla="*/ 36 w 37"/>
                <a:gd name="T15" fmla="*/ 9 h 20"/>
                <a:gd name="T16" fmla="*/ 35 w 37"/>
                <a:gd name="T17" fmla="*/ 10 h 20"/>
                <a:gd name="T18" fmla="*/ 35 w 37"/>
                <a:gd name="T19" fmla="*/ 10 h 20"/>
                <a:gd name="T20" fmla="*/ 33 w 37"/>
                <a:gd name="T21" fmla="*/ 13 h 20"/>
                <a:gd name="T22" fmla="*/ 27 w 37"/>
                <a:gd name="T23" fmla="*/ 18 h 20"/>
                <a:gd name="T24" fmla="*/ 27 w 37"/>
                <a:gd name="T25" fmla="*/ 19 h 20"/>
                <a:gd name="T26" fmla="*/ 27 w 37"/>
                <a:gd name="T27" fmla="*/ 18 h 20"/>
                <a:gd name="T28" fmla="*/ 26 w 37"/>
                <a:gd name="T29" fmla="*/ 18 h 20"/>
                <a:gd name="T30" fmla="*/ 10 w 37"/>
                <a:gd name="T31" fmla="*/ 9 h 20"/>
                <a:gd name="T32" fmla="*/ 4 w 37"/>
                <a:gd name="T33" fmla="*/ 4 h 20"/>
                <a:gd name="T34" fmla="*/ 3 w 37"/>
                <a:gd name="T35" fmla="*/ 2 h 20"/>
                <a:gd name="T36" fmla="*/ 2 w 37"/>
                <a:gd name="T37" fmla="*/ 1 h 20"/>
                <a:gd name="T38" fmla="*/ 1 w 37"/>
                <a:gd name="T39" fmla="*/ 1 h 20"/>
                <a:gd name="T40" fmla="*/ 1 w 37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0">
                  <a:moveTo>
                    <a:pt x="1" y="2"/>
                  </a:moveTo>
                  <a:cubicBezTo>
                    <a:pt x="1" y="2"/>
                    <a:pt x="3" y="7"/>
                    <a:pt x="8" y="11"/>
                  </a:cubicBezTo>
                  <a:cubicBezTo>
                    <a:pt x="13" y="15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1" y="18"/>
                    <a:pt x="34" y="16"/>
                    <a:pt x="35" y="14"/>
                  </a:cubicBezTo>
                  <a:cubicBezTo>
                    <a:pt x="37" y="12"/>
                    <a:pt x="37" y="11"/>
                    <a:pt x="37" y="10"/>
                  </a:cubicBezTo>
                  <a:cubicBezTo>
                    <a:pt x="37" y="10"/>
                    <a:pt x="37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2"/>
                    <a:pt x="33" y="13"/>
                  </a:cubicBezTo>
                  <a:cubicBezTo>
                    <a:pt x="32" y="15"/>
                    <a:pt x="30" y="17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0" y="18"/>
                    <a:pt x="14" y="14"/>
                    <a:pt x="10" y="9"/>
                  </a:cubicBezTo>
                  <a:cubicBezTo>
                    <a:pt x="7" y="7"/>
                    <a:pt x="6" y="5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3" name="Freeform 300">
              <a:extLst>
                <a:ext uri="{FF2B5EF4-FFF2-40B4-BE49-F238E27FC236}">
                  <a16:creationId xmlns:a16="http://schemas.microsoft.com/office/drawing/2014/main" xmlns="" id="{BFFA2DE6-B4AB-45FF-A7BD-885049F08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6559550"/>
              <a:ext cx="190500" cy="107950"/>
            </a:xfrm>
            <a:custGeom>
              <a:avLst/>
              <a:gdLst>
                <a:gd name="T0" fmla="*/ 0 w 38"/>
                <a:gd name="T1" fmla="*/ 2 h 21"/>
                <a:gd name="T2" fmla="*/ 26 w 38"/>
                <a:gd name="T3" fmla="*/ 20 h 21"/>
                <a:gd name="T4" fmla="*/ 27 w 38"/>
                <a:gd name="T5" fmla="*/ 20 h 21"/>
                <a:gd name="T6" fmla="*/ 28 w 38"/>
                <a:gd name="T7" fmla="*/ 20 h 21"/>
                <a:gd name="T8" fmla="*/ 36 w 38"/>
                <a:gd name="T9" fmla="*/ 14 h 21"/>
                <a:gd name="T10" fmla="*/ 38 w 38"/>
                <a:gd name="T11" fmla="*/ 11 h 21"/>
                <a:gd name="T12" fmla="*/ 37 w 38"/>
                <a:gd name="T13" fmla="*/ 9 h 21"/>
                <a:gd name="T14" fmla="*/ 35 w 38"/>
                <a:gd name="T15" fmla="*/ 10 h 21"/>
                <a:gd name="T16" fmla="*/ 35 w 38"/>
                <a:gd name="T17" fmla="*/ 10 h 21"/>
                <a:gd name="T18" fmla="*/ 33 w 38"/>
                <a:gd name="T19" fmla="*/ 13 h 21"/>
                <a:gd name="T20" fmla="*/ 26 w 38"/>
                <a:gd name="T21" fmla="*/ 17 h 21"/>
                <a:gd name="T22" fmla="*/ 28 w 38"/>
                <a:gd name="T23" fmla="*/ 21 h 21"/>
                <a:gd name="T24" fmla="*/ 27 w 38"/>
                <a:gd name="T25" fmla="*/ 17 h 21"/>
                <a:gd name="T26" fmla="*/ 26 w 38"/>
                <a:gd name="T27" fmla="*/ 17 h 21"/>
                <a:gd name="T28" fmla="*/ 5 w 38"/>
                <a:gd name="T29" fmla="*/ 3 h 21"/>
                <a:gd name="T30" fmla="*/ 3 w 38"/>
                <a:gd name="T31" fmla="*/ 1 h 21"/>
                <a:gd name="T32" fmla="*/ 3 w 38"/>
                <a:gd name="T33" fmla="*/ 1 h 21"/>
                <a:gd name="T34" fmla="*/ 3 w 38"/>
                <a:gd name="T35" fmla="*/ 1 h 21"/>
                <a:gd name="T36" fmla="*/ 2 w 38"/>
                <a:gd name="T37" fmla="*/ 1 h 21"/>
                <a:gd name="T38" fmla="*/ 3 w 38"/>
                <a:gd name="T39" fmla="*/ 1 h 21"/>
                <a:gd name="T40" fmla="*/ 1 w 38"/>
                <a:gd name="T41" fmla="*/ 0 h 21"/>
                <a:gd name="T42" fmla="*/ 0 w 38"/>
                <a:gd name="T43" fmla="*/ 2 h 21"/>
                <a:gd name="T44" fmla="*/ 0 w 38"/>
                <a:gd name="T45" fmla="*/ 2 h 21"/>
                <a:gd name="T46" fmla="*/ 1 w 38"/>
                <a:gd name="T47" fmla="*/ 2 h 21"/>
                <a:gd name="T48" fmla="*/ 1 w 38"/>
                <a:gd name="T49" fmla="*/ 1 h 21"/>
                <a:gd name="T50" fmla="*/ 2 w 38"/>
                <a:gd name="T51" fmla="*/ 1 h 21"/>
                <a:gd name="T52" fmla="*/ 2 w 38"/>
                <a:gd name="T53" fmla="*/ 1 h 21"/>
                <a:gd name="T54" fmla="*/ 2 w 38"/>
                <a:gd name="T55" fmla="*/ 1 h 21"/>
                <a:gd name="T56" fmla="*/ 2 w 38"/>
                <a:gd name="T57" fmla="*/ 1 h 21"/>
                <a:gd name="T58" fmla="*/ 2 w 38"/>
                <a:gd name="T59" fmla="*/ 1 h 21"/>
                <a:gd name="T60" fmla="*/ 2 w 38"/>
                <a:gd name="T61" fmla="*/ 1 h 21"/>
                <a:gd name="T62" fmla="*/ 2 w 38"/>
                <a:gd name="T63" fmla="*/ 1 h 21"/>
                <a:gd name="T64" fmla="*/ 4 w 38"/>
                <a:gd name="T65" fmla="*/ 4 h 21"/>
                <a:gd name="T66" fmla="*/ 26 w 38"/>
                <a:gd name="T67" fmla="*/ 18 h 21"/>
                <a:gd name="T68" fmla="*/ 27 w 38"/>
                <a:gd name="T69" fmla="*/ 18 h 21"/>
                <a:gd name="T70" fmla="*/ 27 w 38"/>
                <a:gd name="T71" fmla="*/ 18 h 21"/>
                <a:gd name="T72" fmla="*/ 27 w 38"/>
                <a:gd name="T73" fmla="*/ 19 h 21"/>
                <a:gd name="T74" fmla="*/ 27 w 38"/>
                <a:gd name="T75" fmla="*/ 18 h 21"/>
                <a:gd name="T76" fmla="*/ 27 w 38"/>
                <a:gd name="T77" fmla="*/ 18 h 21"/>
                <a:gd name="T78" fmla="*/ 35 w 38"/>
                <a:gd name="T79" fmla="*/ 10 h 21"/>
                <a:gd name="T80" fmla="*/ 35 w 38"/>
                <a:gd name="T81" fmla="*/ 10 h 21"/>
                <a:gd name="T82" fmla="*/ 36 w 38"/>
                <a:gd name="T83" fmla="*/ 9 h 21"/>
                <a:gd name="T84" fmla="*/ 37 w 38"/>
                <a:gd name="T85" fmla="*/ 10 h 21"/>
                <a:gd name="T86" fmla="*/ 37 w 38"/>
                <a:gd name="T87" fmla="*/ 10 h 21"/>
                <a:gd name="T88" fmla="*/ 27 w 38"/>
                <a:gd name="T89" fmla="*/ 19 h 21"/>
                <a:gd name="T90" fmla="*/ 27 w 38"/>
                <a:gd name="T91" fmla="*/ 19 h 21"/>
                <a:gd name="T92" fmla="*/ 27 w 38"/>
                <a:gd name="T93" fmla="*/ 20 h 21"/>
                <a:gd name="T94" fmla="*/ 26 w 38"/>
                <a:gd name="T95" fmla="*/ 20 h 21"/>
                <a:gd name="T96" fmla="*/ 1 w 38"/>
                <a:gd name="T97" fmla="*/ 2 h 21"/>
                <a:gd name="T98" fmla="*/ 1 w 38"/>
                <a:gd name="T9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1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7"/>
                    <a:pt x="8" y="11"/>
                  </a:cubicBezTo>
                  <a:cubicBezTo>
                    <a:pt x="13" y="16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2" y="19"/>
                    <a:pt x="34" y="16"/>
                    <a:pt x="36" y="14"/>
                  </a:cubicBezTo>
                  <a:cubicBezTo>
                    <a:pt x="37" y="12"/>
                    <a:pt x="37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1"/>
                    <a:pt x="33" y="13"/>
                  </a:cubicBezTo>
                  <a:cubicBezTo>
                    <a:pt x="32" y="15"/>
                    <a:pt x="30" y="16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17"/>
                    <a:pt x="14" y="13"/>
                    <a:pt x="10" y="9"/>
                  </a:cubicBezTo>
                  <a:cubicBezTo>
                    <a:pt x="8" y="7"/>
                    <a:pt x="6" y="5"/>
                    <a:pt x="5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5" y="5"/>
                    <a:pt x="7" y="7"/>
                    <a:pt x="9" y="10"/>
                  </a:cubicBezTo>
                  <a:cubicBezTo>
                    <a:pt x="14" y="14"/>
                    <a:pt x="20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0" y="17"/>
                    <a:pt x="32" y="15"/>
                    <a:pt x="33" y="13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4" y="16"/>
                    <a:pt x="31" y="18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19" y="20"/>
                    <a:pt x="13" y="15"/>
                    <a:pt x="8" y="11"/>
                  </a:cubicBezTo>
                  <a:cubicBezTo>
                    <a:pt x="4" y="6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4" name="Freeform 301">
              <a:extLst>
                <a:ext uri="{FF2B5EF4-FFF2-40B4-BE49-F238E27FC236}">
                  <a16:creationId xmlns:a16="http://schemas.microsoft.com/office/drawing/2014/main" xmlns="" id="{574CC12D-4011-4589-BB56-99987055B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6180138"/>
              <a:ext cx="336550" cy="365125"/>
            </a:xfrm>
            <a:custGeom>
              <a:avLst/>
              <a:gdLst>
                <a:gd name="T0" fmla="*/ 14 w 67"/>
                <a:gd name="T1" fmla="*/ 61 h 71"/>
                <a:gd name="T2" fmla="*/ 14 w 67"/>
                <a:gd name="T3" fmla="*/ 61 h 71"/>
                <a:gd name="T4" fmla="*/ 8 w 67"/>
                <a:gd name="T5" fmla="*/ 43 h 71"/>
                <a:gd name="T6" fmla="*/ 14 w 67"/>
                <a:gd name="T7" fmla="*/ 49 h 71"/>
                <a:gd name="T8" fmla="*/ 19 w 67"/>
                <a:gd name="T9" fmla="*/ 33 h 71"/>
                <a:gd name="T10" fmla="*/ 51 w 67"/>
                <a:gd name="T11" fmla="*/ 17 h 71"/>
                <a:gd name="T12" fmla="*/ 62 w 67"/>
                <a:gd name="T13" fmla="*/ 28 h 71"/>
                <a:gd name="T14" fmla="*/ 63 w 67"/>
                <a:gd name="T15" fmla="*/ 29 h 71"/>
                <a:gd name="T16" fmla="*/ 63 w 67"/>
                <a:gd name="T17" fmla="*/ 29 h 71"/>
                <a:gd name="T18" fmla="*/ 63 w 67"/>
                <a:gd name="T19" fmla="*/ 29 h 71"/>
                <a:gd name="T20" fmla="*/ 63 w 67"/>
                <a:gd name="T21" fmla="*/ 47 h 71"/>
                <a:gd name="T22" fmla="*/ 63 w 67"/>
                <a:gd name="T23" fmla="*/ 47 h 71"/>
                <a:gd name="T24" fmla="*/ 63 w 67"/>
                <a:gd name="T25" fmla="*/ 49 h 71"/>
                <a:gd name="T26" fmla="*/ 66 w 67"/>
                <a:gd name="T27" fmla="*/ 34 h 71"/>
                <a:gd name="T28" fmla="*/ 66 w 67"/>
                <a:gd name="T29" fmla="*/ 25 h 71"/>
                <a:gd name="T30" fmla="*/ 62 w 67"/>
                <a:gd name="T31" fmla="*/ 13 h 71"/>
                <a:gd name="T32" fmla="*/ 30 w 67"/>
                <a:gd name="T33" fmla="*/ 3 h 71"/>
                <a:gd name="T34" fmla="*/ 18 w 67"/>
                <a:gd name="T35" fmla="*/ 7 h 71"/>
                <a:gd name="T36" fmla="*/ 8 w 67"/>
                <a:gd name="T37" fmla="*/ 20 h 71"/>
                <a:gd name="T38" fmla="*/ 0 w 67"/>
                <a:gd name="T39" fmla="*/ 29 h 71"/>
                <a:gd name="T40" fmla="*/ 4 w 67"/>
                <a:gd name="T41" fmla="*/ 37 h 71"/>
                <a:gd name="T42" fmla="*/ 5 w 67"/>
                <a:gd name="T43" fmla="*/ 46 h 71"/>
                <a:gd name="T44" fmla="*/ 5 w 67"/>
                <a:gd name="T45" fmla="*/ 54 h 71"/>
                <a:gd name="T46" fmla="*/ 12 w 67"/>
                <a:gd name="T47" fmla="*/ 66 h 71"/>
                <a:gd name="T48" fmla="*/ 13 w 67"/>
                <a:gd name="T49" fmla="*/ 70 h 71"/>
                <a:gd name="T50" fmla="*/ 14 w 67"/>
                <a:gd name="T51" fmla="*/ 67 h 71"/>
                <a:gd name="T52" fmla="*/ 8 w 67"/>
                <a:gd name="T53" fmla="*/ 59 h 71"/>
                <a:gd name="T54" fmla="*/ 6 w 67"/>
                <a:gd name="T55" fmla="*/ 53 h 71"/>
                <a:gd name="T56" fmla="*/ 5 w 67"/>
                <a:gd name="T57" fmla="*/ 36 h 71"/>
                <a:gd name="T58" fmla="*/ 4 w 67"/>
                <a:gd name="T59" fmla="*/ 36 h 71"/>
                <a:gd name="T60" fmla="*/ 4 w 67"/>
                <a:gd name="T61" fmla="*/ 35 h 71"/>
                <a:gd name="T62" fmla="*/ 4 w 67"/>
                <a:gd name="T63" fmla="*/ 35 h 71"/>
                <a:gd name="T64" fmla="*/ 2 w 67"/>
                <a:gd name="T65" fmla="*/ 28 h 71"/>
                <a:gd name="T66" fmla="*/ 10 w 67"/>
                <a:gd name="T67" fmla="*/ 20 h 71"/>
                <a:gd name="T68" fmla="*/ 30 w 67"/>
                <a:gd name="T69" fmla="*/ 5 h 71"/>
                <a:gd name="T70" fmla="*/ 30 w 67"/>
                <a:gd name="T71" fmla="*/ 5 h 71"/>
                <a:gd name="T72" fmla="*/ 59 w 67"/>
                <a:gd name="T73" fmla="*/ 14 h 71"/>
                <a:gd name="T74" fmla="*/ 64 w 67"/>
                <a:gd name="T75" fmla="*/ 26 h 71"/>
                <a:gd name="T76" fmla="*/ 63 w 67"/>
                <a:gd name="T77" fmla="*/ 47 h 71"/>
                <a:gd name="T78" fmla="*/ 63 w 67"/>
                <a:gd name="T79" fmla="*/ 47 h 71"/>
                <a:gd name="T80" fmla="*/ 64 w 67"/>
                <a:gd name="T81" fmla="*/ 48 h 71"/>
                <a:gd name="T82" fmla="*/ 64 w 67"/>
                <a:gd name="T83" fmla="*/ 48 h 71"/>
                <a:gd name="T84" fmla="*/ 64 w 67"/>
                <a:gd name="T85" fmla="*/ 47 h 71"/>
                <a:gd name="T86" fmla="*/ 65 w 67"/>
                <a:gd name="T87" fmla="*/ 47 h 71"/>
                <a:gd name="T88" fmla="*/ 65 w 67"/>
                <a:gd name="T89" fmla="*/ 47 h 71"/>
                <a:gd name="T90" fmla="*/ 65 w 67"/>
                <a:gd name="T91" fmla="*/ 38 h 71"/>
                <a:gd name="T92" fmla="*/ 65 w 67"/>
                <a:gd name="T93" fmla="*/ 29 h 71"/>
                <a:gd name="T94" fmla="*/ 54 w 67"/>
                <a:gd name="T95" fmla="*/ 15 h 71"/>
                <a:gd name="T96" fmla="*/ 21 w 67"/>
                <a:gd name="T97" fmla="*/ 20 h 71"/>
                <a:gd name="T98" fmla="*/ 16 w 67"/>
                <a:gd name="T99" fmla="*/ 49 h 71"/>
                <a:gd name="T100" fmla="*/ 16 w 67"/>
                <a:gd name="T101" fmla="*/ 49 h 71"/>
                <a:gd name="T102" fmla="*/ 16 w 67"/>
                <a:gd name="T103" fmla="*/ 49 h 71"/>
                <a:gd name="T104" fmla="*/ 16 w 67"/>
                <a:gd name="T105" fmla="*/ 49 h 71"/>
                <a:gd name="T106" fmla="*/ 7 w 67"/>
                <a:gd name="T107" fmla="*/ 40 h 71"/>
                <a:gd name="T108" fmla="*/ 14 w 67"/>
                <a:gd name="T109" fmla="*/ 64 h 71"/>
                <a:gd name="T110" fmla="*/ 14 w 67"/>
                <a:gd name="T11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" h="71">
                  <a:moveTo>
                    <a:pt x="14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2" y="61"/>
                  </a:cubicBezTo>
                  <a:cubicBezTo>
                    <a:pt x="12" y="60"/>
                    <a:pt x="11" y="59"/>
                    <a:pt x="10" y="56"/>
                  </a:cubicBezTo>
                  <a:cubicBezTo>
                    <a:pt x="9" y="51"/>
                    <a:pt x="7" y="47"/>
                    <a:pt x="7" y="44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5"/>
                    <a:pt x="12" y="47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6" y="51"/>
                  </a:cubicBezTo>
                  <a:cubicBezTo>
                    <a:pt x="16" y="51"/>
                    <a:pt x="16" y="51"/>
                    <a:pt x="17" y="50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7"/>
                    <a:pt x="18" y="42"/>
                    <a:pt x="19" y="33"/>
                  </a:cubicBezTo>
                  <a:cubicBezTo>
                    <a:pt x="19" y="27"/>
                    <a:pt x="21" y="23"/>
                    <a:pt x="22" y="21"/>
                  </a:cubicBezTo>
                  <a:cubicBezTo>
                    <a:pt x="24" y="19"/>
                    <a:pt x="27" y="18"/>
                    <a:pt x="31" y="16"/>
                  </a:cubicBezTo>
                  <a:cubicBezTo>
                    <a:pt x="34" y="15"/>
                    <a:pt x="36" y="15"/>
                    <a:pt x="38" y="15"/>
                  </a:cubicBezTo>
                  <a:cubicBezTo>
                    <a:pt x="41" y="15"/>
                    <a:pt x="43" y="16"/>
                    <a:pt x="44" y="16"/>
                  </a:cubicBezTo>
                  <a:cubicBezTo>
                    <a:pt x="46" y="17"/>
                    <a:pt x="49" y="17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6" y="18"/>
                    <a:pt x="57" y="18"/>
                  </a:cubicBezTo>
                  <a:cubicBezTo>
                    <a:pt x="58" y="19"/>
                    <a:pt x="59" y="22"/>
                    <a:pt x="60" y="25"/>
                  </a:cubicBezTo>
                  <a:cubicBezTo>
                    <a:pt x="61" y="26"/>
                    <a:pt x="62" y="27"/>
                    <a:pt x="62" y="28"/>
                  </a:cubicBezTo>
                  <a:cubicBezTo>
                    <a:pt x="62" y="28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65" y="48"/>
                    <a:pt x="66" y="48"/>
                    <a:pt x="66" y="47"/>
                  </a:cubicBezTo>
                  <a:cubicBezTo>
                    <a:pt x="66" y="45"/>
                    <a:pt x="67" y="42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1"/>
                    <a:pt x="67" y="30"/>
                  </a:cubicBezTo>
                  <a:cubicBezTo>
                    <a:pt x="67" y="28"/>
                    <a:pt x="67" y="26"/>
                    <a:pt x="66" y="24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4"/>
                  </a:cubicBezTo>
                  <a:cubicBezTo>
                    <a:pt x="66" y="23"/>
                    <a:pt x="66" y="20"/>
                    <a:pt x="65" y="18"/>
                  </a:cubicBezTo>
                  <a:cubicBezTo>
                    <a:pt x="64" y="16"/>
                    <a:pt x="63" y="14"/>
                    <a:pt x="61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0" y="9"/>
                    <a:pt x="58" y="6"/>
                  </a:cubicBezTo>
                  <a:cubicBezTo>
                    <a:pt x="56" y="4"/>
                    <a:pt x="53" y="1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1" y="0"/>
                    <a:pt x="37" y="1"/>
                    <a:pt x="34" y="2"/>
                  </a:cubicBezTo>
                  <a:cubicBezTo>
                    <a:pt x="33" y="2"/>
                    <a:pt x="31" y="2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3" y="5"/>
                    <a:pt x="18" y="7"/>
                  </a:cubicBezTo>
                  <a:cubicBezTo>
                    <a:pt x="15" y="9"/>
                    <a:pt x="13" y="10"/>
                    <a:pt x="11" y="12"/>
                  </a:cubicBezTo>
                  <a:cubicBezTo>
                    <a:pt x="9" y="15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1"/>
                    <a:pt x="4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2" y="35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7"/>
                    <a:pt x="3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4" y="50"/>
                    <a:pt x="4" y="52"/>
                    <a:pt x="4" y="53"/>
                  </a:cubicBezTo>
                  <a:cubicBezTo>
                    <a:pt x="4" y="54"/>
                    <a:pt x="4" y="54"/>
                    <a:pt x="5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5" y="59"/>
                  </a:cubicBezTo>
                  <a:cubicBezTo>
                    <a:pt x="5" y="60"/>
                    <a:pt x="6" y="60"/>
                    <a:pt x="6" y="61"/>
                  </a:cubicBezTo>
                  <a:cubicBezTo>
                    <a:pt x="7" y="61"/>
                    <a:pt x="7" y="61"/>
                    <a:pt x="7" y="62"/>
                  </a:cubicBezTo>
                  <a:cubicBezTo>
                    <a:pt x="8" y="63"/>
                    <a:pt x="9" y="65"/>
                    <a:pt x="12" y="6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4" y="71"/>
                    <a:pt x="14" y="71"/>
                  </a:cubicBezTo>
                  <a:cubicBezTo>
                    <a:pt x="15" y="71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4"/>
                    <a:pt x="13" y="64"/>
                    <a:pt x="13" y="64"/>
                  </a:cubicBezTo>
                  <a:cubicBezTo>
                    <a:pt x="11" y="63"/>
                    <a:pt x="11" y="63"/>
                    <a:pt x="10" y="62"/>
                  </a:cubicBezTo>
                  <a:cubicBezTo>
                    <a:pt x="9" y="61"/>
                    <a:pt x="9" y="61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8" y="59"/>
                    <a:pt x="7" y="59"/>
                    <a:pt x="7" y="58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1"/>
                    <a:pt x="7" y="47"/>
                  </a:cubicBezTo>
                  <a:cubicBezTo>
                    <a:pt x="7" y="47"/>
                    <a:pt x="7" y="46"/>
                    <a:pt x="7" y="46"/>
                  </a:cubicBezTo>
                  <a:cubicBezTo>
                    <a:pt x="7" y="44"/>
                    <a:pt x="6" y="41"/>
                    <a:pt x="6" y="40"/>
                  </a:cubicBezTo>
                  <a:cubicBezTo>
                    <a:pt x="6" y="39"/>
                    <a:pt x="5" y="38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4"/>
                    <a:pt x="4" y="34"/>
                  </a:cubicBezTo>
                  <a:cubicBezTo>
                    <a:pt x="3" y="32"/>
                    <a:pt x="3" y="30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6"/>
                    <a:pt x="6" y="24"/>
                    <a:pt x="9" y="21"/>
                  </a:cubicBezTo>
                  <a:cubicBezTo>
                    <a:pt x="10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5" y="11"/>
                    <a:pt x="19" y="9"/>
                    <a:pt x="22" y="8"/>
                  </a:cubicBezTo>
                  <a:cubicBezTo>
                    <a:pt x="26" y="6"/>
                    <a:pt x="29" y="6"/>
                    <a:pt x="29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4" y="4"/>
                    <a:pt x="39" y="3"/>
                    <a:pt x="44" y="3"/>
                  </a:cubicBezTo>
                  <a:cubicBezTo>
                    <a:pt x="46" y="3"/>
                    <a:pt x="47" y="3"/>
                    <a:pt x="48" y="3"/>
                  </a:cubicBezTo>
                  <a:cubicBezTo>
                    <a:pt x="52" y="3"/>
                    <a:pt x="55" y="5"/>
                    <a:pt x="57" y="8"/>
                  </a:cubicBezTo>
                  <a:cubicBezTo>
                    <a:pt x="58" y="10"/>
                    <a:pt x="59" y="13"/>
                    <a:pt x="59" y="14"/>
                  </a:cubicBezTo>
                  <a:cubicBezTo>
                    <a:pt x="59" y="14"/>
                    <a:pt x="60" y="15"/>
                    <a:pt x="60" y="15"/>
                  </a:cubicBezTo>
                  <a:cubicBezTo>
                    <a:pt x="61" y="15"/>
                    <a:pt x="62" y="17"/>
                    <a:pt x="63" y="19"/>
                  </a:cubicBezTo>
                  <a:cubicBezTo>
                    <a:pt x="64" y="21"/>
                    <a:pt x="64" y="23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6"/>
                    <a:pt x="65" y="28"/>
                    <a:pt x="65" y="30"/>
                  </a:cubicBezTo>
                  <a:cubicBezTo>
                    <a:pt x="65" y="31"/>
                    <a:pt x="65" y="32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0"/>
                    <a:pt x="64" y="43"/>
                    <a:pt x="64" y="45"/>
                  </a:cubicBezTo>
                  <a:cubicBezTo>
                    <a:pt x="64" y="46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2"/>
                    <a:pt x="65" y="38"/>
                  </a:cubicBezTo>
                  <a:cubicBezTo>
                    <a:pt x="65" y="36"/>
                    <a:pt x="65" y="34"/>
                    <a:pt x="65" y="32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7"/>
                    <a:pt x="63" y="25"/>
                    <a:pt x="62" y="22"/>
                  </a:cubicBezTo>
                  <a:cubicBezTo>
                    <a:pt x="61" y="21"/>
                    <a:pt x="60" y="19"/>
                    <a:pt x="59" y="18"/>
                  </a:cubicBezTo>
                  <a:cubicBezTo>
                    <a:pt x="59" y="17"/>
                    <a:pt x="58" y="16"/>
                    <a:pt x="57" y="16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3" y="15"/>
                    <a:pt x="51" y="15"/>
                    <a:pt x="49" y="15"/>
                  </a:cubicBezTo>
                  <a:cubicBezTo>
                    <a:pt x="48" y="15"/>
                    <a:pt x="46" y="15"/>
                    <a:pt x="45" y="14"/>
                  </a:cubicBezTo>
                  <a:cubicBezTo>
                    <a:pt x="43" y="14"/>
                    <a:pt x="41" y="13"/>
                    <a:pt x="38" y="13"/>
                  </a:cubicBezTo>
                  <a:cubicBezTo>
                    <a:pt x="36" y="13"/>
                    <a:pt x="33" y="13"/>
                    <a:pt x="30" y="14"/>
                  </a:cubicBezTo>
                  <a:cubicBezTo>
                    <a:pt x="26" y="16"/>
                    <a:pt x="23" y="17"/>
                    <a:pt x="21" y="20"/>
                  </a:cubicBezTo>
                  <a:cubicBezTo>
                    <a:pt x="19" y="22"/>
                    <a:pt x="17" y="26"/>
                    <a:pt x="17" y="33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15" y="48"/>
                    <a:pt x="15" y="48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8"/>
                    <a:pt x="15" y="47"/>
                  </a:cubicBezTo>
                  <a:cubicBezTo>
                    <a:pt x="14" y="46"/>
                    <a:pt x="13" y="44"/>
                    <a:pt x="12" y="43"/>
                  </a:cubicBezTo>
                  <a:cubicBezTo>
                    <a:pt x="12" y="42"/>
                    <a:pt x="11" y="41"/>
                    <a:pt x="10" y="41"/>
                  </a:cubicBezTo>
                  <a:cubicBezTo>
                    <a:pt x="10" y="40"/>
                    <a:pt x="9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1"/>
                    <a:pt x="6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7"/>
                    <a:pt x="7" y="52"/>
                    <a:pt x="8" y="56"/>
                  </a:cubicBezTo>
                  <a:cubicBezTo>
                    <a:pt x="9" y="59"/>
                    <a:pt x="10" y="61"/>
                    <a:pt x="11" y="62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lnTo>
                    <a:pt x="14" y="7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5" name="Freeform 302">
              <a:extLst>
                <a:ext uri="{FF2B5EF4-FFF2-40B4-BE49-F238E27FC236}">
                  <a16:creationId xmlns:a16="http://schemas.microsoft.com/office/drawing/2014/main" xmlns="" id="{54309EDF-D8C7-4CA9-952A-2E1BECFFA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038" y="6180138"/>
              <a:ext cx="341313" cy="365125"/>
            </a:xfrm>
            <a:custGeom>
              <a:avLst/>
              <a:gdLst>
                <a:gd name="T0" fmla="*/ 15 w 68"/>
                <a:gd name="T1" fmla="*/ 61 h 71"/>
                <a:gd name="T2" fmla="*/ 15 w 68"/>
                <a:gd name="T3" fmla="*/ 50 h 71"/>
                <a:gd name="T4" fmla="*/ 57 w 68"/>
                <a:gd name="T5" fmla="*/ 18 h 71"/>
                <a:gd name="T6" fmla="*/ 64 w 68"/>
                <a:gd name="T7" fmla="*/ 29 h 71"/>
                <a:gd name="T8" fmla="*/ 63 w 68"/>
                <a:gd name="T9" fmla="*/ 32 h 71"/>
                <a:gd name="T10" fmla="*/ 63 w 68"/>
                <a:gd name="T11" fmla="*/ 47 h 71"/>
                <a:gd name="T12" fmla="*/ 66 w 68"/>
                <a:gd name="T13" fmla="*/ 25 h 71"/>
                <a:gd name="T14" fmla="*/ 30 w 68"/>
                <a:gd name="T15" fmla="*/ 3 h 71"/>
                <a:gd name="T16" fmla="*/ 9 w 68"/>
                <a:gd name="T17" fmla="*/ 19 h 71"/>
                <a:gd name="T18" fmla="*/ 4 w 68"/>
                <a:gd name="T19" fmla="*/ 35 h 71"/>
                <a:gd name="T20" fmla="*/ 6 w 68"/>
                <a:gd name="T21" fmla="*/ 54 h 71"/>
                <a:gd name="T22" fmla="*/ 12 w 68"/>
                <a:gd name="T23" fmla="*/ 67 h 71"/>
                <a:gd name="T24" fmla="*/ 9 w 68"/>
                <a:gd name="T25" fmla="*/ 59 h 71"/>
                <a:gd name="T26" fmla="*/ 8 w 68"/>
                <a:gd name="T27" fmla="*/ 56 h 71"/>
                <a:gd name="T28" fmla="*/ 6 w 68"/>
                <a:gd name="T29" fmla="*/ 36 h 71"/>
                <a:gd name="T30" fmla="*/ 4 w 68"/>
                <a:gd name="T31" fmla="*/ 36 h 71"/>
                <a:gd name="T32" fmla="*/ 6 w 68"/>
                <a:gd name="T33" fmla="*/ 35 h 71"/>
                <a:gd name="T34" fmla="*/ 4 w 68"/>
                <a:gd name="T35" fmla="*/ 28 h 71"/>
                <a:gd name="T36" fmla="*/ 30 w 68"/>
                <a:gd name="T37" fmla="*/ 5 h 71"/>
                <a:gd name="T38" fmla="*/ 65 w 68"/>
                <a:gd name="T39" fmla="*/ 24 h 71"/>
                <a:gd name="T40" fmla="*/ 64 w 68"/>
                <a:gd name="T41" fmla="*/ 47 h 71"/>
                <a:gd name="T42" fmla="*/ 65 w 68"/>
                <a:gd name="T43" fmla="*/ 48 h 71"/>
                <a:gd name="T44" fmla="*/ 64 w 68"/>
                <a:gd name="T45" fmla="*/ 49 h 71"/>
                <a:gd name="T46" fmla="*/ 65 w 68"/>
                <a:gd name="T47" fmla="*/ 47 h 71"/>
                <a:gd name="T48" fmla="*/ 61 w 68"/>
                <a:gd name="T49" fmla="*/ 18 h 71"/>
                <a:gd name="T50" fmla="*/ 16 w 68"/>
                <a:gd name="T51" fmla="*/ 49 h 71"/>
                <a:gd name="T52" fmla="*/ 16 w 68"/>
                <a:gd name="T53" fmla="*/ 50 h 71"/>
                <a:gd name="T54" fmla="*/ 7 w 68"/>
                <a:gd name="T55" fmla="*/ 42 h 71"/>
                <a:gd name="T56" fmla="*/ 15 w 68"/>
                <a:gd name="T57" fmla="*/ 70 h 71"/>
                <a:gd name="T58" fmla="*/ 9 w 68"/>
                <a:gd name="T59" fmla="*/ 40 h 71"/>
                <a:gd name="T60" fmla="*/ 17 w 68"/>
                <a:gd name="T61" fmla="*/ 49 h 71"/>
                <a:gd name="T62" fmla="*/ 17 w 68"/>
                <a:gd name="T63" fmla="*/ 49 h 71"/>
                <a:gd name="T64" fmla="*/ 39 w 68"/>
                <a:gd name="T65" fmla="*/ 13 h 71"/>
                <a:gd name="T66" fmla="*/ 65 w 68"/>
                <a:gd name="T67" fmla="*/ 29 h 71"/>
                <a:gd name="T68" fmla="*/ 65 w 68"/>
                <a:gd name="T69" fmla="*/ 47 h 71"/>
                <a:gd name="T70" fmla="*/ 66 w 68"/>
                <a:gd name="T71" fmla="*/ 47 h 71"/>
                <a:gd name="T72" fmla="*/ 65 w 68"/>
                <a:gd name="T73" fmla="*/ 47 h 71"/>
                <a:gd name="T74" fmla="*/ 65 w 68"/>
                <a:gd name="T75" fmla="*/ 47 h 71"/>
                <a:gd name="T76" fmla="*/ 64 w 68"/>
                <a:gd name="T77" fmla="*/ 47 h 71"/>
                <a:gd name="T78" fmla="*/ 65 w 68"/>
                <a:gd name="T79" fmla="*/ 24 h 71"/>
                <a:gd name="T80" fmla="*/ 31 w 68"/>
                <a:gd name="T81" fmla="*/ 5 h 71"/>
                <a:gd name="T82" fmla="*/ 23 w 68"/>
                <a:gd name="T83" fmla="*/ 7 h 71"/>
                <a:gd name="T84" fmla="*/ 5 w 68"/>
                <a:gd name="T85" fmla="*/ 34 h 71"/>
                <a:gd name="T86" fmla="*/ 5 w 68"/>
                <a:gd name="T87" fmla="*/ 35 h 71"/>
                <a:gd name="T88" fmla="*/ 5 w 68"/>
                <a:gd name="T89" fmla="*/ 36 h 71"/>
                <a:gd name="T90" fmla="*/ 8 w 68"/>
                <a:gd name="T91" fmla="*/ 46 h 71"/>
                <a:gd name="T92" fmla="*/ 9 w 68"/>
                <a:gd name="T93" fmla="*/ 59 h 71"/>
                <a:gd name="T94" fmla="*/ 13 w 68"/>
                <a:gd name="T95" fmla="*/ 65 h 71"/>
                <a:gd name="T96" fmla="*/ 6 w 68"/>
                <a:gd name="T97" fmla="*/ 55 h 71"/>
                <a:gd name="T98" fmla="*/ 4 w 68"/>
                <a:gd name="T99" fmla="*/ 35 h 71"/>
                <a:gd name="T100" fmla="*/ 4 w 68"/>
                <a:gd name="T101" fmla="*/ 24 h 71"/>
                <a:gd name="T102" fmla="*/ 30 w 68"/>
                <a:gd name="T103" fmla="*/ 3 h 71"/>
                <a:gd name="T104" fmla="*/ 67 w 68"/>
                <a:gd name="T105" fmla="*/ 25 h 71"/>
                <a:gd name="T106" fmla="*/ 64 w 68"/>
                <a:gd name="T107" fmla="*/ 49 h 71"/>
                <a:gd name="T108" fmla="*/ 64 w 68"/>
                <a:gd name="T109" fmla="*/ 47 h 71"/>
                <a:gd name="T110" fmla="*/ 64 w 68"/>
                <a:gd name="T111" fmla="*/ 29 h 71"/>
                <a:gd name="T112" fmla="*/ 64 w 68"/>
                <a:gd name="T113" fmla="*/ 29 h 71"/>
                <a:gd name="T114" fmla="*/ 57 w 68"/>
                <a:gd name="T115" fmla="*/ 17 h 71"/>
                <a:gd name="T116" fmla="*/ 17 w 68"/>
                <a:gd name="T117" fmla="*/ 51 h 71"/>
                <a:gd name="T118" fmla="*/ 13 w 68"/>
                <a:gd name="T119" fmla="*/ 61 h 71"/>
                <a:gd name="T120" fmla="*/ 15 w 68"/>
                <a:gd name="T12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71">
                  <a:moveTo>
                    <a:pt x="15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3" y="60"/>
                    <a:pt x="12" y="59"/>
                    <a:pt x="11" y="56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2" y="45"/>
                    <a:pt x="13" y="47"/>
                  </a:cubicBezTo>
                  <a:cubicBezTo>
                    <a:pt x="13" y="48"/>
                    <a:pt x="14" y="49"/>
                    <a:pt x="14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7"/>
                    <a:pt x="19" y="42"/>
                    <a:pt x="20" y="33"/>
                  </a:cubicBezTo>
                  <a:cubicBezTo>
                    <a:pt x="21" y="27"/>
                    <a:pt x="22" y="23"/>
                    <a:pt x="24" y="21"/>
                  </a:cubicBezTo>
                  <a:cubicBezTo>
                    <a:pt x="25" y="19"/>
                    <a:pt x="28" y="18"/>
                    <a:pt x="32" y="17"/>
                  </a:cubicBezTo>
                  <a:cubicBezTo>
                    <a:pt x="35" y="15"/>
                    <a:pt x="37" y="15"/>
                    <a:pt x="39" y="15"/>
                  </a:cubicBezTo>
                  <a:cubicBezTo>
                    <a:pt x="42" y="15"/>
                    <a:pt x="43" y="16"/>
                    <a:pt x="45" y="17"/>
                  </a:cubicBezTo>
                  <a:cubicBezTo>
                    <a:pt x="47" y="17"/>
                    <a:pt x="50" y="17"/>
                    <a:pt x="52" y="17"/>
                  </a:cubicBezTo>
                  <a:cubicBezTo>
                    <a:pt x="53" y="17"/>
                    <a:pt x="54" y="17"/>
                    <a:pt x="55" y="18"/>
                  </a:cubicBezTo>
                  <a:cubicBezTo>
                    <a:pt x="56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20"/>
                    <a:pt x="60" y="22"/>
                    <a:pt x="61" y="25"/>
                  </a:cubicBezTo>
                  <a:cubicBezTo>
                    <a:pt x="62" y="26"/>
                    <a:pt x="62" y="27"/>
                    <a:pt x="63" y="28"/>
                  </a:cubicBezTo>
                  <a:cubicBezTo>
                    <a:pt x="63" y="28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45"/>
                    <a:pt x="68" y="42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3"/>
                    <a:pt x="68" y="31"/>
                    <a:pt x="68" y="30"/>
                  </a:cubicBezTo>
                  <a:cubicBezTo>
                    <a:pt x="68" y="28"/>
                    <a:pt x="68" y="26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3"/>
                    <a:pt x="67" y="20"/>
                    <a:pt x="66" y="18"/>
                  </a:cubicBezTo>
                  <a:cubicBezTo>
                    <a:pt x="66" y="16"/>
                    <a:pt x="64" y="14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9"/>
                    <a:pt x="60" y="6"/>
                  </a:cubicBezTo>
                  <a:cubicBezTo>
                    <a:pt x="58" y="3"/>
                    <a:pt x="54" y="1"/>
                    <a:pt x="49" y="0"/>
                  </a:cubicBezTo>
                  <a:cubicBezTo>
                    <a:pt x="48" y="0"/>
                    <a:pt x="47" y="0"/>
                    <a:pt x="45" y="0"/>
                  </a:cubicBezTo>
                  <a:cubicBezTo>
                    <a:pt x="42" y="0"/>
                    <a:pt x="38" y="1"/>
                    <a:pt x="35" y="1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4" y="5"/>
                    <a:pt x="18" y="7"/>
                  </a:cubicBezTo>
                  <a:cubicBezTo>
                    <a:pt x="16" y="8"/>
                    <a:pt x="13" y="10"/>
                    <a:pt x="12" y="12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21"/>
                    <a:pt x="5" y="23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2" y="32"/>
                    <a:pt x="2" y="33"/>
                  </a:cubicBezTo>
                  <a:cubicBezTo>
                    <a:pt x="2" y="34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50"/>
                    <a:pt x="5" y="52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5" y="54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9" y="63"/>
                    <a:pt x="10" y="66"/>
                    <a:pt x="13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1"/>
                    <a:pt x="14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4"/>
                    <a:pt x="15" y="64"/>
                    <a:pt x="14" y="64"/>
                  </a:cubicBezTo>
                  <a:cubicBezTo>
                    <a:pt x="12" y="63"/>
                    <a:pt x="12" y="62"/>
                    <a:pt x="11" y="62"/>
                  </a:cubicBezTo>
                  <a:cubicBezTo>
                    <a:pt x="11" y="61"/>
                    <a:pt x="10" y="61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1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8" y="44"/>
                    <a:pt x="8" y="41"/>
                    <a:pt x="7" y="39"/>
                  </a:cubicBezTo>
                  <a:cubicBezTo>
                    <a:pt x="7" y="39"/>
                    <a:pt x="7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4" y="30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6"/>
                    <a:pt x="7" y="24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6"/>
                    <a:pt x="14" y="14"/>
                  </a:cubicBezTo>
                  <a:cubicBezTo>
                    <a:pt x="16" y="11"/>
                    <a:pt x="20" y="9"/>
                    <a:pt x="23" y="8"/>
                  </a:cubicBezTo>
                  <a:cubicBezTo>
                    <a:pt x="27" y="7"/>
                    <a:pt x="30" y="6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4"/>
                    <a:pt x="40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7" y="3"/>
                    <a:pt x="48" y="3"/>
                    <a:pt x="49" y="3"/>
                  </a:cubicBezTo>
                  <a:cubicBezTo>
                    <a:pt x="53" y="3"/>
                    <a:pt x="56" y="6"/>
                    <a:pt x="57" y="8"/>
                  </a:cubicBezTo>
                  <a:cubicBezTo>
                    <a:pt x="59" y="10"/>
                    <a:pt x="60" y="13"/>
                    <a:pt x="60" y="14"/>
                  </a:cubicBezTo>
                  <a:cubicBezTo>
                    <a:pt x="60" y="14"/>
                    <a:pt x="60" y="15"/>
                    <a:pt x="61" y="15"/>
                  </a:cubicBezTo>
                  <a:cubicBezTo>
                    <a:pt x="62" y="16"/>
                    <a:pt x="63" y="17"/>
                    <a:pt x="64" y="19"/>
                  </a:cubicBezTo>
                  <a:cubicBezTo>
                    <a:pt x="64" y="21"/>
                    <a:pt x="65" y="23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6" y="28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5" y="32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0"/>
                    <a:pt x="65" y="43"/>
                    <a:pt x="65" y="45"/>
                  </a:cubicBezTo>
                  <a:cubicBezTo>
                    <a:pt x="64" y="46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6" y="42"/>
                    <a:pt x="66" y="38"/>
                  </a:cubicBezTo>
                  <a:cubicBezTo>
                    <a:pt x="66" y="36"/>
                    <a:pt x="66" y="34"/>
                    <a:pt x="66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4" y="25"/>
                    <a:pt x="63" y="22"/>
                  </a:cubicBezTo>
                  <a:cubicBezTo>
                    <a:pt x="62" y="20"/>
                    <a:pt x="61" y="19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59" y="16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5"/>
                    <a:pt x="56" y="15"/>
                    <a:pt x="55" y="15"/>
                  </a:cubicBezTo>
                  <a:cubicBezTo>
                    <a:pt x="54" y="15"/>
                    <a:pt x="52" y="15"/>
                    <a:pt x="50" y="14"/>
                  </a:cubicBezTo>
                  <a:cubicBezTo>
                    <a:pt x="49" y="14"/>
                    <a:pt x="47" y="14"/>
                    <a:pt x="46" y="14"/>
                  </a:cubicBezTo>
                  <a:cubicBezTo>
                    <a:pt x="45" y="13"/>
                    <a:pt x="42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4" y="13"/>
                    <a:pt x="31" y="14"/>
                  </a:cubicBezTo>
                  <a:cubicBezTo>
                    <a:pt x="27" y="16"/>
                    <a:pt x="24" y="17"/>
                    <a:pt x="22" y="19"/>
                  </a:cubicBezTo>
                  <a:cubicBezTo>
                    <a:pt x="19" y="22"/>
                    <a:pt x="18" y="26"/>
                    <a:pt x="17" y="33"/>
                  </a:cubicBezTo>
                  <a:cubicBezTo>
                    <a:pt x="17" y="40"/>
                    <a:pt x="16" y="44"/>
                    <a:pt x="16" y="47"/>
                  </a:cubicBezTo>
                  <a:cubicBezTo>
                    <a:pt x="16" y="48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6" y="47"/>
                    <a:pt x="16" y="47"/>
                  </a:cubicBezTo>
                  <a:cubicBezTo>
                    <a:pt x="15" y="46"/>
                    <a:pt x="14" y="44"/>
                    <a:pt x="13" y="43"/>
                  </a:cubicBezTo>
                  <a:cubicBezTo>
                    <a:pt x="13" y="42"/>
                    <a:pt x="12" y="41"/>
                    <a:pt x="12" y="41"/>
                  </a:cubicBezTo>
                  <a:cubicBezTo>
                    <a:pt x="11" y="40"/>
                    <a:pt x="10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1"/>
                    <a:pt x="6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6" y="43"/>
                    <a:pt x="6" y="44"/>
                  </a:cubicBezTo>
                  <a:cubicBezTo>
                    <a:pt x="6" y="47"/>
                    <a:pt x="7" y="52"/>
                    <a:pt x="9" y="56"/>
                  </a:cubicBezTo>
                  <a:cubicBezTo>
                    <a:pt x="9" y="60"/>
                    <a:pt x="10" y="61"/>
                    <a:pt x="12" y="63"/>
                  </a:cubicBezTo>
                  <a:cubicBezTo>
                    <a:pt x="13" y="64"/>
                    <a:pt x="14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3"/>
                    <a:pt x="12" y="62"/>
                  </a:cubicBezTo>
                  <a:cubicBezTo>
                    <a:pt x="11" y="61"/>
                    <a:pt x="10" y="59"/>
                    <a:pt x="9" y="56"/>
                  </a:cubicBezTo>
                  <a:cubicBezTo>
                    <a:pt x="8" y="51"/>
                    <a:pt x="7" y="47"/>
                    <a:pt x="7" y="44"/>
                  </a:cubicBezTo>
                  <a:cubicBezTo>
                    <a:pt x="7" y="43"/>
                    <a:pt x="7" y="42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8" y="41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2" y="42"/>
                    <a:pt x="12" y="42"/>
                    <a:pt x="13" y="43"/>
                  </a:cubicBezTo>
                  <a:cubicBezTo>
                    <a:pt x="14" y="44"/>
                    <a:pt x="15" y="46"/>
                    <a:pt x="16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7"/>
                  </a:cubicBezTo>
                  <a:cubicBezTo>
                    <a:pt x="17" y="44"/>
                    <a:pt x="17" y="40"/>
                    <a:pt x="18" y="33"/>
                  </a:cubicBezTo>
                  <a:cubicBezTo>
                    <a:pt x="19" y="26"/>
                    <a:pt x="20" y="22"/>
                    <a:pt x="22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4" y="13"/>
                    <a:pt x="37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2" y="13"/>
                    <a:pt x="44" y="14"/>
                    <a:pt x="46" y="15"/>
                  </a:cubicBezTo>
                  <a:cubicBezTo>
                    <a:pt x="47" y="15"/>
                    <a:pt x="48" y="15"/>
                    <a:pt x="50" y="15"/>
                  </a:cubicBezTo>
                  <a:cubicBezTo>
                    <a:pt x="52" y="15"/>
                    <a:pt x="54" y="15"/>
                    <a:pt x="55" y="15"/>
                  </a:cubicBezTo>
                  <a:cubicBezTo>
                    <a:pt x="56" y="15"/>
                    <a:pt x="57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1"/>
                    <a:pt x="62" y="22"/>
                  </a:cubicBezTo>
                  <a:cubicBezTo>
                    <a:pt x="64" y="25"/>
                    <a:pt x="65" y="28"/>
                    <a:pt x="65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0"/>
                    <a:pt x="65" y="30"/>
                    <a:pt x="66" y="30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6" y="34"/>
                    <a:pt x="66" y="36"/>
                    <a:pt x="66" y="38"/>
                  </a:cubicBezTo>
                  <a:cubicBezTo>
                    <a:pt x="66" y="42"/>
                    <a:pt x="66" y="46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6"/>
                    <a:pt x="65" y="45"/>
                  </a:cubicBezTo>
                  <a:cubicBezTo>
                    <a:pt x="65" y="43"/>
                    <a:pt x="66" y="40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2"/>
                    <a:pt x="66" y="31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28"/>
                    <a:pt x="66" y="26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1"/>
                    <a:pt x="64" y="19"/>
                  </a:cubicBezTo>
                  <a:cubicBezTo>
                    <a:pt x="64" y="17"/>
                    <a:pt x="63" y="15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0"/>
                    <a:pt x="58" y="8"/>
                  </a:cubicBezTo>
                  <a:cubicBezTo>
                    <a:pt x="56" y="5"/>
                    <a:pt x="53" y="3"/>
                    <a:pt x="49" y="2"/>
                  </a:cubicBezTo>
                  <a:cubicBezTo>
                    <a:pt x="48" y="2"/>
                    <a:pt x="47" y="2"/>
                    <a:pt x="45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0" y="2"/>
                    <a:pt x="35" y="3"/>
                    <a:pt x="32" y="4"/>
                  </a:cubicBezTo>
                  <a:cubicBezTo>
                    <a:pt x="32" y="5"/>
                    <a:pt x="32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27" y="6"/>
                    <a:pt x="23" y="7"/>
                  </a:cubicBezTo>
                  <a:cubicBezTo>
                    <a:pt x="20" y="9"/>
                    <a:pt x="16" y="11"/>
                    <a:pt x="13" y="14"/>
                  </a:cubicBezTo>
                  <a:cubicBezTo>
                    <a:pt x="12" y="16"/>
                    <a:pt x="11" y="18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4"/>
                    <a:pt x="4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9"/>
                    <a:pt x="7" y="40"/>
                  </a:cubicBezTo>
                  <a:cubicBezTo>
                    <a:pt x="7" y="41"/>
                    <a:pt x="8" y="44"/>
                    <a:pt x="8" y="46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7" y="50"/>
                    <a:pt x="7" y="52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8" y="57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2"/>
                    <a:pt x="11" y="62"/>
                  </a:cubicBezTo>
                  <a:cubicBezTo>
                    <a:pt x="11" y="63"/>
                    <a:pt x="12" y="64"/>
                    <a:pt x="14" y="64"/>
                  </a:cubicBezTo>
                  <a:cubicBezTo>
                    <a:pt x="14" y="64"/>
                    <a:pt x="14" y="64"/>
                    <a:pt x="14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0"/>
                    <a:pt x="14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0" y="65"/>
                    <a:pt x="9" y="63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7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6" y="55"/>
                    <a:pt x="6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2"/>
                    <a:pt x="6" y="50"/>
                    <a:pt x="6" y="47"/>
                  </a:cubicBezTo>
                  <a:cubicBezTo>
                    <a:pt x="6" y="47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5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2"/>
                    <a:pt x="2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1" y="28"/>
                    <a:pt x="1" y="27"/>
                    <a:pt x="2" y="26"/>
                  </a:cubicBezTo>
                  <a:cubicBezTo>
                    <a:pt x="2" y="26"/>
                    <a:pt x="3" y="25"/>
                    <a:pt x="4" y="24"/>
                  </a:cubicBezTo>
                  <a:cubicBezTo>
                    <a:pt x="5" y="23"/>
                    <a:pt x="7" y="22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10" y="15"/>
                    <a:pt x="12" y="13"/>
                  </a:cubicBezTo>
                  <a:cubicBezTo>
                    <a:pt x="14" y="11"/>
                    <a:pt x="16" y="9"/>
                    <a:pt x="19" y="8"/>
                  </a:cubicBezTo>
                  <a:cubicBezTo>
                    <a:pt x="24" y="5"/>
                    <a:pt x="29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2" y="3"/>
                  </a:cubicBezTo>
                  <a:cubicBezTo>
                    <a:pt x="32" y="3"/>
                    <a:pt x="34" y="2"/>
                    <a:pt x="35" y="2"/>
                  </a:cubicBezTo>
                  <a:cubicBezTo>
                    <a:pt x="38" y="1"/>
                    <a:pt x="42" y="1"/>
                    <a:pt x="45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54" y="1"/>
                    <a:pt x="57" y="4"/>
                    <a:pt x="59" y="7"/>
                  </a:cubicBezTo>
                  <a:cubicBezTo>
                    <a:pt x="61" y="9"/>
                    <a:pt x="62" y="12"/>
                    <a:pt x="62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4" y="14"/>
                    <a:pt x="65" y="16"/>
                    <a:pt x="66" y="18"/>
                  </a:cubicBezTo>
                  <a:cubicBezTo>
                    <a:pt x="67" y="21"/>
                    <a:pt x="67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6"/>
                    <a:pt x="68" y="28"/>
                    <a:pt x="68" y="30"/>
                  </a:cubicBezTo>
                  <a:cubicBezTo>
                    <a:pt x="68" y="31"/>
                    <a:pt x="68" y="33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42"/>
                    <a:pt x="67" y="45"/>
                    <a:pt x="66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5" y="49"/>
                    <a:pt x="64" y="49"/>
                    <a:pt x="64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4"/>
                  </a:cubicBezTo>
                  <a:cubicBezTo>
                    <a:pt x="64" y="42"/>
                    <a:pt x="64" y="40"/>
                    <a:pt x="64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31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2" y="26"/>
                    <a:pt x="62" y="24"/>
                  </a:cubicBezTo>
                  <a:cubicBezTo>
                    <a:pt x="60" y="22"/>
                    <a:pt x="59" y="19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6" y="17"/>
                    <a:pt x="55" y="17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0" y="17"/>
                    <a:pt x="47" y="17"/>
                    <a:pt x="46" y="16"/>
                  </a:cubicBezTo>
                  <a:cubicBezTo>
                    <a:pt x="44" y="15"/>
                    <a:pt x="42" y="15"/>
                    <a:pt x="39" y="15"/>
                  </a:cubicBezTo>
                  <a:cubicBezTo>
                    <a:pt x="37" y="15"/>
                    <a:pt x="35" y="15"/>
                    <a:pt x="32" y="16"/>
                  </a:cubicBezTo>
                  <a:cubicBezTo>
                    <a:pt x="28" y="18"/>
                    <a:pt x="25" y="19"/>
                    <a:pt x="23" y="21"/>
                  </a:cubicBezTo>
                  <a:cubicBezTo>
                    <a:pt x="21" y="23"/>
                    <a:pt x="20" y="26"/>
                    <a:pt x="20" y="33"/>
                  </a:cubicBezTo>
                  <a:cubicBezTo>
                    <a:pt x="19" y="42"/>
                    <a:pt x="19" y="47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0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49"/>
                    <a:pt x="15" y="49"/>
                  </a:cubicBezTo>
                  <a:cubicBezTo>
                    <a:pt x="14" y="48"/>
                    <a:pt x="14" y="48"/>
                    <a:pt x="13" y="47"/>
                  </a:cubicBezTo>
                  <a:cubicBezTo>
                    <a:pt x="12" y="45"/>
                    <a:pt x="11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7"/>
                    <a:pt x="9" y="51"/>
                    <a:pt x="11" y="56"/>
                  </a:cubicBezTo>
                  <a:cubicBezTo>
                    <a:pt x="11" y="59"/>
                    <a:pt x="12" y="60"/>
                    <a:pt x="13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6" name="Freeform 303">
              <a:extLst>
                <a:ext uri="{FF2B5EF4-FFF2-40B4-BE49-F238E27FC236}">
                  <a16:creationId xmlns:a16="http://schemas.microsoft.com/office/drawing/2014/main" xmlns="" id="{708A46C5-3946-4C9F-8C9D-1A1C9E1C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499225"/>
              <a:ext cx="155575" cy="71437"/>
            </a:xfrm>
            <a:custGeom>
              <a:avLst/>
              <a:gdLst>
                <a:gd name="T0" fmla="*/ 22 w 31"/>
                <a:gd name="T1" fmla="*/ 3 h 14"/>
                <a:gd name="T2" fmla="*/ 21 w 31"/>
                <a:gd name="T3" fmla="*/ 3 h 14"/>
                <a:gd name="T4" fmla="*/ 21 w 31"/>
                <a:gd name="T5" fmla="*/ 2 h 14"/>
                <a:gd name="T6" fmla="*/ 22 w 31"/>
                <a:gd name="T7" fmla="*/ 3 h 14"/>
                <a:gd name="T8" fmla="*/ 29 w 31"/>
                <a:gd name="T9" fmla="*/ 9 h 14"/>
                <a:gd name="T10" fmla="*/ 29 w 31"/>
                <a:gd name="T11" fmla="*/ 10 h 14"/>
                <a:gd name="T12" fmla="*/ 24 w 31"/>
                <a:gd name="T13" fmla="*/ 10 h 14"/>
                <a:gd name="T14" fmla="*/ 21 w 31"/>
                <a:gd name="T15" fmla="*/ 7 h 14"/>
                <a:gd name="T16" fmla="*/ 19 w 31"/>
                <a:gd name="T17" fmla="*/ 7 h 14"/>
                <a:gd name="T18" fmla="*/ 14 w 31"/>
                <a:gd name="T19" fmla="*/ 10 h 14"/>
                <a:gd name="T20" fmla="*/ 13 w 31"/>
                <a:gd name="T21" fmla="*/ 10 h 14"/>
                <a:gd name="T22" fmla="*/ 13 w 31"/>
                <a:gd name="T23" fmla="*/ 10 h 14"/>
                <a:gd name="T24" fmla="*/ 13 w 31"/>
                <a:gd name="T25" fmla="*/ 10 h 14"/>
                <a:gd name="T26" fmla="*/ 13 w 31"/>
                <a:gd name="T27" fmla="*/ 10 h 14"/>
                <a:gd name="T28" fmla="*/ 9 w 31"/>
                <a:gd name="T29" fmla="*/ 10 h 14"/>
                <a:gd name="T30" fmla="*/ 4 w 31"/>
                <a:gd name="T31" fmla="*/ 10 h 14"/>
                <a:gd name="T32" fmla="*/ 2 w 31"/>
                <a:gd name="T33" fmla="*/ 10 h 14"/>
                <a:gd name="T34" fmla="*/ 3 w 31"/>
                <a:gd name="T35" fmla="*/ 8 h 14"/>
                <a:gd name="T36" fmla="*/ 8 w 31"/>
                <a:gd name="T37" fmla="*/ 5 h 14"/>
                <a:gd name="T38" fmla="*/ 16 w 31"/>
                <a:gd name="T39" fmla="*/ 3 h 14"/>
                <a:gd name="T40" fmla="*/ 20 w 31"/>
                <a:gd name="T41" fmla="*/ 2 h 14"/>
                <a:gd name="T42" fmla="*/ 21 w 31"/>
                <a:gd name="T43" fmla="*/ 3 h 14"/>
                <a:gd name="T44" fmla="*/ 21 w 31"/>
                <a:gd name="T45" fmla="*/ 2 h 14"/>
                <a:gd name="T46" fmla="*/ 21 w 31"/>
                <a:gd name="T47" fmla="*/ 3 h 14"/>
                <a:gd name="T48" fmla="*/ 21 w 31"/>
                <a:gd name="T49" fmla="*/ 3 h 14"/>
                <a:gd name="T50" fmla="*/ 21 w 31"/>
                <a:gd name="T51" fmla="*/ 2 h 14"/>
                <a:gd name="T52" fmla="*/ 19 w 31"/>
                <a:gd name="T53" fmla="*/ 0 h 14"/>
                <a:gd name="T54" fmla="*/ 11 w 31"/>
                <a:gd name="T55" fmla="*/ 3 h 14"/>
                <a:gd name="T56" fmla="*/ 5 w 31"/>
                <a:gd name="T57" fmla="*/ 4 h 14"/>
                <a:gd name="T58" fmla="*/ 0 w 31"/>
                <a:gd name="T59" fmla="*/ 9 h 14"/>
                <a:gd name="T60" fmla="*/ 2 w 31"/>
                <a:gd name="T61" fmla="*/ 12 h 14"/>
                <a:gd name="T62" fmla="*/ 8 w 31"/>
                <a:gd name="T63" fmla="*/ 12 h 14"/>
                <a:gd name="T64" fmla="*/ 13 w 31"/>
                <a:gd name="T65" fmla="*/ 12 h 14"/>
                <a:gd name="T66" fmla="*/ 15 w 31"/>
                <a:gd name="T67" fmla="*/ 12 h 14"/>
                <a:gd name="T68" fmla="*/ 19 w 31"/>
                <a:gd name="T69" fmla="*/ 9 h 14"/>
                <a:gd name="T70" fmla="*/ 20 w 31"/>
                <a:gd name="T71" fmla="*/ 9 h 14"/>
                <a:gd name="T72" fmla="*/ 23 w 31"/>
                <a:gd name="T73" fmla="*/ 12 h 14"/>
                <a:gd name="T74" fmla="*/ 30 w 31"/>
                <a:gd name="T75" fmla="*/ 12 h 14"/>
                <a:gd name="T76" fmla="*/ 30 w 31"/>
                <a:gd name="T77" fmla="*/ 8 h 14"/>
                <a:gd name="T78" fmla="*/ 22 w 31"/>
                <a:gd name="T79" fmla="*/ 0 h 14"/>
                <a:gd name="T80" fmla="*/ 21 w 31"/>
                <a:gd name="T81" fmla="*/ 2 h 14"/>
                <a:gd name="T82" fmla="*/ 21 w 31"/>
                <a:gd name="T8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4">
                  <a:moveTo>
                    <a:pt x="21" y="2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8"/>
                    <a:pt x="22" y="8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9" y="14"/>
                    <a:pt x="30" y="12"/>
                    <a:pt x="30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1" y="8"/>
                    <a:pt x="30" y="8"/>
                  </a:cubicBezTo>
                  <a:cubicBezTo>
                    <a:pt x="30" y="7"/>
                    <a:pt x="29" y="6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7" name="Freeform 304">
              <a:extLst>
                <a:ext uri="{FF2B5EF4-FFF2-40B4-BE49-F238E27FC236}">
                  <a16:creationId xmlns:a16="http://schemas.microsoft.com/office/drawing/2014/main" xmlns="" id="{32E70833-6807-426E-8296-18AA861B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499225"/>
              <a:ext cx="160338" cy="71437"/>
            </a:xfrm>
            <a:custGeom>
              <a:avLst/>
              <a:gdLst>
                <a:gd name="T0" fmla="*/ 21 w 32"/>
                <a:gd name="T1" fmla="*/ 3 h 14"/>
                <a:gd name="T2" fmla="*/ 21 w 32"/>
                <a:gd name="T3" fmla="*/ 3 h 14"/>
                <a:gd name="T4" fmla="*/ 29 w 32"/>
                <a:gd name="T5" fmla="*/ 10 h 14"/>
                <a:gd name="T6" fmla="*/ 29 w 32"/>
                <a:gd name="T7" fmla="*/ 10 h 14"/>
                <a:gd name="T8" fmla="*/ 20 w 32"/>
                <a:gd name="T9" fmla="*/ 7 h 14"/>
                <a:gd name="T10" fmla="*/ 14 w 32"/>
                <a:gd name="T11" fmla="*/ 10 h 14"/>
                <a:gd name="T12" fmla="*/ 13 w 32"/>
                <a:gd name="T13" fmla="*/ 10 h 14"/>
                <a:gd name="T14" fmla="*/ 13 w 32"/>
                <a:gd name="T15" fmla="*/ 10 h 14"/>
                <a:gd name="T16" fmla="*/ 9 w 32"/>
                <a:gd name="T17" fmla="*/ 9 h 14"/>
                <a:gd name="T18" fmla="*/ 4 w 32"/>
                <a:gd name="T19" fmla="*/ 10 h 14"/>
                <a:gd name="T20" fmla="*/ 3 w 32"/>
                <a:gd name="T21" fmla="*/ 9 h 14"/>
                <a:gd name="T22" fmla="*/ 3 w 32"/>
                <a:gd name="T23" fmla="*/ 9 h 14"/>
                <a:gd name="T24" fmla="*/ 3 w 32"/>
                <a:gd name="T25" fmla="*/ 9 h 14"/>
                <a:gd name="T26" fmla="*/ 8 w 32"/>
                <a:gd name="T27" fmla="*/ 6 h 14"/>
                <a:gd name="T28" fmla="*/ 20 w 32"/>
                <a:gd name="T29" fmla="*/ 3 h 14"/>
                <a:gd name="T30" fmla="*/ 20 w 32"/>
                <a:gd name="T31" fmla="*/ 3 h 14"/>
                <a:gd name="T32" fmla="*/ 20 w 32"/>
                <a:gd name="T33" fmla="*/ 3 h 14"/>
                <a:gd name="T34" fmla="*/ 22 w 32"/>
                <a:gd name="T35" fmla="*/ 0 h 14"/>
                <a:gd name="T36" fmla="*/ 8 w 32"/>
                <a:gd name="T37" fmla="*/ 3 h 14"/>
                <a:gd name="T38" fmla="*/ 0 w 32"/>
                <a:gd name="T39" fmla="*/ 10 h 14"/>
                <a:gd name="T40" fmla="*/ 8 w 32"/>
                <a:gd name="T41" fmla="*/ 12 h 14"/>
                <a:gd name="T42" fmla="*/ 13 w 32"/>
                <a:gd name="T43" fmla="*/ 13 h 14"/>
                <a:gd name="T44" fmla="*/ 19 w 32"/>
                <a:gd name="T45" fmla="*/ 10 h 14"/>
                <a:gd name="T46" fmla="*/ 20 w 32"/>
                <a:gd name="T47" fmla="*/ 10 h 14"/>
                <a:gd name="T48" fmla="*/ 21 w 32"/>
                <a:gd name="T49" fmla="*/ 10 h 14"/>
                <a:gd name="T50" fmla="*/ 32 w 32"/>
                <a:gd name="T51" fmla="*/ 10 h 14"/>
                <a:gd name="T52" fmla="*/ 22 w 32"/>
                <a:gd name="T53" fmla="*/ 0 h 14"/>
                <a:gd name="T54" fmla="*/ 21 w 32"/>
                <a:gd name="T55" fmla="*/ 1 h 14"/>
                <a:gd name="T56" fmla="*/ 21 w 32"/>
                <a:gd name="T57" fmla="*/ 1 h 14"/>
                <a:gd name="T58" fmla="*/ 30 w 32"/>
                <a:gd name="T59" fmla="*/ 8 h 14"/>
                <a:gd name="T60" fmla="*/ 27 w 32"/>
                <a:gd name="T61" fmla="*/ 14 h 14"/>
                <a:gd name="T62" fmla="*/ 20 w 32"/>
                <a:gd name="T63" fmla="*/ 9 h 14"/>
                <a:gd name="T64" fmla="*/ 20 w 32"/>
                <a:gd name="T65" fmla="*/ 9 h 14"/>
                <a:gd name="T66" fmla="*/ 15 w 32"/>
                <a:gd name="T67" fmla="*/ 11 h 14"/>
                <a:gd name="T68" fmla="*/ 8 w 32"/>
                <a:gd name="T69" fmla="*/ 12 h 14"/>
                <a:gd name="T70" fmla="*/ 0 w 32"/>
                <a:gd name="T71" fmla="*/ 10 h 14"/>
                <a:gd name="T72" fmla="*/ 2 w 32"/>
                <a:gd name="T73" fmla="*/ 6 h 14"/>
                <a:gd name="T74" fmla="*/ 22 w 32"/>
                <a:gd name="T75" fmla="*/ 1 h 14"/>
                <a:gd name="T76" fmla="*/ 21 w 32"/>
                <a:gd name="T77" fmla="*/ 2 h 14"/>
                <a:gd name="T78" fmla="*/ 21 w 32"/>
                <a:gd name="T79" fmla="*/ 2 h 14"/>
                <a:gd name="T80" fmla="*/ 21 w 32"/>
                <a:gd name="T81" fmla="*/ 2 h 14"/>
                <a:gd name="T82" fmla="*/ 21 w 32"/>
                <a:gd name="T83" fmla="*/ 2 h 14"/>
                <a:gd name="T84" fmla="*/ 11 w 32"/>
                <a:gd name="T85" fmla="*/ 5 h 14"/>
                <a:gd name="T86" fmla="*/ 3 w 32"/>
                <a:gd name="T87" fmla="*/ 8 h 14"/>
                <a:gd name="T88" fmla="*/ 2 w 32"/>
                <a:gd name="T89" fmla="*/ 10 h 14"/>
                <a:gd name="T90" fmla="*/ 8 w 32"/>
                <a:gd name="T91" fmla="*/ 10 h 14"/>
                <a:gd name="T92" fmla="*/ 13 w 32"/>
                <a:gd name="T93" fmla="*/ 10 h 14"/>
                <a:gd name="T94" fmla="*/ 14 w 32"/>
                <a:gd name="T95" fmla="*/ 10 h 14"/>
                <a:gd name="T96" fmla="*/ 13 w 32"/>
                <a:gd name="T97" fmla="*/ 10 h 14"/>
                <a:gd name="T98" fmla="*/ 14 w 32"/>
                <a:gd name="T99" fmla="*/ 10 h 14"/>
                <a:gd name="T100" fmla="*/ 19 w 32"/>
                <a:gd name="T101" fmla="*/ 7 h 14"/>
                <a:gd name="T102" fmla="*/ 22 w 32"/>
                <a:gd name="T103" fmla="*/ 8 h 14"/>
                <a:gd name="T104" fmla="*/ 29 w 32"/>
                <a:gd name="T105" fmla="*/ 10 h 14"/>
                <a:gd name="T106" fmla="*/ 22 w 32"/>
                <a:gd name="T107" fmla="*/ 2 h 14"/>
                <a:gd name="T108" fmla="*/ 21 w 32"/>
                <a:gd name="T109" fmla="*/ 3 h 14"/>
                <a:gd name="T110" fmla="*/ 21 w 32"/>
                <a:gd name="T1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" h="14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4"/>
                    <a:pt x="30" y="13"/>
                    <a:pt x="31" y="12"/>
                  </a:cubicBezTo>
                  <a:cubicBezTo>
                    <a:pt x="31" y="12"/>
                    <a:pt x="32" y="11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1" y="8"/>
                    <a:pt x="31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7" y="4"/>
                  </a:cubicBezTo>
                  <a:cubicBezTo>
                    <a:pt x="29" y="6"/>
                    <a:pt x="30" y="7"/>
                    <a:pt x="30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4" y="13"/>
                    <a:pt x="23" y="12"/>
                  </a:cubicBezTo>
                  <a:cubicBezTo>
                    <a:pt x="22" y="11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2"/>
                    <a:pt x="4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6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2" y="3"/>
                    <a:pt x="13" y="2"/>
                    <a:pt x="15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4" y="4"/>
                    <a:pt x="12" y="4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9"/>
                    <a:pt x="23" y="9"/>
                    <a:pt x="24" y="10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4" y="3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8" name="Freeform 305">
              <a:extLst>
                <a:ext uri="{FF2B5EF4-FFF2-40B4-BE49-F238E27FC236}">
                  <a16:creationId xmlns:a16="http://schemas.microsoft.com/office/drawing/2014/main" xmlns="" id="{A2E31121-334F-4FC3-99F5-07F897756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6596063"/>
              <a:ext cx="176213" cy="92075"/>
            </a:xfrm>
            <a:custGeom>
              <a:avLst/>
              <a:gdLst>
                <a:gd name="T0" fmla="*/ 1 w 35"/>
                <a:gd name="T1" fmla="*/ 1 h 18"/>
                <a:gd name="T2" fmla="*/ 0 w 35"/>
                <a:gd name="T3" fmla="*/ 2 h 18"/>
                <a:gd name="T4" fmla="*/ 23 w 35"/>
                <a:gd name="T5" fmla="*/ 15 h 18"/>
                <a:gd name="T6" fmla="*/ 24 w 35"/>
                <a:gd name="T7" fmla="*/ 15 h 18"/>
                <a:gd name="T8" fmla="*/ 31 w 35"/>
                <a:gd name="T9" fmla="*/ 11 h 18"/>
                <a:gd name="T10" fmla="*/ 34 w 35"/>
                <a:gd name="T11" fmla="*/ 7 h 18"/>
                <a:gd name="T12" fmla="*/ 33 w 35"/>
                <a:gd name="T13" fmla="*/ 6 h 18"/>
                <a:gd name="T14" fmla="*/ 32 w 35"/>
                <a:gd name="T15" fmla="*/ 7 h 18"/>
                <a:gd name="T16" fmla="*/ 33 w 35"/>
                <a:gd name="T17" fmla="*/ 10 h 18"/>
                <a:gd name="T18" fmla="*/ 34 w 35"/>
                <a:gd name="T19" fmla="*/ 9 h 18"/>
                <a:gd name="T20" fmla="*/ 33 w 35"/>
                <a:gd name="T21" fmla="*/ 9 h 18"/>
                <a:gd name="T22" fmla="*/ 33 w 35"/>
                <a:gd name="T23" fmla="*/ 9 h 18"/>
                <a:gd name="T24" fmla="*/ 24 w 35"/>
                <a:gd name="T25" fmla="*/ 15 h 18"/>
                <a:gd name="T26" fmla="*/ 23 w 35"/>
                <a:gd name="T27" fmla="*/ 16 h 18"/>
                <a:gd name="T28" fmla="*/ 12 w 35"/>
                <a:gd name="T29" fmla="*/ 12 h 18"/>
                <a:gd name="T30" fmla="*/ 7 w 35"/>
                <a:gd name="T31" fmla="*/ 9 h 18"/>
                <a:gd name="T32" fmla="*/ 5 w 35"/>
                <a:gd name="T33" fmla="*/ 8 h 18"/>
                <a:gd name="T34" fmla="*/ 4 w 35"/>
                <a:gd name="T35" fmla="*/ 9 h 18"/>
                <a:gd name="T36" fmla="*/ 5 w 35"/>
                <a:gd name="T37" fmla="*/ 9 h 18"/>
                <a:gd name="T38" fmla="*/ 2 w 35"/>
                <a:gd name="T39" fmla="*/ 1 h 18"/>
                <a:gd name="T40" fmla="*/ 1 w 35"/>
                <a:gd name="T41" fmla="*/ 1 h 18"/>
                <a:gd name="T42" fmla="*/ 0 w 35"/>
                <a:gd name="T43" fmla="*/ 2 h 18"/>
                <a:gd name="T44" fmla="*/ 1 w 35"/>
                <a:gd name="T45" fmla="*/ 1 h 18"/>
                <a:gd name="T46" fmla="*/ 0 w 35"/>
                <a:gd name="T47" fmla="*/ 2 h 18"/>
                <a:gd name="T48" fmla="*/ 3 w 35"/>
                <a:gd name="T49" fmla="*/ 10 h 18"/>
                <a:gd name="T50" fmla="*/ 3 w 35"/>
                <a:gd name="T51" fmla="*/ 10 h 18"/>
                <a:gd name="T52" fmla="*/ 11 w 35"/>
                <a:gd name="T53" fmla="*/ 14 h 18"/>
                <a:gd name="T54" fmla="*/ 23 w 35"/>
                <a:gd name="T55" fmla="*/ 18 h 18"/>
                <a:gd name="T56" fmla="*/ 25 w 35"/>
                <a:gd name="T57" fmla="*/ 17 h 18"/>
                <a:gd name="T58" fmla="*/ 35 w 35"/>
                <a:gd name="T59" fmla="*/ 10 h 18"/>
                <a:gd name="T60" fmla="*/ 35 w 35"/>
                <a:gd name="T61" fmla="*/ 9 h 18"/>
                <a:gd name="T62" fmla="*/ 34 w 35"/>
                <a:gd name="T63" fmla="*/ 6 h 18"/>
                <a:gd name="T64" fmla="*/ 33 w 35"/>
                <a:gd name="T65" fmla="*/ 5 h 18"/>
                <a:gd name="T66" fmla="*/ 32 w 35"/>
                <a:gd name="T67" fmla="*/ 6 h 18"/>
                <a:gd name="T68" fmla="*/ 29 w 35"/>
                <a:gd name="T69" fmla="*/ 9 h 18"/>
                <a:gd name="T70" fmla="*/ 23 w 35"/>
                <a:gd name="T71" fmla="*/ 13 h 18"/>
                <a:gd name="T72" fmla="*/ 24 w 35"/>
                <a:gd name="T73" fmla="*/ 14 h 18"/>
                <a:gd name="T74" fmla="*/ 24 w 35"/>
                <a:gd name="T75" fmla="*/ 13 h 18"/>
                <a:gd name="T76" fmla="*/ 8 w 35"/>
                <a:gd name="T77" fmla="*/ 6 h 18"/>
                <a:gd name="T78" fmla="*/ 4 w 35"/>
                <a:gd name="T79" fmla="*/ 2 h 18"/>
                <a:gd name="T80" fmla="*/ 2 w 35"/>
                <a:gd name="T81" fmla="*/ 1 h 18"/>
                <a:gd name="T82" fmla="*/ 2 w 35"/>
                <a:gd name="T83" fmla="*/ 1 h 18"/>
                <a:gd name="T84" fmla="*/ 2 w 35"/>
                <a:gd name="T85" fmla="*/ 1 h 18"/>
                <a:gd name="T86" fmla="*/ 1 w 35"/>
                <a:gd name="T87" fmla="*/ 0 h 18"/>
                <a:gd name="T88" fmla="*/ 0 w 35"/>
                <a:gd name="T89" fmla="*/ 2 h 18"/>
                <a:gd name="T90" fmla="*/ 1 w 35"/>
                <a:gd name="T9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18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9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3"/>
                    <a:pt x="29" y="12"/>
                    <a:pt x="31" y="11"/>
                  </a:cubicBezTo>
                  <a:cubicBezTo>
                    <a:pt x="32" y="10"/>
                    <a:pt x="33" y="8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0" y="14"/>
                    <a:pt x="24" y="15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0" y="16"/>
                    <a:pt x="15" y="14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7" y="12"/>
                    <a:pt x="11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7"/>
                  </a:cubicBezTo>
                  <a:cubicBezTo>
                    <a:pt x="31" y="16"/>
                    <a:pt x="35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7"/>
                    <a:pt x="31" y="8"/>
                    <a:pt x="29" y="9"/>
                  </a:cubicBezTo>
                  <a:cubicBezTo>
                    <a:pt x="28" y="10"/>
                    <a:pt x="26" y="12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9" name="Freeform 306">
              <a:extLst>
                <a:ext uri="{FF2B5EF4-FFF2-40B4-BE49-F238E27FC236}">
                  <a16:creationId xmlns:a16="http://schemas.microsoft.com/office/drawing/2014/main" xmlns="" id="{6125D23D-5DB8-4C70-84B4-AAF11D226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6596063"/>
              <a:ext cx="180975" cy="92075"/>
            </a:xfrm>
            <a:custGeom>
              <a:avLst/>
              <a:gdLst>
                <a:gd name="T0" fmla="*/ 0 w 36"/>
                <a:gd name="T1" fmla="*/ 2 h 18"/>
                <a:gd name="T2" fmla="*/ 0 w 36"/>
                <a:gd name="T3" fmla="*/ 2 h 18"/>
                <a:gd name="T4" fmla="*/ 23 w 36"/>
                <a:gd name="T5" fmla="*/ 15 h 18"/>
                <a:gd name="T6" fmla="*/ 31 w 36"/>
                <a:gd name="T7" fmla="*/ 11 h 18"/>
                <a:gd name="T8" fmla="*/ 33 w 36"/>
                <a:gd name="T9" fmla="*/ 6 h 18"/>
                <a:gd name="T10" fmla="*/ 33 w 36"/>
                <a:gd name="T11" fmla="*/ 10 h 18"/>
                <a:gd name="T12" fmla="*/ 33 w 36"/>
                <a:gd name="T13" fmla="*/ 9 h 18"/>
                <a:gd name="T14" fmla="*/ 24 w 36"/>
                <a:gd name="T15" fmla="*/ 15 h 18"/>
                <a:gd name="T16" fmla="*/ 23 w 36"/>
                <a:gd name="T17" fmla="*/ 15 h 18"/>
                <a:gd name="T18" fmla="*/ 5 w 36"/>
                <a:gd name="T19" fmla="*/ 8 h 18"/>
                <a:gd name="T20" fmla="*/ 5 w 36"/>
                <a:gd name="T21" fmla="*/ 9 h 18"/>
                <a:gd name="T22" fmla="*/ 1 w 36"/>
                <a:gd name="T23" fmla="*/ 1 h 18"/>
                <a:gd name="T24" fmla="*/ 3 w 36"/>
                <a:gd name="T25" fmla="*/ 1 h 18"/>
                <a:gd name="T26" fmla="*/ 3 w 36"/>
                <a:gd name="T27" fmla="*/ 10 h 18"/>
                <a:gd name="T28" fmla="*/ 23 w 36"/>
                <a:gd name="T29" fmla="*/ 18 h 18"/>
                <a:gd name="T30" fmla="*/ 35 w 36"/>
                <a:gd name="T31" fmla="*/ 10 h 18"/>
                <a:gd name="T32" fmla="*/ 35 w 36"/>
                <a:gd name="T33" fmla="*/ 10 h 18"/>
                <a:gd name="T34" fmla="*/ 35 w 36"/>
                <a:gd name="T35" fmla="*/ 10 h 18"/>
                <a:gd name="T36" fmla="*/ 36 w 36"/>
                <a:gd name="T37" fmla="*/ 9 h 18"/>
                <a:gd name="T38" fmla="*/ 32 w 36"/>
                <a:gd name="T39" fmla="*/ 6 h 18"/>
                <a:gd name="T40" fmla="*/ 23 w 36"/>
                <a:gd name="T41" fmla="*/ 14 h 18"/>
                <a:gd name="T42" fmla="*/ 24 w 36"/>
                <a:gd name="T43" fmla="*/ 13 h 18"/>
                <a:gd name="T44" fmla="*/ 2 w 36"/>
                <a:gd name="T45" fmla="*/ 1 h 18"/>
                <a:gd name="T46" fmla="*/ 0 w 36"/>
                <a:gd name="T47" fmla="*/ 1 h 18"/>
                <a:gd name="T48" fmla="*/ 1 w 36"/>
                <a:gd name="T49" fmla="*/ 1 h 18"/>
                <a:gd name="T50" fmla="*/ 0 w 36"/>
                <a:gd name="T51" fmla="*/ 2 h 18"/>
                <a:gd name="T52" fmla="*/ 1 w 36"/>
                <a:gd name="T53" fmla="*/ 1 h 18"/>
                <a:gd name="T54" fmla="*/ 2 w 36"/>
                <a:gd name="T55" fmla="*/ 1 h 18"/>
                <a:gd name="T56" fmla="*/ 24 w 36"/>
                <a:gd name="T57" fmla="*/ 13 h 18"/>
                <a:gd name="T58" fmla="*/ 23 w 36"/>
                <a:gd name="T59" fmla="*/ 13 h 18"/>
                <a:gd name="T60" fmla="*/ 32 w 36"/>
                <a:gd name="T61" fmla="*/ 6 h 18"/>
                <a:gd name="T62" fmla="*/ 35 w 36"/>
                <a:gd name="T63" fmla="*/ 9 h 18"/>
                <a:gd name="T64" fmla="*/ 35 w 36"/>
                <a:gd name="T65" fmla="*/ 10 h 18"/>
                <a:gd name="T66" fmla="*/ 11 w 36"/>
                <a:gd name="T67" fmla="*/ 14 h 18"/>
                <a:gd name="T68" fmla="*/ 3 w 36"/>
                <a:gd name="T69" fmla="*/ 9 h 18"/>
                <a:gd name="T70" fmla="*/ 1 w 36"/>
                <a:gd name="T71" fmla="*/ 1 h 18"/>
                <a:gd name="T72" fmla="*/ 2 w 36"/>
                <a:gd name="T73" fmla="*/ 1 h 18"/>
                <a:gd name="T74" fmla="*/ 4 w 36"/>
                <a:gd name="T75" fmla="*/ 9 h 18"/>
                <a:gd name="T76" fmla="*/ 6 w 36"/>
                <a:gd name="T77" fmla="*/ 10 h 18"/>
                <a:gd name="T78" fmla="*/ 23 w 36"/>
                <a:gd name="T79" fmla="*/ 16 h 18"/>
                <a:gd name="T80" fmla="*/ 33 w 36"/>
                <a:gd name="T81" fmla="*/ 9 h 18"/>
                <a:gd name="T82" fmla="*/ 33 w 36"/>
                <a:gd name="T83" fmla="*/ 9 h 18"/>
                <a:gd name="T84" fmla="*/ 33 w 36"/>
                <a:gd name="T85" fmla="*/ 10 h 18"/>
                <a:gd name="T86" fmla="*/ 33 w 36"/>
                <a:gd name="T87" fmla="*/ 7 h 18"/>
                <a:gd name="T88" fmla="*/ 30 w 36"/>
                <a:gd name="T89" fmla="*/ 11 h 18"/>
                <a:gd name="T90" fmla="*/ 23 w 36"/>
                <a:gd name="T91" fmla="*/ 15 h 18"/>
                <a:gd name="T92" fmla="*/ 2 w 36"/>
                <a:gd name="T93" fmla="*/ 4 h 18"/>
                <a:gd name="T94" fmla="*/ 0 w 36"/>
                <a:gd name="T95" fmla="*/ 2 h 18"/>
                <a:gd name="T96" fmla="*/ 1 w 36"/>
                <a:gd name="T9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" h="1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9" y="13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4"/>
                    <a:pt x="29" y="12"/>
                    <a:pt x="31" y="11"/>
                  </a:cubicBezTo>
                  <a:cubicBezTo>
                    <a:pt x="33" y="10"/>
                    <a:pt x="34" y="8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29" y="14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0" y="15"/>
                    <a:pt x="16" y="13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6" y="12"/>
                    <a:pt x="10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8" y="17"/>
                    <a:pt x="31" y="15"/>
                    <a:pt x="33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1" y="7"/>
                    <a:pt x="31" y="8"/>
                    <a:pt x="29" y="9"/>
                  </a:cubicBezTo>
                  <a:cubicBezTo>
                    <a:pt x="28" y="10"/>
                    <a:pt x="26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4"/>
                    <a:pt x="6" y="5"/>
                    <a:pt x="8" y="6"/>
                  </a:cubicBezTo>
                  <a:cubicBezTo>
                    <a:pt x="11" y="9"/>
                    <a:pt x="17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6" y="12"/>
                    <a:pt x="28" y="11"/>
                    <a:pt x="29" y="9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1"/>
                    <a:pt x="31" y="16"/>
                    <a:pt x="25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0" y="17"/>
                    <a:pt x="15" y="16"/>
                    <a:pt x="11" y="14"/>
                  </a:cubicBezTo>
                  <a:cubicBezTo>
                    <a:pt x="7" y="12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8" y="10"/>
                    <a:pt x="9" y="11"/>
                    <a:pt x="11" y="12"/>
                  </a:cubicBezTo>
                  <a:cubicBezTo>
                    <a:pt x="15" y="14"/>
                    <a:pt x="20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30" y="14"/>
                    <a:pt x="33" y="10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2" y="9"/>
                    <a:pt x="30" y="11"/>
                  </a:cubicBezTo>
                  <a:cubicBezTo>
                    <a:pt x="29" y="12"/>
                    <a:pt x="27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6" y="14"/>
                    <a:pt x="11" y="11"/>
                    <a:pt x="7" y="8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0" name="Freeform 307">
              <a:extLst>
                <a:ext uri="{FF2B5EF4-FFF2-40B4-BE49-F238E27FC236}">
                  <a16:creationId xmlns:a16="http://schemas.microsoft.com/office/drawing/2014/main" xmlns="" id="{2E748CD7-DE94-491F-941E-18CC657DD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683375"/>
              <a:ext cx="46038" cy="25400"/>
            </a:xfrm>
            <a:custGeom>
              <a:avLst/>
              <a:gdLst>
                <a:gd name="T0" fmla="*/ 1 w 9"/>
                <a:gd name="T1" fmla="*/ 2 h 5"/>
                <a:gd name="T2" fmla="*/ 7 w 9"/>
                <a:gd name="T3" fmla="*/ 5 h 5"/>
                <a:gd name="T4" fmla="*/ 9 w 9"/>
                <a:gd name="T5" fmla="*/ 5 h 5"/>
                <a:gd name="T6" fmla="*/ 8 w 9"/>
                <a:gd name="T7" fmla="*/ 3 h 5"/>
                <a:gd name="T8" fmla="*/ 2 w 9"/>
                <a:gd name="T9" fmla="*/ 0 h 5"/>
                <a:gd name="T10" fmla="*/ 0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1" name="Freeform 308">
              <a:extLst>
                <a:ext uri="{FF2B5EF4-FFF2-40B4-BE49-F238E27FC236}">
                  <a16:creationId xmlns:a16="http://schemas.microsoft.com/office/drawing/2014/main" xmlns="" id="{C0EC0586-2020-4FB8-9CFF-44BBB24E4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678613"/>
              <a:ext cx="46038" cy="36512"/>
            </a:xfrm>
            <a:custGeom>
              <a:avLst/>
              <a:gdLst>
                <a:gd name="T0" fmla="*/ 1 w 9"/>
                <a:gd name="T1" fmla="*/ 3 h 7"/>
                <a:gd name="T2" fmla="*/ 7 w 9"/>
                <a:gd name="T3" fmla="*/ 6 h 7"/>
                <a:gd name="T4" fmla="*/ 8 w 9"/>
                <a:gd name="T5" fmla="*/ 7 h 7"/>
                <a:gd name="T6" fmla="*/ 9 w 9"/>
                <a:gd name="T7" fmla="*/ 6 h 7"/>
                <a:gd name="T8" fmla="*/ 9 w 9"/>
                <a:gd name="T9" fmla="*/ 5 h 7"/>
                <a:gd name="T10" fmla="*/ 8 w 9"/>
                <a:gd name="T11" fmla="*/ 4 h 7"/>
                <a:gd name="T12" fmla="*/ 2 w 9"/>
                <a:gd name="T13" fmla="*/ 1 h 7"/>
                <a:gd name="T14" fmla="*/ 1 w 9"/>
                <a:gd name="T15" fmla="*/ 0 h 7"/>
                <a:gd name="T16" fmla="*/ 0 w 9"/>
                <a:gd name="T17" fmla="*/ 1 h 7"/>
                <a:gd name="T18" fmla="*/ 0 w 9"/>
                <a:gd name="T19" fmla="*/ 2 h 7"/>
                <a:gd name="T20" fmla="*/ 1 w 9"/>
                <a:gd name="T21" fmla="*/ 3 h 7"/>
                <a:gd name="T22" fmla="*/ 1 w 9"/>
                <a:gd name="T23" fmla="*/ 3 h 7"/>
                <a:gd name="T24" fmla="*/ 0 w 9"/>
                <a:gd name="T25" fmla="*/ 2 h 7"/>
                <a:gd name="T26" fmla="*/ 1 w 9"/>
                <a:gd name="T27" fmla="*/ 2 h 7"/>
                <a:gd name="T28" fmla="*/ 1 w 9"/>
                <a:gd name="T29" fmla="*/ 1 h 7"/>
                <a:gd name="T30" fmla="*/ 2 w 9"/>
                <a:gd name="T31" fmla="*/ 1 h 7"/>
                <a:gd name="T32" fmla="*/ 8 w 9"/>
                <a:gd name="T33" fmla="*/ 4 h 7"/>
                <a:gd name="T34" fmla="*/ 9 w 9"/>
                <a:gd name="T35" fmla="*/ 5 h 7"/>
                <a:gd name="T36" fmla="*/ 8 w 9"/>
                <a:gd name="T37" fmla="*/ 5 h 7"/>
                <a:gd name="T38" fmla="*/ 8 w 9"/>
                <a:gd name="T39" fmla="*/ 6 h 7"/>
                <a:gd name="T40" fmla="*/ 7 w 9"/>
                <a:gd name="T41" fmla="*/ 6 h 7"/>
                <a:gd name="T42" fmla="*/ 1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1" y="3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2" name="Freeform 309">
              <a:extLst>
                <a:ext uri="{FF2B5EF4-FFF2-40B4-BE49-F238E27FC236}">
                  <a16:creationId xmlns:a16="http://schemas.microsoft.com/office/drawing/2014/main" xmlns="" id="{130980F7-2D63-43D6-9301-616BC0F4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6683375"/>
              <a:ext cx="36513" cy="31750"/>
            </a:xfrm>
            <a:custGeom>
              <a:avLst/>
              <a:gdLst>
                <a:gd name="T0" fmla="*/ 5 w 7"/>
                <a:gd name="T1" fmla="*/ 0 h 6"/>
                <a:gd name="T2" fmla="*/ 1 w 7"/>
                <a:gd name="T3" fmla="*/ 4 h 6"/>
                <a:gd name="T4" fmla="*/ 1 w 7"/>
                <a:gd name="T5" fmla="*/ 6 h 6"/>
                <a:gd name="T6" fmla="*/ 3 w 7"/>
                <a:gd name="T7" fmla="*/ 6 h 6"/>
                <a:gd name="T8" fmla="*/ 6 w 7"/>
                <a:gd name="T9" fmla="*/ 2 h 6"/>
                <a:gd name="T10" fmla="*/ 6 w 7"/>
                <a:gd name="T11" fmla="*/ 0 h 6"/>
                <a:gd name="T12" fmla="*/ 5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3" name="Freeform 310">
              <a:extLst>
                <a:ext uri="{FF2B5EF4-FFF2-40B4-BE49-F238E27FC236}">
                  <a16:creationId xmlns:a16="http://schemas.microsoft.com/office/drawing/2014/main" xmlns="" id="{B4E04D84-4CFA-46D2-A090-6042F9BE3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6678613"/>
              <a:ext cx="36513" cy="36512"/>
            </a:xfrm>
            <a:custGeom>
              <a:avLst/>
              <a:gdLst>
                <a:gd name="T0" fmla="*/ 5 w 7"/>
                <a:gd name="T1" fmla="*/ 1 h 7"/>
                <a:gd name="T2" fmla="*/ 1 w 7"/>
                <a:gd name="T3" fmla="*/ 5 h 7"/>
                <a:gd name="T4" fmla="*/ 0 w 7"/>
                <a:gd name="T5" fmla="*/ 6 h 7"/>
                <a:gd name="T6" fmla="*/ 1 w 7"/>
                <a:gd name="T7" fmla="*/ 7 h 7"/>
                <a:gd name="T8" fmla="*/ 2 w 7"/>
                <a:gd name="T9" fmla="*/ 7 h 7"/>
                <a:gd name="T10" fmla="*/ 3 w 7"/>
                <a:gd name="T11" fmla="*/ 7 h 7"/>
                <a:gd name="T12" fmla="*/ 7 w 7"/>
                <a:gd name="T13" fmla="*/ 3 h 7"/>
                <a:gd name="T14" fmla="*/ 7 w 7"/>
                <a:gd name="T15" fmla="*/ 2 h 7"/>
                <a:gd name="T16" fmla="*/ 7 w 7"/>
                <a:gd name="T17" fmla="*/ 1 h 7"/>
                <a:gd name="T18" fmla="*/ 6 w 7"/>
                <a:gd name="T19" fmla="*/ 0 h 7"/>
                <a:gd name="T20" fmla="*/ 5 w 7"/>
                <a:gd name="T21" fmla="*/ 1 h 7"/>
                <a:gd name="T22" fmla="*/ 5 w 7"/>
                <a:gd name="T23" fmla="*/ 1 h 7"/>
                <a:gd name="T24" fmla="*/ 6 w 7"/>
                <a:gd name="T25" fmla="*/ 1 h 7"/>
                <a:gd name="T26" fmla="*/ 6 w 7"/>
                <a:gd name="T27" fmla="*/ 1 h 7"/>
                <a:gd name="T28" fmla="*/ 6 w 7"/>
                <a:gd name="T29" fmla="*/ 2 h 7"/>
                <a:gd name="T30" fmla="*/ 6 w 7"/>
                <a:gd name="T31" fmla="*/ 2 h 7"/>
                <a:gd name="T32" fmla="*/ 2 w 7"/>
                <a:gd name="T33" fmla="*/ 7 h 7"/>
                <a:gd name="T34" fmla="*/ 2 w 7"/>
                <a:gd name="T35" fmla="*/ 7 h 7"/>
                <a:gd name="T36" fmla="*/ 1 w 7"/>
                <a:gd name="T37" fmla="*/ 7 h 7"/>
                <a:gd name="T38" fmla="*/ 1 w 7"/>
                <a:gd name="T39" fmla="*/ 6 h 7"/>
                <a:gd name="T40" fmla="*/ 1 w 7"/>
                <a:gd name="T41" fmla="*/ 5 h 7"/>
                <a:gd name="T42" fmla="*/ 5 w 7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7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4" name="Freeform 311">
              <a:extLst>
                <a:ext uri="{FF2B5EF4-FFF2-40B4-BE49-F238E27FC236}">
                  <a16:creationId xmlns:a16="http://schemas.microsoft.com/office/drawing/2014/main" xmlns="" id="{0929301B-B3E8-41B5-8C9F-F66FE3E0F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6715125"/>
              <a:ext cx="44450" cy="30162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5 h 6"/>
                <a:gd name="T4" fmla="*/ 9 w 9"/>
                <a:gd name="T5" fmla="*/ 5 h 6"/>
                <a:gd name="T6" fmla="*/ 8 w 9"/>
                <a:gd name="T7" fmla="*/ 3 h 6"/>
                <a:gd name="T8" fmla="*/ 2 w 9"/>
                <a:gd name="T9" fmla="*/ 0 h 6"/>
                <a:gd name="T10" fmla="*/ 0 w 9"/>
                <a:gd name="T11" fmla="*/ 1 h 6"/>
                <a:gd name="T12" fmla="*/ 1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5" name="Freeform 312">
              <a:extLst>
                <a:ext uri="{FF2B5EF4-FFF2-40B4-BE49-F238E27FC236}">
                  <a16:creationId xmlns:a16="http://schemas.microsoft.com/office/drawing/2014/main" xmlns="" id="{8A887490-1BD1-40D4-9A00-4F391323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6715125"/>
              <a:ext cx="44450" cy="30162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6 h 6"/>
                <a:gd name="T4" fmla="*/ 8 w 9"/>
                <a:gd name="T5" fmla="*/ 6 h 6"/>
                <a:gd name="T6" fmla="*/ 9 w 9"/>
                <a:gd name="T7" fmla="*/ 5 h 6"/>
                <a:gd name="T8" fmla="*/ 9 w 9"/>
                <a:gd name="T9" fmla="*/ 4 h 6"/>
                <a:gd name="T10" fmla="*/ 8 w 9"/>
                <a:gd name="T11" fmla="*/ 3 h 6"/>
                <a:gd name="T12" fmla="*/ 2 w 9"/>
                <a:gd name="T13" fmla="*/ 0 h 6"/>
                <a:gd name="T14" fmla="*/ 1 w 9"/>
                <a:gd name="T15" fmla="*/ 0 h 6"/>
                <a:gd name="T16" fmla="*/ 0 w 9"/>
                <a:gd name="T17" fmla="*/ 0 h 6"/>
                <a:gd name="T18" fmla="*/ 0 w 9"/>
                <a:gd name="T19" fmla="*/ 1 h 6"/>
                <a:gd name="T20" fmla="*/ 1 w 9"/>
                <a:gd name="T21" fmla="*/ 2 h 6"/>
                <a:gd name="T22" fmla="*/ 1 w 9"/>
                <a:gd name="T23" fmla="*/ 2 h 6"/>
                <a:gd name="T24" fmla="*/ 1 w 9"/>
                <a:gd name="T25" fmla="*/ 1 h 6"/>
                <a:gd name="T26" fmla="*/ 1 w 9"/>
                <a:gd name="T27" fmla="*/ 1 h 6"/>
                <a:gd name="T28" fmla="*/ 1 w 9"/>
                <a:gd name="T29" fmla="*/ 0 h 6"/>
                <a:gd name="T30" fmla="*/ 2 w 9"/>
                <a:gd name="T31" fmla="*/ 0 h 6"/>
                <a:gd name="T32" fmla="*/ 8 w 9"/>
                <a:gd name="T33" fmla="*/ 4 h 6"/>
                <a:gd name="T34" fmla="*/ 9 w 9"/>
                <a:gd name="T35" fmla="*/ 4 h 6"/>
                <a:gd name="T36" fmla="*/ 9 w 9"/>
                <a:gd name="T37" fmla="*/ 5 h 6"/>
                <a:gd name="T38" fmla="*/ 8 w 9"/>
                <a:gd name="T39" fmla="*/ 5 h 6"/>
                <a:gd name="T40" fmla="*/ 7 w 9"/>
                <a:gd name="T41" fmla="*/ 5 h 6"/>
                <a:gd name="T42" fmla="*/ 1 w 9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6" name="Freeform 313">
              <a:extLst>
                <a:ext uri="{FF2B5EF4-FFF2-40B4-BE49-F238E27FC236}">
                  <a16:creationId xmlns:a16="http://schemas.microsoft.com/office/drawing/2014/main" xmlns="" id="{49129C55-DA77-4508-B43E-D4C4CFFCB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0" y="6715125"/>
              <a:ext cx="30163" cy="34925"/>
            </a:xfrm>
            <a:custGeom>
              <a:avLst/>
              <a:gdLst>
                <a:gd name="T0" fmla="*/ 4 w 6"/>
                <a:gd name="T1" fmla="*/ 0 h 7"/>
                <a:gd name="T2" fmla="*/ 0 w 6"/>
                <a:gd name="T3" fmla="*/ 5 h 7"/>
                <a:gd name="T4" fmla="*/ 0 w 6"/>
                <a:gd name="T5" fmla="*/ 6 h 7"/>
                <a:gd name="T6" fmla="*/ 2 w 6"/>
                <a:gd name="T7" fmla="*/ 6 h 7"/>
                <a:gd name="T8" fmla="*/ 5 w 6"/>
                <a:gd name="T9" fmla="*/ 2 h 7"/>
                <a:gd name="T10" fmla="*/ 5 w 6"/>
                <a:gd name="T11" fmla="*/ 0 h 7"/>
                <a:gd name="T12" fmla="*/ 4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7" name="Freeform 314">
              <a:extLst>
                <a:ext uri="{FF2B5EF4-FFF2-40B4-BE49-F238E27FC236}">
                  <a16:creationId xmlns:a16="http://schemas.microsoft.com/office/drawing/2014/main" xmlns="" id="{EB700538-CB2E-446A-9357-29CD42C0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6715125"/>
              <a:ext cx="34925" cy="34925"/>
            </a:xfrm>
            <a:custGeom>
              <a:avLst/>
              <a:gdLst>
                <a:gd name="T0" fmla="*/ 5 w 7"/>
                <a:gd name="T1" fmla="*/ 0 h 7"/>
                <a:gd name="T2" fmla="*/ 1 w 7"/>
                <a:gd name="T3" fmla="*/ 4 h 7"/>
                <a:gd name="T4" fmla="*/ 0 w 7"/>
                <a:gd name="T5" fmla="*/ 5 h 7"/>
                <a:gd name="T6" fmla="*/ 1 w 7"/>
                <a:gd name="T7" fmla="*/ 6 h 7"/>
                <a:gd name="T8" fmla="*/ 2 w 7"/>
                <a:gd name="T9" fmla="*/ 7 h 7"/>
                <a:gd name="T10" fmla="*/ 3 w 7"/>
                <a:gd name="T11" fmla="*/ 6 h 7"/>
                <a:gd name="T12" fmla="*/ 7 w 7"/>
                <a:gd name="T13" fmla="*/ 2 h 7"/>
                <a:gd name="T14" fmla="*/ 7 w 7"/>
                <a:gd name="T15" fmla="*/ 1 h 7"/>
                <a:gd name="T16" fmla="*/ 7 w 7"/>
                <a:gd name="T17" fmla="*/ 0 h 7"/>
                <a:gd name="T18" fmla="*/ 6 w 7"/>
                <a:gd name="T19" fmla="*/ 0 h 7"/>
                <a:gd name="T20" fmla="*/ 5 w 7"/>
                <a:gd name="T21" fmla="*/ 0 h 7"/>
                <a:gd name="T22" fmla="*/ 5 w 7"/>
                <a:gd name="T23" fmla="*/ 1 h 7"/>
                <a:gd name="T24" fmla="*/ 6 w 7"/>
                <a:gd name="T25" fmla="*/ 0 h 7"/>
                <a:gd name="T26" fmla="*/ 6 w 7"/>
                <a:gd name="T27" fmla="*/ 1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2 w 7"/>
                <a:gd name="T35" fmla="*/ 6 h 7"/>
                <a:gd name="T36" fmla="*/ 1 w 7"/>
                <a:gd name="T37" fmla="*/ 6 h 7"/>
                <a:gd name="T38" fmla="*/ 1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5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8" name="Freeform 315">
              <a:extLst>
                <a:ext uri="{FF2B5EF4-FFF2-40B4-BE49-F238E27FC236}">
                  <a16:creationId xmlns:a16="http://schemas.microsoft.com/office/drawing/2014/main" xmlns="" id="{59CB7AC2-83AB-49C6-9C11-3DFAB616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6678613"/>
              <a:ext cx="44450" cy="25400"/>
            </a:xfrm>
            <a:custGeom>
              <a:avLst/>
              <a:gdLst>
                <a:gd name="T0" fmla="*/ 1 w 9"/>
                <a:gd name="T1" fmla="*/ 2 h 5"/>
                <a:gd name="T2" fmla="*/ 8 w 9"/>
                <a:gd name="T3" fmla="*/ 5 h 5"/>
                <a:gd name="T4" fmla="*/ 9 w 9"/>
                <a:gd name="T5" fmla="*/ 5 h 5"/>
                <a:gd name="T6" fmla="*/ 9 w 9"/>
                <a:gd name="T7" fmla="*/ 3 h 5"/>
                <a:gd name="T8" fmla="*/ 2 w 9"/>
                <a:gd name="T9" fmla="*/ 0 h 5"/>
                <a:gd name="T10" fmla="*/ 1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9" name="Freeform 316">
              <a:extLst>
                <a:ext uri="{FF2B5EF4-FFF2-40B4-BE49-F238E27FC236}">
                  <a16:creationId xmlns:a16="http://schemas.microsoft.com/office/drawing/2014/main" xmlns="" id="{E1BD748C-B833-46C2-9A70-8BA29E4DE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6673850"/>
              <a:ext cx="49213" cy="30162"/>
            </a:xfrm>
            <a:custGeom>
              <a:avLst/>
              <a:gdLst>
                <a:gd name="T0" fmla="*/ 1 w 10"/>
                <a:gd name="T1" fmla="*/ 3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6 h 6"/>
                <a:gd name="T8" fmla="*/ 10 w 10"/>
                <a:gd name="T9" fmla="*/ 5 h 6"/>
                <a:gd name="T10" fmla="*/ 9 w 10"/>
                <a:gd name="T11" fmla="*/ 4 h 6"/>
                <a:gd name="T12" fmla="*/ 2 w 10"/>
                <a:gd name="T13" fmla="*/ 1 h 6"/>
                <a:gd name="T14" fmla="*/ 2 w 10"/>
                <a:gd name="T15" fmla="*/ 0 h 6"/>
                <a:gd name="T16" fmla="*/ 0 w 10"/>
                <a:gd name="T17" fmla="*/ 1 h 6"/>
                <a:gd name="T18" fmla="*/ 0 w 10"/>
                <a:gd name="T19" fmla="*/ 2 h 6"/>
                <a:gd name="T20" fmla="*/ 1 w 10"/>
                <a:gd name="T21" fmla="*/ 3 h 6"/>
                <a:gd name="T22" fmla="*/ 1 w 10"/>
                <a:gd name="T23" fmla="*/ 3 h 6"/>
                <a:gd name="T24" fmla="*/ 1 w 10"/>
                <a:gd name="T25" fmla="*/ 2 h 6"/>
                <a:gd name="T26" fmla="*/ 1 w 10"/>
                <a:gd name="T27" fmla="*/ 1 h 6"/>
                <a:gd name="T28" fmla="*/ 2 w 10"/>
                <a:gd name="T29" fmla="*/ 1 h 6"/>
                <a:gd name="T30" fmla="*/ 2 w 10"/>
                <a:gd name="T31" fmla="*/ 1 h 6"/>
                <a:gd name="T32" fmla="*/ 9 w 10"/>
                <a:gd name="T33" fmla="*/ 4 h 6"/>
                <a:gd name="T34" fmla="*/ 9 w 10"/>
                <a:gd name="T35" fmla="*/ 5 h 6"/>
                <a:gd name="T36" fmla="*/ 9 w 10"/>
                <a:gd name="T37" fmla="*/ 5 h 6"/>
                <a:gd name="T38" fmla="*/ 8 w 10"/>
                <a:gd name="T39" fmla="*/ 6 h 6"/>
                <a:gd name="T40" fmla="*/ 8 w 10"/>
                <a:gd name="T41" fmla="*/ 6 h 6"/>
                <a:gd name="T42" fmla="*/ 1 w 10"/>
                <a:gd name="T4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3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0" name="Freeform 317">
              <a:extLst>
                <a:ext uri="{FF2B5EF4-FFF2-40B4-BE49-F238E27FC236}">
                  <a16:creationId xmlns:a16="http://schemas.microsoft.com/office/drawing/2014/main" xmlns="" id="{75B0BFFD-BA91-4500-AAB4-2D8D14249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678613"/>
              <a:ext cx="30163" cy="30162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1" name="Freeform 318">
              <a:extLst>
                <a:ext uri="{FF2B5EF4-FFF2-40B4-BE49-F238E27FC236}">
                  <a16:creationId xmlns:a16="http://schemas.microsoft.com/office/drawing/2014/main" xmlns="" id="{FC6D8F87-FB4F-4522-A1A2-59C1004F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673850"/>
              <a:ext cx="30163" cy="34925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5 h 7"/>
                <a:gd name="T4" fmla="*/ 0 w 6"/>
                <a:gd name="T5" fmla="*/ 6 h 7"/>
                <a:gd name="T6" fmla="*/ 0 w 6"/>
                <a:gd name="T7" fmla="*/ 7 h 7"/>
                <a:gd name="T8" fmla="*/ 1 w 6"/>
                <a:gd name="T9" fmla="*/ 7 h 7"/>
                <a:gd name="T10" fmla="*/ 2 w 6"/>
                <a:gd name="T11" fmla="*/ 7 h 7"/>
                <a:gd name="T12" fmla="*/ 6 w 6"/>
                <a:gd name="T13" fmla="*/ 3 h 7"/>
                <a:gd name="T14" fmla="*/ 6 w 6"/>
                <a:gd name="T15" fmla="*/ 2 h 7"/>
                <a:gd name="T16" fmla="*/ 6 w 6"/>
                <a:gd name="T17" fmla="*/ 1 h 7"/>
                <a:gd name="T18" fmla="*/ 5 w 6"/>
                <a:gd name="T19" fmla="*/ 0 h 7"/>
                <a:gd name="T20" fmla="*/ 4 w 6"/>
                <a:gd name="T21" fmla="*/ 1 h 7"/>
                <a:gd name="T22" fmla="*/ 4 w 6"/>
                <a:gd name="T23" fmla="*/ 1 h 7"/>
                <a:gd name="T24" fmla="*/ 5 w 6"/>
                <a:gd name="T25" fmla="*/ 1 h 7"/>
                <a:gd name="T26" fmla="*/ 6 w 6"/>
                <a:gd name="T27" fmla="*/ 1 h 7"/>
                <a:gd name="T28" fmla="*/ 6 w 6"/>
                <a:gd name="T29" fmla="*/ 2 h 7"/>
                <a:gd name="T30" fmla="*/ 6 w 6"/>
                <a:gd name="T31" fmla="*/ 2 h 7"/>
                <a:gd name="T32" fmla="*/ 2 w 6"/>
                <a:gd name="T33" fmla="*/ 7 h 7"/>
                <a:gd name="T34" fmla="*/ 1 w 6"/>
                <a:gd name="T35" fmla="*/ 7 h 7"/>
                <a:gd name="T36" fmla="*/ 1 w 6"/>
                <a:gd name="T37" fmla="*/ 7 h 7"/>
                <a:gd name="T38" fmla="*/ 0 w 6"/>
                <a:gd name="T39" fmla="*/ 6 h 7"/>
                <a:gd name="T40" fmla="*/ 1 w 6"/>
                <a:gd name="T41" fmla="*/ 5 h 7"/>
                <a:gd name="T42" fmla="*/ 4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2" name="Freeform 319">
              <a:extLst>
                <a:ext uri="{FF2B5EF4-FFF2-40B4-BE49-F238E27FC236}">
                  <a16:creationId xmlns:a16="http://schemas.microsoft.com/office/drawing/2014/main" xmlns="" id="{2BD0ABB5-D284-49A6-BC16-CA34E73A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6708775"/>
              <a:ext cx="44450" cy="31750"/>
            </a:xfrm>
            <a:custGeom>
              <a:avLst/>
              <a:gdLst>
                <a:gd name="T0" fmla="*/ 0 w 9"/>
                <a:gd name="T1" fmla="*/ 2 h 6"/>
                <a:gd name="T2" fmla="*/ 7 w 9"/>
                <a:gd name="T3" fmla="*/ 5 h 6"/>
                <a:gd name="T4" fmla="*/ 8 w 9"/>
                <a:gd name="T5" fmla="*/ 5 h 6"/>
                <a:gd name="T6" fmla="*/ 8 w 9"/>
                <a:gd name="T7" fmla="*/ 3 h 6"/>
                <a:gd name="T8" fmla="*/ 1 w 9"/>
                <a:gd name="T9" fmla="*/ 0 h 6"/>
                <a:gd name="T10" fmla="*/ 0 w 9"/>
                <a:gd name="T11" fmla="*/ 1 h 6"/>
                <a:gd name="T12" fmla="*/ 0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3" name="Freeform 320">
              <a:extLst>
                <a:ext uri="{FF2B5EF4-FFF2-40B4-BE49-F238E27FC236}">
                  <a16:creationId xmlns:a16="http://schemas.microsoft.com/office/drawing/2014/main" xmlns="" id="{58CB9A05-B229-403E-AC4C-19DACD97F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708775"/>
              <a:ext cx="49213" cy="31750"/>
            </a:xfrm>
            <a:custGeom>
              <a:avLst/>
              <a:gdLst>
                <a:gd name="T0" fmla="*/ 1 w 10"/>
                <a:gd name="T1" fmla="*/ 2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5 h 6"/>
                <a:gd name="T8" fmla="*/ 10 w 10"/>
                <a:gd name="T9" fmla="*/ 4 h 6"/>
                <a:gd name="T10" fmla="*/ 9 w 10"/>
                <a:gd name="T11" fmla="*/ 3 h 6"/>
                <a:gd name="T12" fmla="*/ 2 w 10"/>
                <a:gd name="T13" fmla="*/ 0 h 6"/>
                <a:gd name="T14" fmla="*/ 2 w 10"/>
                <a:gd name="T15" fmla="*/ 0 h 6"/>
                <a:gd name="T16" fmla="*/ 1 w 10"/>
                <a:gd name="T17" fmla="*/ 0 h 6"/>
                <a:gd name="T18" fmla="*/ 0 w 10"/>
                <a:gd name="T19" fmla="*/ 1 h 6"/>
                <a:gd name="T20" fmla="*/ 1 w 10"/>
                <a:gd name="T21" fmla="*/ 2 h 6"/>
                <a:gd name="T22" fmla="*/ 1 w 10"/>
                <a:gd name="T23" fmla="*/ 2 h 6"/>
                <a:gd name="T24" fmla="*/ 1 w 10"/>
                <a:gd name="T25" fmla="*/ 1 h 6"/>
                <a:gd name="T26" fmla="*/ 1 w 10"/>
                <a:gd name="T27" fmla="*/ 1 h 6"/>
                <a:gd name="T28" fmla="*/ 2 w 10"/>
                <a:gd name="T29" fmla="*/ 0 h 6"/>
                <a:gd name="T30" fmla="*/ 2 w 10"/>
                <a:gd name="T31" fmla="*/ 0 h 6"/>
                <a:gd name="T32" fmla="*/ 9 w 10"/>
                <a:gd name="T33" fmla="*/ 4 h 6"/>
                <a:gd name="T34" fmla="*/ 9 w 10"/>
                <a:gd name="T35" fmla="*/ 4 h 6"/>
                <a:gd name="T36" fmla="*/ 9 w 10"/>
                <a:gd name="T37" fmla="*/ 5 h 6"/>
                <a:gd name="T38" fmla="*/ 8 w 10"/>
                <a:gd name="T39" fmla="*/ 5 h 6"/>
                <a:gd name="T40" fmla="*/ 8 w 10"/>
                <a:gd name="T41" fmla="*/ 5 h 6"/>
                <a:gd name="T42" fmla="*/ 1 w 10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2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4" name="Freeform 321">
              <a:extLst>
                <a:ext uri="{FF2B5EF4-FFF2-40B4-BE49-F238E27FC236}">
                  <a16:creationId xmlns:a16="http://schemas.microsoft.com/office/drawing/2014/main" xmlns="" id="{BBD00D31-B65B-411B-A338-5957E7A83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6708775"/>
              <a:ext cx="30163" cy="317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5" name="Freeform 322">
              <a:extLst>
                <a:ext uri="{FF2B5EF4-FFF2-40B4-BE49-F238E27FC236}">
                  <a16:creationId xmlns:a16="http://schemas.microsoft.com/office/drawing/2014/main" xmlns="" id="{A26B847B-F873-4B7B-B0E7-364C1BE7A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6708775"/>
              <a:ext cx="34925" cy="36512"/>
            </a:xfrm>
            <a:custGeom>
              <a:avLst/>
              <a:gdLst>
                <a:gd name="T0" fmla="*/ 4 w 7"/>
                <a:gd name="T1" fmla="*/ 0 h 7"/>
                <a:gd name="T2" fmla="*/ 0 w 7"/>
                <a:gd name="T3" fmla="*/ 4 h 7"/>
                <a:gd name="T4" fmla="*/ 0 w 7"/>
                <a:gd name="T5" fmla="*/ 5 h 7"/>
                <a:gd name="T6" fmla="*/ 0 w 7"/>
                <a:gd name="T7" fmla="*/ 6 h 7"/>
                <a:gd name="T8" fmla="*/ 1 w 7"/>
                <a:gd name="T9" fmla="*/ 7 h 7"/>
                <a:gd name="T10" fmla="*/ 2 w 7"/>
                <a:gd name="T11" fmla="*/ 6 h 7"/>
                <a:gd name="T12" fmla="*/ 6 w 7"/>
                <a:gd name="T13" fmla="*/ 2 h 7"/>
                <a:gd name="T14" fmla="*/ 7 w 7"/>
                <a:gd name="T15" fmla="*/ 1 h 7"/>
                <a:gd name="T16" fmla="*/ 6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5 w 7"/>
                <a:gd name="T23" fmla="*/ 1 h 7"/>
                <a:gd name="T24" fmla="*/ 5 w 7"/>
                <a:gd name="T25" fmla="*/ 0 h 7"/>
                <a:gd name="T26" fmla="*/ 6 w 7"/>
                <a:gd name="T27" fmla="*/ 0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1 w 7"/>
                <a:gd name="T35" fmla="*/ 6 h 7"/>
                <a:gd name="T36" fmla="*/ 1 w 7"/>
                <a:gd name="T37" fmla="*/ 6 h 7"/>
                <a:gd name="T38" fmla="*/ 0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4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6" name="Freeform 323">
              <a:extLst>
                <a:ext uri="{FF2B5EF4-FFF2-40B4-BE49-F238E27FC236}">
                  <a16:creationId xmlns:a16="http://schemas.microsoft.com/office/drawing/2014/main" xmlns="" id="{1AD1FDFE-1003-40AE-8E1C-66FE13677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6673850"/>
              <a:ext cx="39688" cy="87312"/>
            </a:xfrm>
            <a:custGeom>
              <a:avLst/>
              <a:gdLst>
                <a:gd name="T0" fmla="*/ 1 w 8"/>
                <a:gd name="T1" fmla="*/ 2 h 17"/>
                <a:gd name="T2" fmla="*/ 6 w 8"/>
                <a:gd name="T3" fmla="*/ 17 h 17"/>
                <a:gd name="T4" fmla="*/ 7 w 8"/>
                <a:gd name="T5" fmla="*/ 17 h 17"/>
                <a:gd name="T6" fmla="*/ 8 w 8"/>
                <a:gd name="T7" fmla="*/ 16 h 17"/>
                <a:gd name="T8" fmla="*/ 5 w 8"/>
                <a:gd name="T9" fmla="*/ 1 h 17"/>
                <a:gd name="T10" fmla="*/ 4 w 8"/>
                <a:gd name="T11" fmla="*/ 0 h 17"/>
                <a:gd name="T12" fmla="*/ 3 w 8"/>
                <a:gd name="T13" fmla="*/ 2 h 17"/>
                <a:gd name="T14" fmla="*/ 6 w 8"/>
                <a:gd name="T15" fmla="*/ 16 h 17"/>
                <a:gd name="T16" fmla="*/ 7 w 8"/>
                <a:gd name="T17" fmla="*/ 16 h 17"/>
                <a:gd name="T18" fmla="*/ 8 w 8"/>
                <a:gd name="T19" fmla="*/ 16 h 17"/>
                <a:gd name="T20" fmla="*/ 3 w 8"/>
                <a:gd name="T21" fmla="*/ 1 h 17"/>
                <a:gd name="T22" fmla="*/ 1 w 8"/>
                <a:gd name="T23" fmla="*/ 1 h 17"/>
                <a:gd name="T24" fmla="*/ 1 w 8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7">
                  <a:moveTo>
                    <a:pt x="1" y="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7" name="Freeform 324">
              <a:extLst>
                <a:ext uri="{FF2B5EF4-FFF2-40B4-BE49-F238E27FC236}">
                  <a16:creationId xmlns:a16="http://schemas.microsoft.com/office/drawing/2014/main" xmlns="" id="{32B1FBA6-12F3-4520-B290-EDA2B80F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6673850"/>
              <a:ext cx="39688" cy="92075"/>
            </a:xfrm>
            <a:custGeom>
              <a:avLst/>
              <a:gdLst>
                <a:gd name="T0" fmla="*/ 1 w 8"/>
                <a:gd name="T1" fmla="*/ 2 h 18"/>
                <a:gd name="T2" fmla="*/ 0 w 8"/>
                <a:gd name="T3" fmla="*/ 2 h 18"/>
                <a:gd name="T4" fmla="*/ 5 w 8"/>
                <a:gd name="T5" fmla="*/ 17 h 18"/>
                <a:gd name="T6" fmla="*/ 7 w 8"/>
                <a:gd name="T7" fmla="*/ 18 h 18"/>
                <a:gd name="T8" fmla="*/ 7 w 8"/>
                <a:gd name="T9" fmla="*/ 18 h 18"/>
                <a:gd name="T10" fmla="*/ 8 w 8"/>
                <a:gd name="T11" fmla="*/ 16 h 18"/>
                <a:gd name="T12" fmla="*/ 8 w 8"/>
                <a:gd name="T13" fmla="*/ 16 h 18"/>
                <a:gd name="T14" fmla="*/ 5 w 8"/>
                <a:gd name="T15" fmla="*/ 1 h 18"/>
                <a:gd name="T16" fmla="*/ 4 w 8"/>
                <a:gd name="T17" fmla="*/ 0 h 18"/>
                <a:gd name="T18" fmla="*/ 3 w 8"/>
                <a:gd name="T19" fmla="*/ 0 h 18"/>
                <a:gd name="T20" fmla="*/ 2 w 8"/>
                <a:gd name="T21" fmla="*/ 1 h 18"/>
                <a:gd name="T22" fmla="*/ 2 w 8"/>
                <a:gd name="T23" fmla="*/ 2 h 18"/>
                <a:gd name="T24" fmla="*/ 5 w 8"/>
                <a:gd name="T25" fmla="*/ 17 h 18"/>
                <a:gd name="T26" fmla="*/ 7 w 8"/>
                <a:gd name="T27" fmla="*/ 16 h 18"/>
                <a:gd name="T28" fmla="*/ 7 w 8"/>
                <a:gd name="T29" fmla="*/ 16 h 18"/>
                <a:gd name="T30" fmla="*/ 8 w 8"/>
                <a:gd name="T31" fmla="*/ 16 h 18"/>
                <a:gd name="T32" fmla="*/ 8 w 8"/>
                <a:gd name="T33" fmla="*/ 16 h 18"/>
                <a:gd name="T34" fmla="*/ 3 w 8"/>
                <a:gd name="T35" fmla="*/ 1 h 18"/>
                <a:gd name="T36" fmla="*/ 2 w 8"/>
                <a:gd name="T37" fmla="*/ 0 h 18"/>
                <a:gd name="T38" fmla="*/ 1 w 8"/>
                <a:gd name="T39" fmla="*/ 1 h 18"/>
                <a:gd name="T40" fmla="*/ 0 w 8"/>
                <a:gd name="T41" fmla="*/ 2 h 18"/>
                <a:gd name="T42" fmla="*/ 0 w 8"/>
                <a:gd name="T43" fmla="*/ 2 h 18"/>
                <a:gd name="T44" fmla="*/ 1 w 8"/>
                <a:gd name="T45" fmla="*/ 2 h 18"/>
                <a:gd name="T46" fmla="*/ 1 w 8"/>
                <a:gd name="T47" fmla="*/ 2 h 18"/>
                <a:gd name="T48" fmla="*/ 1 w 8"/>
                <a:gd name="T49" fmla="*/ 2 h 18"/>
                <a:gd name="T50" fmla="*/ 0 w 8"/>
                <a:gd name="T51" fmla="*/ 2 h 18"/>
                <a:gd name="T52" fmla="*/ 0 w 8"/>
                <a:gd name="T53" fmla="*/ 2 h 18"/>
                <a:gd name="T54" fmla="*/ 1 w 8"/>
                <a:gd name="T55" fmla="*/ 2 h 18"/>
                <a:gd name="T56" fmla="*/ 1 w 8"/>
                <a:gd name="T57" fmla="*/ 3 h 18"/>
                <a:gd name="T58" fmla="*/ 1 w 8"/>
                <a:gd name="T59" fmla="*/ 3 h 18"/>
                <a:gd name="T60" fmla="*/ 1 w 8"/>
                <a:gd name="T61" fmla="*/ 3 h 18"/>
                <a:gd name="T62" fmla="*/ 1 w 8"/>
                <a:gd name="T63" fmla="*/ 2 h 18"/>
                <a:gd name="T64" fmla="*/ 1 w 8"/>
                <a:gd name="T65" fmla="*/ 2 h 18"/>
                <a:gd name="T66" fmla="*/ 1 w 8"/>
                <a:gd name="T67" fmla="*/ 1 h 18"/>
                <a:gd name="T68" fmla="*/ 2 w 8"/>
                <a:gd name="T69" fmla="*/ 1 h 18"/>
                <a:gd name="T70" fmla="*/ 2 w 8"/>
                <a:gd name="T71" fmla="*/ 2 h 18"/>
                <a:gd name="T72" fmla="*/ 7 w 8"/>
                <a:gd name="T73" fmla="*/ 16 h 18"/>
                <a:gd name="T74" fmla="*/ 7 w 8"/>
                <a:gd name="T75" fmla="*/ 16 h 18"/>
                <a:gd name="T76" fmla="*/ 6 w 8"/>
                <a:gd name="T77" fmla="*/ 16 h 18"/>
                <a:gd name="T78" fmla="*/ 3 w 8"/>
                <a:gd name="T79" fmla="*/ 2 h 18"/>
                <a:gd name="T80" fmla="*/ 3 w 8"/>
                <a:gd name="T81" fmla="*/ 1 h 18"/>
                <a:gd name="T82" fmla="*/ 4 w 8"/>
                <a:gd name="T83" fmla="*/ 1 h 18"/>
                <a:gd name="T84" fmla="*/ 4 w 8"/>
                <a:gd name="T85" fmla="*/ 1 h 18"/>
                <a:gd name="T86" fmla="*/ 5 w 8"/>
                <a:gd name="T87" fmla="*/ 1 h 18"/>
                <a:gd name="T88" fmla="*/ 8 w 8"/>
                <a:gd name="T89" fmla="*/ 16 h 18"/>
                <a:gd name="T90" fmla="*/ 8 w 8"/>
                <a:gd name="T91" fmla="*/ 16 h 18"/>
                <a:gd name="T92" fmla="*/ 7 w 8"/>
                <a:gd name="T93" fmla="*/ 17 h 18"/>
                <a:gd name="T94" fmla="*/ 7 w 8"/>
                <a:gd name="T95" fmla="*/ 17 h 18"/>
                <a:gd name="T96" fmla="*/ 6 w 8"/>
                <a:gd name="T97" fmla="*/ 16 h 18"/>
                <a:gd name="T98" fmla="*/ 1 w 8"/>
                <a:gd name="T99" fmla="*/ 2 h 18"/>
                <a:gd name="T100" fmla="*/ 1 w 8"/>
                <a:gd name="T101" fmla="*/ 2 h 18"/>
                <a:gd name="T102" fmla="*/ 1 w 8"/>
                <a:gd name="T103" fmla="*/ 3 h 18"/>
                <a:gd name="T104" fmla="*/ 1 w 8"/>
                <a:gd name="T10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" h="18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8" name="Freeform 325">
              <a:extLst>
                <a:ext uri="{FF2B5EF4-FFF2-40B4-BE49-F238E27FC236}">
                  <a16:creationId xmlns:a16="http://schemas.microsoft.com/office/drawing/2014/main" xmlns="" id="{7EB35C8F-E2C6-4AC8-91C5-582B899A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0" y="6554788"/>
              <a:ext cx="30163" cy="46037"/>
            </a:xfrm>
            <a:custGeom>
              <a:avLst/>
              <a:gdLst>
                <a:gd name="T0" fmla="*/ 2 w 6"/>
                <a:gd name="T1" fmla="*/ 9 h 9"/>
                <a:gd name="T2" fmla="*/ 5 w 6"/>
                <a:gd name="T3" fmla="*/ 2 h 9"/>
                <a:gd name="T4" fmla="*/ 5 w 6"/>
                <a:gd name="T5" fmla="*/ 0 h 9"/>
                <a:gd name="T6" fmla="*/ 3 w 6"/>
                <a:gd name="T7" fmla="*/ 1 h 9"/>
                <a:gd name="T8" fmla="*/ 0 w 6"/>
                <a:gd name="T9" fmla="*/ 8 h 9"/>
                <a:gd name="T10" fmla="*/ 0 w 6"/>
                <a:gd name="T11" fmla="*/ 9 h 9"/>
                <a:gd name="T12" fmla="*/ 2 w 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2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9" name="Freeform 326">
              <a:extLst>
                <a:ext uri="{FF2B5EF4-FFF2-40B4-BE49-F238E27FC236}">
                  <a16:creationId xmlns:a16="http://schemas.microsoft.com/office/drawing/2014/main" xmlns="" id="{C7219FCC-2BE2-4B88-8221-F4B33B74D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738" y="6554788"/>
              <a:ext cx="34925" cy="52387"/>
            </a:xfrm>
            <a:custGeom>
              <a:avLst/>
              <a:gdLst>
                <a:gd name="T0" fmla="*/ 3 w 7"/>
                <a:gd name="T1" fmla="*/ 9 h 10"/>
                <a:gd name="T2" fmla="*/ 7 w 7"/>
                <a:gd name="T3" fmla="*/ 2 h 10"/>
                <a:gd name="T4" fmla="*/ 7 w 7"/>
                <a:gd name="T5" fmla="*/ 1 h 10"/>
                <a:gd name="T6" fmla="*/ 6 w 7"/>
                <a:gd name="T7" fmla="*/ 0 h 10"/>
                <a:gd name="T8" fmla="*/ 5 w 7"/>
                <a:gd name="T9" fmla="*/ 0 h 10"/>
                <a:gd name="T10" fmla="*/ 4 w 7"/>
                <a:gd name="T11" fmla="*/ 1 h 10"/>
                <a:gd name="T12" fmla="*/ 1 w 7"/>
                <a:gd name="T13" fmla="*/ 8 h 10"/>
                <a:gd name="T14" fmla="*/ 0 w 7"/>
                <a:gd name="T15" fmla="*/ 8 h 10"/>
                <a:gd name="T16" fmla="*/ 1 w 7"/>
                <a:gd name="T17" fmla="*/ 9 h 10"/>
                <a:gd name="T18" fmla="*/ 2 w 7"/>
                <a:gd name="T19" fmla="*/ 10 h 10"/>
                <a:gd name="T20" fmla="*/ 3 w 7"/>
                <a:gd name="T21" fmla="*/ 9 h 10"/>
                <a:gd name="T22" fmla="*/ 3 w 7"/>
                <a:gd name="T23" fmla="*/ 9 h 10"/>
                <a:gd name="T24" fmla="*/ 2 w 7"/>
                <a:gd name="T25" fmla="*/ 9 h 10"/>
                <a:gd name="T26" fmla="*/ 1 w 7"/>
                <a:gd name="T27" fmla="*/ 9 h 10"/>
                <a:gd name="T28" fmla="*/ 1 w 7"/>
                <a:gd name="T29" fmla="*/ 8 h 10"/>
                <a:gd name="T30" fmla="*/ 1 w 7"/>
                <a:gd name="T31" fmla="*/ 8 h 10"/>
                <a:gd name="T32" fmla="*/ 5 w 7"/>
                <a:gd name="T33" fmla="*/ 1 h 10"/>
                <a:gd name="T34" fmla="*/ 5 w 7"/>
                <a:gd name="T35" fmla="*/ 1 h 10"/>
                <a:gd name="T36" fmla="*/ 6 w 7"/>
                <a:gd name="T37" fmla="*/ 1 h 10"/>
                <a:gd name="T38" fmla="*/ 6 w 7"/>
                <a:gd name="T39" fmla="*/ 1 h 10"/>
                <a:gd name="T40" fmla="*/ 6 w 7"/>
                <a:gd name="T41" fmla="*/ 2 h 10"/>
                <a:gd name="T42" fmla="*/ 3 w 7"/>
                <a:gd name="T4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0">
                  <a:moveTo>
                    <a:pt x="3" y="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0" name="Freeform 327">
              <a:extLst>
                <a:ext uri="{FF2B5EF4-FFF2-40B4-BE49-F238E27FC236}">
                  <a16:creationId xmlns:a16="http://schemas.microsoft.com/office/drawing/2014/main" xmlns="" id="{E020F8F4-D753-4DB3-90CD-F35B93B47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6421438"/>
              <a:ext cx="34925" cy="123825"/>
            </a:xfrm>
            <a:custGeom>
              <a:avLst/>
              <a:gdLst>
                <a:gd name="T0" fmla="*/ 2 w 7"/>
                <a:gd name="T1" fmla="*/ 23 h 24"/>
                <a:gd name="T2" fmla="*/ 6 w 7"/>
                <a:gd name="T3" fmla="*/ 4 h 24"/>
                <a:gd name="T4" fmla="*/ 5 w 7"/>
                <a:gd name="T5" fmla="*/ 4 h 24"/>
                <a:gd name="T6" fmla="*/ 6 w 7"/>
                <a:gd name="T7" fmla="*/ 4 h 24"/>
                <a:gd name="T8" fmla="*/ 7 w 7"/>
                <a:gd name="T9" fmla="*/ 2 h 24"/>
                <a:gd name="T10" fmla="*/ 7 w 7"/>
                <a:gd name="T11" fmla="*/ 2 h 24"/>
                <a:gd name="T12" fmla="*/ 7 w 7"/>
                <a:gd name="T13" fmla="*/ 2 h 24"/>
                <a:gd name="T14" fmla="*/ 6 w 7"/>
                <a:gd name="T15" fmla="*/ 1 h 24"/>
                <a:gd name="T16" fmla="*/ 7 w 7"/>
                <a:gd name="T17" fmla="*/ 2 h 24"/>
                <a:gd name="T18" fmla="*/ 7 w 7"/>
                <a:gd name="T19" fmla="*/ 2 h 24"/>
                <a:gd name="T20" fmla="*/ 6 w 7"/>
                <a:gd name="T21" fmla="*/ 1 h 24"/>
                <a:gd name="T22" fmla="*/ 7 w 7"/>
                <a:gd name="T23" fmla="*/ 2 h 24"/>
                <a:gd name="T24" fmla="*/ 6 w 7"/>
                <a:gd name="T25" fmla="*/ 1 h 24"/>
                <a:gd name="T26" fmla="*/ 6 w 7"/>
                <a:gd name="T27" fmla="*/ 2 h 24"/>
                <a:gd name="T28" fmla="*/ 7 w 7"/>
                <a:gd name="T29" fmla="*/ 2 h 24"/>
                <a:gd name="T30" fmla="*/ 6 w 7"/>
                <a:gd name="T31" fmla="*/ 1 h 24"/>
                <a:gd name="T32" fmla="*/ 6 w 7"/>
                <a:gd name="T33" fmla="*/ 2 h 24"/>
                <a:gd name="T34" fmla="*/ 6 w 7"/>
                <a:gd name="T35" fmla="*/ 1 h 24"/>
                <a:gd name="T36" fmla="*/ 5 w 7"/>
                <a:gd name="T37" fmla="*/ 2 h 24"/>
                <a:gd name="T38" fmla="*/ 6 w 7"/>
                <a:gd name="T39" fmla="*/ 2 h 24"/>
                <a:gd name="T40" fmla="*/ 6 w 7"/>
                <a:gd name="T41" fmla="*/ 1 h 24"/>
                <a:gd name="T42" fmla="*/ 5 w 7"/>
                <a:gd name="T43" fmla="*/ 2 h 24"/>
                <a:gd name="T44" fmla="*/ 7 w 7"/>
                <a:gd name="T45" fmla="*/ 2 h 24"/>
                <a:gd name="T46" fmla="*/ 7 w 7"/>
                <a:gd name="T47" fmla="*/ 0 h 24"/>
                <a:gd name="T48" fmla="*/ 6 w 7"/>
                <a:gd name="T49" fmla="*/ 0 h 24"/>
                <a:gd name="T50" fmla="*/ 5 w 7"/>
                <a:gd name="T51" fmla="*/ 0 h 24"/>
                <a:gd name="T52" fmla="*/ 5 w 7"/>
                <a:gd name="T53" fmla="*/ 0 h 24"/>
                <a:gd name="T54" fmla="*/ 3 w 7"/>
                <a:gd name="T55" fmla="*/ 4 h 24"/>
                <a:gd name="T56" fmla="*/ 3 w 7"/>
                <a:gd name="T57" fmla="*/ 4 h 24"/>
                <a:gd name="T58" fmla="*/ 2 w 7"/>
                <a:gd name="T59" fmla="*/ 16 h 24"/>
                <a:gd name="T60" fmla="*/ 1 w 7"/>
                <a:gd name="T61" fmla="*/ 21 h 24"/>
                <a:gd name="T62" fmla="*/ 0 w 7"/>
                <a:gd name="T63" fmla="*/ 23 h 24"/>
                <a:gd name="T64" fmla="*/ 1 w 7"/>
                <a:gd name="T65" fmla="*/ 24 h 24"/>
                <a:gd name="T66" fmla="*/ 2 w 7"/>
                <a:gd name="T6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24">
                  <a:moveTo>
                    <a:pt x="2" y="23"/>
                  </a:moveTo>
                  <a:cubicBezTo>
                    <a:pt x="2" y="23"/>
                    <a:pt x="5" y="13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2" y="13"/>
                    <a:pt x="2" y="16"/>
                  </a:cubicBezTo>
                  <a:cubicBezTo>
                    <a:pt x="1" y="18"/>
                    <a:pt x="1" y="20"/>
                    <a:pt x="1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2" y="24"/>
                    <a:pt x="2" y="24"/>
                    <a:pt x="2" y="2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1" name="Freeform 328">
              <a:extLst>
                <a:ext uri="{FF2B5EF4-FFF2-40B4-BE49-F238E27FC236}">
                  <a16:creationId xmlns:a16="http://schemas.microsoft.com/office/drawing/2014/main" xmlns="" id="{07919853-6D43-40A1-B595-4756125E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6416675"/>
              <a:ext cx="34925" cy="128587"/>
            </a:xfrm>
            <a:custGeom>
              <a:avLst/>
              <a:gdLst>
                <a:gd name="T0" fmla="*/ 6 w 7"/>
                <a:gd name="T1" fmla="*/ 5 h 25"/>
                <a:gd name="T2" fmla="*/ 3 w 7"/>
                <a:gd name="T3" fmla="*/ 5 h 25"/>
                <a:gd name="T4" fmla="*/ 6 w 7"/>
                <a:gd name="T5" fmla="*/ 6 h 25"/>
                <a:gd name="T6" fmla="*/ 7 w 7"/>
                <a:gd name="T7" fmla="*/ 3 h 25"/>
                <a:gd name="T8" fmla="*/ 7 w 7"/>
                <a:gd name="T9" fmla="*/ 3 h 25"/>
                <a:gd name="T10" fmla="*/ 7 w 7"/>
                <a:gd name="T11" fmla="*/ 3 h 25"/>
                <a:gd name="T12" fmla="*/ 6 w 7"/>
                <a:gd name="T13" fmla="*/ 2 h 25"/>
                <a:gd name="T14" fmla="*/ 7 w 7"/>
                <a:gd name="T15" fmla="*/ 3 h 25"/>
                <a:gd name="T16" fmla="*/ 6 w 7"/>
                <a:gd name="T17" fmla="*/ 3 h 25"/>
                <a:gd name="T18" fmla="*/ 7 w 7"/>
                <a:gd name="T19" fmla="*/ 3 h 25"/>
                <a:gd name="T20" fmla="*/ 6 w 7"/>
                <a:gd name="T21" fmla="*/ 1 h 25"/>
                <a:gd name="T22" fmla="*/ 6 w 7"/>
                <a:gd name="T23" fmla="*/ 2 h 25"/>
                <a:gd name="T24" fmla="*/ 5 w 7"/>
                <a:gd name="T25" fmla="*/ 2 h 25"/>
                <a:gd name="T26" fmla="*/ 6 w 7"/>
                <a:gd name="T27" fmla="*/ 3 h 25"/>
                <a:gd name="T28" fmla="*/ 5 w 7"/>
                <a:gd name="T29" fmla="*/ 2 h 25"/>
                <a:gd name="T30" fmla="*/ 6 w 7"/>
                <a:gd name="T31" fmla="*/ 3 h 25"/>
                <a:gd name="T32" fmla="*/ 7 w 7"/>
                <a:gd name="T33" fmla="*/ 1 h 25"/>
                <a:gd name="T34" fmla="*/ 6 w 7"/>
                <a:gd name="T35" fmla="*/ 0 h 25"/>
                <a:gd name="T36" fmla="*/ 5 w 7"/>
                <a:gd name="T37" fmla="*/ 1 h 25"/>
                <a:gd name="T38" fmla="*/ 3 w 7"/>
                <a:gd name="T39" fmla="*/ 5 h 25"/>
                <a:gd name="T40" fmla="*/ 3 w 7"/>
                <a:gd name="T41" fmla="*/ 5 h 25"/>
                <a:gd name="T42" fmla="*/ 0 w 7"/>
                <a:gd name="T43" fmla="*/ 22 h 25"/>
                <a:gd name="T44" fmla="*/ 0 w 7"/>
                <a:gd name="T45" fmla="*/ 23 h 25"/>
                <a:gd name="T46" fmla="*/ 0 w 7"/>
                <a:gd name="T47" fmla="*/ 23 h 25"/>
                <a:gd name="T48" fmla="*/ 0 w 7"/>
                <a:gd name="T49" fmla="*/ 23 h 25"/>
                <a:gd name="T50" fmla="*/ 0 w 7"/>
                <a:gd name="T51" fmla="*/ 23 h 25"/>
                <a:gd name="T52" fmla="*/ 0 w 7"/>
                <a:gd name="T53" fmla="*/ 24 h 25"/>
                <a:gd name="T54" fmla="*/ 0 w 7"/>
                <a:gd name="T55" fmla="*/ 24 h 25"/>
                <a:gd name="T56" fmla="*/ 0 w 7"/>
                <a:gd name="T57" fmla="*/ 23 h 25"/>
                <a:gd name="T58" fmla="*/ 0 w 7"/>
                <a:gd name="T59" fmla="*/ 23 h 25"/>
                <a:gd name="T60" fmla="*/ 0 w 7"/>
                <a:gd name="T61" fmla="*/ 24 h 25"/>
                <a:gd name="T62" fmla="*/ 3 w 7"/>
                <a:gd name="T63" fmla="*/ 24 h 25"/>
                <a:gd name="T64" fmla="*/ 2 w 7"/>
                <a:gd name="T65" fmla="*/ 24 h 25"/>
                <a:gd name="T66" fmla="*/ 1 w 7"/>
                <a:gd name="T67" fmla="*/ 25 h 25"/>
                <a:gd name="T68" fmla="*/ 0 w 7"/>
                <a:gd name="T69" fmla="*/ 24 h 25"/>
                <a:gd name="T70" fmla="*/ 0 w 7"/>
                <a:gd name="T71" fmla="*/ 24 h 25"/>
                <a:gd name="T72" fmla="*/ 4 w 7"/>
                <a:gd name="T73" fmla="*/ 5 h 25"/>
                <a:gd name="T74" fmla="*/ 4 w 7"/>
                <a:gd name="T75" fmla="*/ 5 h 25"/>
                <a:gd name="T76" fmla="*/ 5 w 7"/>
                <a:gd name="T77" fmla="*/ 2 h 25"/>
                <a:gd name="T78" fmla="*/ 5 w 7"/>
                <a:gd name="T79" fmla="*/ 1 h 25"/>
                <a:gd name="T80" fmla="*/ 6 w 7"/>
                <a:gd name="T81" fmla="*/ 1 h 25"/>
                <a:gd name="T82" fmla="*/ 7 w 7"/>
                <a:gd name="T83" fmla="*/ 1 h 25"/>
                <a:gd name="T84" fmla="*/ 6 w 7"/>
                <a:gd name="T85" fmla="*/ 3 h 25"/>
                <a:gd name="T86" fmla="*/ 5 w 7"/>
                <a:gd name="T87" fmla="*/ 3 h 25"/>
                <a:gd name="T88" fmla="*/ 6 w 7"/>
                <a:gd name="T89" fmla="*/ 3 h 25"/>
                <a:gd name="T90" fmla="*/ 5 w 7"/>
                <a:gd name="T91" fmla="*/ 3 h 25"/>
                <a:gd name="T92" fmla="*/ 6 w 7"/>
                <a:gd name="T93" fmla="*/ 3 h 25"/>
                <a:gd name="T94" fmla="*/ 6 w 7"/>
                <a:gd name="T95" fmla="*/ 3 h 25"/>
                <a:gd name="T96" fmla="*/ 6 w 7"/>
                <a:gd name="T97" fmla="*/ 3 h 25"/>
                <a:gd name="T98" fmla="*/ 6 w 7"/>
                <a:gd name="T99" fmla="*/ 3 h 25"/>
                <a:gd name="T100" fmla="*/ 6 w 7"/>
                <a:gd name="T101" fmla="*/ 2 h 25"/>
                <a:gd name="T102" fmla="*/ 7 w 7"/>
                <a:gd name="T103" fmla="*/ 3 h 25"/>
                <a:gd name="T104" fmla="*/ 6 w 7"/>
                <a:gd name="T105" fmla="*/ 3 h 25"/>
                <a:gd name="T106" fmla="*/ 6 w 7"/>
                <a:gd name="T107" fmla="*/ 2 h 25"/>
                <a:gd name="T108" fmla="*/ 7 w 7"/>
                <a:gd name="T109" fmla="*/ 3 h 25"/>
                <a:gd name="T110" fmla="*/ 6 w 7"/>
                <a:gd name="T111" fmla="*/ 3 h 25"/>
                <a:gd name="T112" fmla="*/ 6 w 7"/>
                <a:gd name="T113" fmla="*/ 3 h 25"/>
                <a:gd name="T114" fmla="*/ 6 w 7"/>
                <a:gd name="T115" fmla="*/ 5 h 25"/>
                <a:gd name="T116" fmla="*/ 5 w 7"/>
                <a:gd name="T117" fmla="*/ 5 h 25"/>
                <a:gd name="T118" fmla="*/ 5 w 7"/>
                <a:gd name="T119" fmla="*/ 5 h 25"/>
                <a:gd name="T120" fmla="*/ 2 w 7"/>
                <a:gd name="T1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25">
                  <a:moveTo>
                    <a:pt x="2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6" y="1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9"/>
                    <a:pt x="2" y="14"/>
                    <a:pt x="1" y="17"/>
                  </a:cubicBezTo>
                  <a:cubicBezTo>
                    <a:pt x="1" y="19"/>
                    <a:pt x="1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1"/>
                    <a:pt x="2" y="19"/>
                    <a:pt x="2" y="17"/>
                  </a:cubicBezTo>
                  <a:cubicBezTo>
                    <a:pt x="3" y="14"/>
                    <a:pt x="4" y="9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2" name="Freeform 329">
              <a:extLst>
                <a:ext uri="{FF2B5EF4-FFF2-40B4-BE49-F238E27FC236}">
                  <a16:creationId xmlns:a16="http://schemas.microsoft.com/office/drawing/2014/main" xmlns="" id="{9E587A0C-D133-4912-91C6-904EDC73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6384925"/>
              <a:ext cx="100013" cy="36512"/>
            </a:xfrm>
            <a:custGeom>
              <a:avLst/>
              <a:gdLst>
                <a:gd name="T0" fmla="*/ 19 w 20"/>
                <a:gd name="T1" fmla="*/ 6 h 7"/>
                <a:gd name="T2" fmla="*/ 17 w 20"/>
                <a:gd name="T3" fmla="*/ 3 h 7"/>
                <a:gd name="T4" fmla="*/ 10 w 20"/>
                <a:gd name="T5" fmla="*/ 0 h 7"/>
                <a:gd name="T6" fmla="*/ 9 w 20"/>
                <a:gd name="T7" fmla="*/ 0 h 7"/>
                <a:gd name="T8" fmla="*/ 0 w 20"/>
                <a:gd name="T9" fmla="*/ 4 h 7"/>
                <a:gd name="T10" fmla="*/ 1 w 20"/>
                <a:gd name="T11" fmla="*/ 6 h 7"/>
                <a:gd name="T12" fmla="*/ 2 w 20"/>
                <a:gd name="T13" fmla="*/ 5 h 7"/>
                <a:gd name="T14" fmla="*/ 2 w 20"/>
                <a:gd name="T15" fmla="*/ 5 h 7"/>
                <a:gd name="T16" fmla="*/ 2 w 20"/>
                <a:gd name="T17" fmla="*/ 5 h 7"/>
                <a:gd name="T18" fmla="*/ 2 w 20"/>
                <a:gd name="T19" fmla="*/ 5 h 7"/>
                <a:gd name="T20" fmla="*/ 2 w 20"/>
                <a:gd name="T21" fmla="*/ 5 h 7"/>
                <a:gd name="T22" fmla="*/ 9 w 20"/>
                <a:gd name="T23" fmla="*/ 3 h 7"/>
                <a:gd name="T24" fmla="*/ 10 w 20"/>
                <a:gd name="T25" fmla="*/ 3 h 7"/>
                <a:gd name="T26" fmla="*/ 16 w 20"/>
                <a:gd name="T27" fmla="*/ 5 h 7"/>
                <a:gd name="T28" fmla="*/ 17 w 20"/>
                <a:gd name="T29" fmla="*/ 6 h 7"/>
                <a:gd name="T30" fmla="*/ 17 w 20"/>
                <a:gd name="T31" fmla="*/ 6 h 7"/>
                <a:gd name="T32" fmla="*/ 17 w 20"/>
                <a:gd name="T33" fmla="*/ 7 h 7"/>
                <a:gd name="T34" fmla="*/ 17 w 20"/>
                <a:gd name="T35" fmla="*/ 7 h 7"/>
                <a:gd name="T36" fmla="*/ 18 w 20"/>
                <a:gd name="T37" fmla="*/ 6 h 7"/>
                <a:gd name="T38" fmla="*/ 17 w 20"/>
                <a:gd name="T39" fmla="*/ 7 h 7"/>
                <a:gd name="T40" fmla="*/ 17 w 20"/>
                <a:gd name="T41" fmla="*/ 7 h 7"/>
                <a:gd name="T42" fmla="*/ 18 w 20"/>
                <a:gd name="T43" fmla="*/ 6 h 7"/>
                <a:gd name="T44" fmla="*/ 17 w 20"/>
                <a:gd name="T45" fmla="*/ 7 h 7"/>
                <a:gd name="T46" fmla="*/ 19 w 20"/>
                <a:gd name="T47" fmla="*/ 7 h 7"/>
                <a:gd name="T48" fmla="*/ 19 w 20"/>
                <a:gd name="T4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4"/>
                    <a:pt x="17" y="3"/>
                  </a:cubicBezTo>
                  <a:cubicBezTo>
                    <a:pt x="16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19" y="7"/>
                    <a:pt x="20" y="6"/>
                    <a:pt x="19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3" name="Freeform 330">
              <a:extLst>
                <a:ext uri="{FF2B5EF4-FFF2-40B4-BE49-F238E27FC236}">
                  <a16:creationId xmlns:a16="http://schemas.microsoft.com/office/drawing/2014/main" xmlns="" id="{14A506D7-1839-4FCA-9F15-6F5551FD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6384925"/>
              <a:ext cx="100013" cy="36512"/>
            </a:xfrm>
            <a:custGeom>
              <a:avLst/>
              <a:gdLst>
                <a:gd name="T0" fmla="*/ 19 w 20"/>
                <a:gd name="T1" fmla="*/ 5 h 7"/>
                <a:gd name="T2" fmla="*/ 10 w 20"/>
                <a:gd name="T3" fmla="*/ 0 h 7"/>
                <a:gd name="T4" fmla="*/ 9 w 20"/>
                <a:gd name="T5" fmla="*/ 0 h 7"/>
                <a:gd name="T6" fmla="*/ 1 w 20"/>
                <a:gd name="T7" fmla="*/ 3 h 7"/>
                <a:gd name="T8" fmla="*/ 0 w 20"/>
                <a:gd name="T9" fmla="*/ 4 h 7"/>
                <a:gd name="T10" fmla="*/ 0 w 20"/>
                <a:gd name="T11" fmla="*/ 5 h 7"/>
                <a:gd name="T12" fmla="*/ 1 w 20"/>
                <a:gd name="T13" fmla="*/ 6 h 7"/>
                <a:gd name="T14" fmla="*/ 3 w 20"/>
                <a:gd name="T15" fmla="*/ 5 h 7"/>
                <a:gd name="T16" fmla="*/ 2 w 20"/>
                <a:gd name="T17" fmla="*/ 6 h 7"/>
                <a:gd name="T18" fmla="*/ 3 w 20"/>
                <a:gd name="T19" fmla="*/ 6 h 7"/>
                <a:gd name="T20" fmla="*/ 3 w 20"/>
                <a:gd name="T21" fmla="*/ 5 h 7"/>
                <a:gd name="T22" fmla="*/ 2 w 20"/>
                <a:gd name="T23" fmla="*/ 6 h 7"/>
                <a:gd name="T24" fmla="*/ 2 w 20"/>
                <a:gd name="T25" fmla="*/ 6 h 7"/>
                <a:gd name="T26" fmla="*/ 9 w 20"/>
                <a:gd name="T27" fmla="*/ 3 h 7"/>
                <a:gd name="T28" fmla="*/ 9 w 20"/>
                <a:gd name="T29" fmla="*/ 3 h 7"/>
                <a:gd name="T30" fmla="*/ 10 w 20"/>
                <a:gd name="T31" fmla="*/ 3 h 7"/>
                <a:gd name="T32" fmla="*/ 15 w 20"/>
                <a:gd name="T33" fmla="*/ 5 h 7"/>
                <a:gd name="T34" fmla="*/ 17 w 20"/>
                <a:gd name="T35" fmla="*/ 6 h 7"/>
                <a:gd name="T36" fmla="*/ 17 w 20"/>
                <a:gd name="T37" fmla="*/ 7 h 7"/>
                <a:gd name="T38" fmla="*/ 17 w 20"/>
                <a:gd name="T39" fmla="*/ 7 h 7"/>
                <a:gd name="T40" fmla="*/ 18 w 20"/>
                <a:gd name="T41" fmla="*/ 7 h 7"/>
                <a:gd name="T42" fmla="*/ 17 w 20"/>
                <a:gd name="T43" fmla="*/ 6 h 7"/>
                <a:gd name="T44" fmla="*/ 17 w 20"/>
                <a:gd name="T45" fmla="*/ 7 h 7"/>
                <a:gd name="T46" fmla="*/ 18 w 20"/>
                <a:gd name="T47" fmla="*/ 7 h 7"/>
                <a:gd name="T48" fmla="*/ 17 w 20"/>
                <a:gd name="T49" fmla="*/ 6 h 7"/>
                <a:gd name="T50" fmla="*/ 17 w 20"/>
                <a:gd name="T51" fmla="*/ 7 h 7"/>
                <a:gd name="T52" fmla="*/ 19 w 20"/>
                <a:gd name="T53" fmla="*/ 7 h 7"/>
                <a:gd name="T54" fmla="*/ 20 w 20"/>
                <a:gd name="T55" fmla="*/ 5 h 7"/>
                <a:gd name="T56" fmla="*/ 19 w 20"/>
                <a:gd name="T57" fmla="*/ 6 h 7"/>
                <a:gd name="T58" fmla="*/ 19 w 20"/>
                <a:gd name="T59" fmla="*/ 6 h 7"/>
                <a:gd name="T60" fmla="*/ 18 w 20"/>
                <a:gd name="T61" fmla="*/ 7 h 7"/>
                <a:gd name="T62" fmla="*/ 17 w 20"/>
                <a:gd name="T63" fmla="*/ 7 h 7"/>
                <a:gd name="T64" fmla="*/ 18 w 20"/>
                <a:gd name="T65" fmla="*/ 7 h 7"/>
                <a:gd name="T66" fmla="*/ 17 w 20"/>
                <a:gd name="T67" fmla="*/ 6 h 7"/>
                <a:gd name="T68" fmla="*/ 17 w 20"/>
                <a:gd name="T69" fmla="*/ 7 h 7"/>
                <a:gd name="T70" fmla="*/ 18 w 20"/>
                <a:gd name="T71" fmla="*/ 6 h 7"/>
                <a:gd name="T72" fmla="*/ 17 w 20"/>
                <a:gd name="T73" fmla="*/ 7 h 7"/>
                <a:gd name="T74" fmla="*/ 18 w 20"/>
                <a:gd name="T75" fmla="*/ 6 h 7"/>
                <a:gd name="T76" fmla="*/ 17 w 20"/>
                <a:gd name="T77" fmla="*/ 6 h 7"/>
                <a:gd name="T78" fmla="*/ 18 w 20"/>
                <a:gd name="T79" fmla="*/ 6 h 7"/>
                <a:gd name="T80" fmla="*/ 17 w 20"/>
                <a:gd name="T81" fmla="*/ 6 h 7"/>
                <a:gd name="T82" fmla="*/ 17 w 20"/>
                <a:gd name="T83" fmla="*/ 6 h 7"/>
                <a:gd name="T84" fmla="*/ 17 w 20"/>
                <a:gd name="T85" fmla="*/ 6 h 7"/>
                <a:gd name="T86" fmla="*/ 10 w 20"/>
                <a:gd name="T87" fmla="*/ 2 h 7"/>
                <a:gd name="T88" fmla="*/ 9 w 20"/>
                <a:gd name="T89" fmla="*/ 2 h 7"/>
                <a:gd name="T90" fmla="*/ 2 w 20"/>
                <a:gd name="T91" fmla="*/ 5 h 7"/>
                <a:gd name="T92" fmla="*/ 2 w 20"/>
                <a:gd name="T93" fmla="*/ 5 h 7"/>
                <a:gd name="T94" fmla="*/ 2 w 20"/>
                <a:gd name="T95" fmla="*/ 5 h 7"/>
                <a:gd name="T96" fmla="*/ 2 w 20"/>
                <a:gd name="T97" fmla="*/ 6 h 7"/>
                <a:gd name="T98" fmla="*/ 2 w 20"/>
                <a:gd name="T99" fmla="*/ 5 h 7"/>
                <a:gd name="T100" fmla="*/ 2 w 20"/>
                <a:gd name="T101" fmla="*/ 5 h 7"/>
                <a:gd name="T102" fmla="*/ 2 w 20"/>
                <a:gd name="T103" fmla="*/ 5 h 7"/>
                <a:gd name="T104" fmla="*/ 2 w 20"/>
                <a:gd name="T105" fmla="*/ 6 h 7"/>
                <a:gd name="T106" fmla="*/ 2 w 20"/>
                <a:gd name="T107" fmla="*/ 5 h 7"/>
                <a:gd name="T108" fmla="*/ 1 w 20"/>
                <a:gd name="T109" fmla="*/ 5 h 7"/>
                <a:gd name="T110" fmla="*/ 1 w 20"/>
                <a:gd name="T111" fmla="*/ 4 h 7"/>
                <a:gd name="T112" fmla="*/ 1 w 20"/>
                <a:gd name="T113" fmla="*/ 4 h 7"/>
                <a:gd name="T114" fmla="*/ 9 w 20"/>
                <a:gd name="T115" fmla="*/ 1 h 7"/>
                <a:gd name="T116" fmla="*/ 17 w 20"/>
                <a:gd name="T117" fmla="*/ 3 h 7"/>
                <a:gd name="T118" fmla="*/ 19 w 20"/>
                <a:gd name="T1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5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5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2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5" y="2"/>
                    <a:pt x="17" y="3"/>
                  </a:cubicBezTo>
                  <a:cubicBezTo>
                    <a:pt x="18" y="4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4" name="Freeform 331">
              <a:extLst>
                <a:ext uri="{FF2B5EF4-FFF2-40B4-BE49-F238E27FC236}">
                  <a16:creationId xmlns:a16="http://schemas.microsoft.com/office/drawing/2014/main" xmlns="" id="{BDF2FF21-B51E-4D4F-BF33-19A07CFB1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5" y="6391275"/>
              <a:ext cx="65088" cy="34925"/>
            </a:xfrm>
            <a:custGeom>
              <a:avLst/>
              <a:gdLst>
                <a:gd name="T0" fmla="*/ 2 w 13"/>
                <a:gd name="T1" fmla="*/ 6 h 7"/>
                <a:gd name="T2" fmla="*/ 2 w 13"/>
                <a:gd name="T3" fmla="*/ 6 h 7"/>
                <a:gd name="T4" fmla="*/ 4 w 13"/>
                <a:gd name="T5" fmla="*/ 4 h 7"/>
                <a:gd name="T6" fmla="*/ 8 w 13"/>
                <a:gd name="T7" fmla="*/ 3 h 7"/>
                <a:gd name="T8" fmla="*/ 8 w 13"/>
                <a:gd name="T9" fmla="*/ 3 h 7"/>
                <a:gd name="T10" fmla="*/ 10 w 13"/>
                <a:gd name="T11" fmla="*/ 3 h 7"/>
                <a:gd name="T12" fmla="*/ 11 w 13"/>
                <a:gd name="T13" fmla="*/ 4 h 7"/>
                <a:gd name="T14" fmla="*/ 11 w 13"/>
                <a:gd name="T15" fmla="*/ 4 h 7"/>
                <a:gd name="T16" fmla="*/ 11 w 13"/>
                <a:gd name="T17" fmla="*/ 4 h 7"/>
                <a:gd name="T18" fmla="*/ 11 w 13"/>
                <a:gd name="T19" fmla="*/ 3 h 7"/>
                <a:gd name="T20" fmla="*/ 11 w 13"/>
                <a:gd name="T21" fmla="*/ 4 h 7"/>
                <a:gd name="T22" fmla="*/ 11 w 13"/>
                <a:gd name="T23" fmla="*/ 4 h 7"/>
                <a:gd name="T24" fmla="*/ 11 w 13"/>
                <a:gd name="T25" fmla="*/ 3 h 7"/>
                <a:gd name="T26" fmla="*/ 11 w 13"/>
                <a:gd name="T27" fmla="*/ 4 h 7"/>
                <a:gd name="T28" fmla="*/ 12 w 13"/>
                <a:gd name="T29" fmla="*/ 4 h 7"/>
                <a:gd name="T30" fmla="*/ 12 w 13"/>
                <a:gd name="T31" fmla="*/ 2 h 7"/>
                <a:gd name="T32" fmla="*/ 8 w 13"/>
                <a:gd name="T33" fmla="*/ 0 h 7"/>
                <a:gd name="T34" fmla="*/ 7 w 13"/>
                <a:gd name="T35" fmla="*/ 0 h 7"/>
                <a:gd name="T36" fmla="*/ 3 w 13"/>
                <a:gd name="T37" fmla="*/ 3 h 7"/>
                <a:gd name="T38" fmla="*/ 0 w 13"/>
                <a:gd name="T39" fmla="*/ 5 h 7"/>
                <a:gd name="T40" fmla="*/ 0 w 13"/>
                <a:gd name="T41" fmla="*/ 6 h 7"/>
                <a:gd name="T42" fmla="*/ 2 w 13"/>
                <a:gd name="T4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1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7"/>
                    <a:pt x="2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5" name="Freeform 332">
              <a:extLst>
                <a:ext uri="{FF2B5EF4-FFF2-40B4-BE49-F238E27FC236}">
                  <a16:creationId xmlns:a16="http://schemas.microsoft.com/office/drawing/2014/main" xmlns="" id="{8A37CA37-0546-47E0-BE9A-B69DC6FD0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5" y="6391275"/>
              <a:ext cx="65088" cy="34925"/>
            </a:xfrm>
            <a:custGeom>
              <a:avLst/>
              <a:gdLst>
                <a:gd name="T0" fmla="*/ 2 w 13"/>
                <a:gd name="T1" fmla="*/ 6 h 7"/>
                <a:gd name="T2" fmla="*/ 5 w 13"/>
                <a:gd name="T3" fmla="*/ 4 h 7"/>
                <a:gd name="T4" fmla="*/ 8 w 13"/>
                <a:gd name="T5" fmla="*/ 3 h 7"/>
                <a:gd name="T6" fmla="*/ 10 w 13"/>
                <a:gd name="T7" fmla="*/ 3 h 7"/>
                <a:gd name="T8" fmla="*/ 10 w 13"/>
                <a:gd name="T9" fmla="*/ 4 h 7"/>
                <a:gd name="T10" fmla="*/ 10 w 13"/>
                <a:gd name="T11" fmla="*/ 4 h 7"/>
                <a:gd name="T12" fmla="*/ 11 w 13"/>
                <a:gd name="T13" fmla="*/ 4 h 7"/>
                <a:gd name="T14" fmla="*/ 11 w 13"/>
                <a:gd name="T15" fmla="*/ 3 h 7"/>
                <a:gd name="T16" fmla="*/ 10 w 13"/>
                <a:gd name="T17" fmla="*/ 4 h 7"/>
                <a:gd name="T18" fmla="*/ 10 w 13"/>
                <a:gd name="T19" fmla="*/ 4 h 7"/>
                <a:gd name="T20" fmla="*/ 11 w 13"/>
                <a:gd name="T21" fmla="*/ 3 h 7"/>
                <a:gd name="T22" fmla="*/ 10 w 13"/>
                <a:gd name="T23" fmla="*/ 4 h 7"/>
                <a:gd name="T24" fmla="*/ 12 w 13"/>
                <a:gd name="T25" fmla="*/ 4 h 7"/>
                <a:gd name="T26" fmla="*/ 13 w 13"/>
                <a:gd name="T27" fmla="*/ 3 h 7"/>
                <a:gd name="T28" fmla="*/ 12 w 13"/>
                <a:gd name="T29" fmla="*/ 2 h 7"/>
                <a:gd name="T30" fmla="*/ 11 w 13"/>
                <a:gd name="T31" fmla="*/ 1 h 7"/>
                <a:gd name="T32" fmla="*/ 8 w 13"/>
                <a:gd name="T33" fmla="*/ 0 h 7"/>
                <a:gd name="T34" fmla="*/ 7 w 13"/>
                <a:gd name="T35" fmla="*/ 0 h 7"/>
                <a:gd name="T36" fmla="*/ 2 w 13"/>
                <a:gd name="T37" fmla="*/ 2 h 7"/>
                <a:gd name="T38" fmla="*/ 0 w 13"/>
                <a:gd name="T39" fmla="*/ 6 h 7"/>
                <a:gd name="T40" fmla="*/ 1 w 13"/>
                <a:gd name="T41" fmla="*/ 7 h 7"/>
                <a:gd name="T42" fmla="*/ 2 w 13"/>
                <a:gd name="T43" fmla="*/ 6 h 7"/>
                <a:gd name="T44" fmla="*/ 2 w 13"/>
                <a:gd name="T45" fmla="*/ 6 h 7"/>
                <a:gd name="T46" fmla="*/ 1 w 13"/>
                <a:gd name="T47" fmla="*/ 6 h 7"/>
                <a:gd name="T48" fmla="*/ 0 w 13"/>
                <a:gd name="T49" fmla="*/ 6 h 7"/>
                <a:gd name="T50" fmla="*/ 3 w 13"/>
                <a:gd name="T51" fmla="*/ 3 h 7"/>
                <a:gd name="T52" fmla="*/ 7 w 13"/>
                <a:gd name="T53" fmla="*/ 0 h 7"/>
                <a:gd name="T54" fmla="*/ 8 w 13"/>
                <a:gd name="T55" fmla="*/ 1 h 7"/>
                <a:gd name="T56" fmla="*/ 11 w 13"/>
                <a:gd name="T57" fmla="*/ 2 h 7"/>
                <a:gd name="T58" fmla="*/ 12 w 13"/>
                <a:gd name="T59" fmla="*/ 3 h 7"/>
                <a:gd name="T60" fmla="*/ 12 w 13"/>
                <a:gd name="T61" fmla="*/ 3 h 7"/>
                <a:gd name="T62" fmla="*/ 12 w 13"/>
                <a:gd name="T63" fmla="*/ 4 h 7"/>
                <a:gd name="T64" fmla="*/ 11 w 13"/>
                <a:gd name="T65" fmla="*/ 4 h 7"/>
                <a:gd name="T66" fmla="*/ 11 w 13"/>
                <a:gd name="T67" fmla="*/ 4 h 7"/>
                <a:gd name="T68" fmla="*/ 11 w 13"/>
                <a:gd name="T69" fmla="*/ 3 h 7"/>
                <a:gd name="T70" fmla="*/ 11 w 13"/>
                <a:gd name="T71" fmla="*/ 4 h 7"/>
                <a:gd name="T72" fmla="*/ 11 w 13"/>
                <a:gd name="T73" fmla="*/ 3 h 7"/>
                <a:gd name="T74" fmla="*/ 11 w 13"/>
                <a:gd name="T75" fmla="*/ 4 h 7"/>
                <a:gd name="T76" fmla="*/ 11 w 13"/>
                <a:gd name="T77" fmla="*/ 3 h 7"/>
                <a:gd name="T78" fmla="*/ 10 w 13"/>
                <a:gd name="T79" fmla="*/ 3 h 7"/>
                <a:gd name="T80" fmla="*/ 11 w 13"/>
                <a:gd name="T81" fmla="*/ 3 h 7"/>
                <a:gd name="T82" fmla="*/ 11 w 13"/>
                <a:gd name="T83" fmla="*/ 4 h 7"/>
                <a:gd name="T84" fmla="*/ 11 w 13"/>
                <a:gd name="T85" fmla="*/ 3 h 7"/>
                <a:gd name="T86" fmla="*/ 10 w 13"/>
                <a:gd name="T87" fmla="*/ 3 h 7"/>
                <a:gd name="T88" fmla="*/ 10 w 13"/>
                <a:gd name="T89" fmla="*/ 3 h 7"/>
                <a:gd name="T90" fmla="*/ 8 w 13"/>
                <a:gd name="T91" fmla="*/ 2 h 7"/>
                <a:gd name="T92" fmla="*/ 2 w 13"/>
                <a:gd name="T93" fmla="*/ 6 h 7"/>
                <a:gd name="T94" fmla="*/ 2 w 13"/>
                <a:gd name="T9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4" y="2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6" name="Freeform 333">
              <a:extLst>
                <a:ext uri="{FF2B5EF4-FFF2-40B4-BE49-F238E27FC236}">
                  <a16:creationId xmlns:a16="http://schemas.microsoft.com/office/drawing/2014/main" xmlns="" id="{988734FE-E58D-4167-8A07-16D71A0DB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0" y="6529388"/>
              <a:ext cx="139700" cy="185737"/>
            </a:xfrm>
            <a:custGeom>
              <a:avLst/>
              <a:gdLst>
                <a:gd name="T0" fmla="*/ 2 w 28"/>
                <a:gd name="T1" fmla="*/ 35 h 36"/>
                <a:gd name="T2" fmla="*/ 2 w 28"/>
                <a:gd name="T3" fmla="*/ 35 h 36"/>
                <a:gd name="T4" fmla="*/ 2 w 28"/>
                <a:gd name="T5" fmla="*/ 35 h 36"/>
                <a:gd name="T6" fmla="*/ 2 w 28"/>
                <a:gd name="T7" fmla="*/ 35 h 36"/>
                <a:gd name="T8" fmla="*/ 2 w 28"/>
                <a:gd name="T9" fmla="*/ 35 h 36"/>
                <a:gd name="T10" fmla="*/ 2 w 28"/>
                <a:gd name="T11" fmla="*/ 35 h 36"/>
                <a:gd name="T12" fmla="*/ 28 w 28"/>
                <a:gd name="T13" fmla="*/ 2 h 36"/>
                <a:gd name="T14" fmla="*/ 28 w 28"/>
                <a:gd name="T15" fmla="*/ 0 h 36"/>
                <a:gd name="T16" fmla="*/ 26 w 28"/>
                <a:gd name="T17" fmla="*/ 0 h 36"/>
                <a:gd name="T18" fmla="*/ 1 w 28"/>
                <a:gd name="T19" fmla="*/ 35 h 36"/>
                <a:gd name="T20" fmla="*/ 1 w 28"/>
                <a:gd name="T21" fmla="*/ 36 h 36"/>
                <a:gd name="T22" fmla="*/ 2 w 28"/>
                <a:gd name="T2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36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4" y="24"/>
                    <a:pt x="28" y="2"/>
                  </a:cubicBezTo>
                  <a:cubicBezTo>
                    <a:pt x="28" y="1"/>
                    <a:pt x="28" y="1"/>
                    <a:pt x="28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" y="23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7" name="Freeform 334">
              <a:extLst>
                <a:ext uri="{FF2B5EF4-FFF2-40B4-BE49-F238E27FC236}">
                  <a16:creationId xmlns:a16="http://schemas.microsoft.com/office/drawing/2014/main" xmlns="" id="{F5C351D5-637A-421F-8006-1FF98E15C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0" y="6529388"/>
              <a:ext cx="139700" cy="190500"/>
            </a:xfrm>
            <a:custGeom>
              <a:avLst/>
              <a:gdLst>
                <a:gd name="T0" fmla="*/ 2 w 28"/>
                <a:gd name="T1" fmla="*/ 35 h 37"/>
                <a:gd name="T2" fmla="*/ 2 w 28"/>
                <a:gd name="T3" fmla="*/ 35 h 37"/>
                <a:gd name="T4" fmla="*/ 2 w 28"/>
                <a:gd name="T5" fmla="*/ 35 h 37"/>
                <a:gd name="T6" fmla="*/ 2 w 28"/>
                <a:gd name="T7" fmla="*/ 36 h 37"/>
                <a:gd name="T8" fmla="*/ 2 w 28"/>
                <a:gd name="T9" fmla="*/ 36 h 37"/>
                <a:gd name="T10" fmla="*/ 2 w 28"/>
                <a:gd name="T11" fmla="*/ 36 h 37"/>
                <a:gd name="T12" fmla="*/ 3 w 28"/>
                <a:gd name="T13" fmla="*/ 36 h 37"/>
                <a:gd name="T14" fmla="*/ 3 w 28"/>
                <a:gd name="T15" fmla="*/ 35 h 37"/>
                <a:gd name="T16" fmla="*/ 2 w 28"/>
                <a:gd name="T17" fmla="*/ 35 h 37"/>
                <a:gd name="T18" fmla="*/ 2 w 28"/>
                <a:gd name="T19" fmla="*/ 36 h 37"/>
                <a:gd name="T20" fmla="*/ 2 w 28"/>
                <a:gd name="T21" fmla="*/ 36 h 37"/>
                <a:gd name="T22" fmla="*/ 3 w 28"/>
                <a:gd name="T23" fmla="*/ 36 h 37"/>
                <a:gd name="T24" fmla="*/ 3 w 28"/>
                <a:gd name="T25" fmla="*/ 36 h 37"/>
                <a:gd name="T26" fmla="*/ 3 w 28"/>
                <a:gd name="T27" fmla="*/ 33 h 37"/>
                <a:gd name="T28" fmla="*/ 28 w 28"/>
                <a:gd name="T29" fmla="*/ 2 h 37"/>
                <a:gd name="T30" fmla="*/ 28 w 28"/>
                <a:gd name="T31" fmla="*/ 1 h 37"/>
                <a:gd name="T32" fmla="*/ 28 w 28"/>
                <a:gd name="T33" fmla="*/ 0 h 37"/>
                <a:gd name="T34" fmla="*/ 27 w 28"/>
                <a:gd name="T35" fmla="*/ 0 h 37"/>
                <a:gd name="T36" fmla="*/ 26 w 28"/>
                <a:gd name="T37" fmla="*/ 0 h 37"/>
                <a:gd name="T38" fmla="*/ 0 w 28"/>
                <a:gd name="T39" fmla="*/ 35 h 37"/>
                <a:gd name="T40" fmla="*/ 0 w 28"/>
                <a:gd name="T41" fmla="*/ 35 h 37"/>
                <a:gd name="T42" fmla="*/ 1 w 28"/>
                <a:gd name="T43" fmla="*/ 37 h 37"/>
                <a:gd name="T44" fmla="*/ 1 w 28"/>
                <a:gd name="T45" fmla="*/ 37 h 37"/>
                <a:gd name="T46" fmla="*/ 3 w 28"/>
                <a:gd name="T47" fmla="*/ 36 h 37"/>
                <a:gd name="T48" fmla="*/ 3 w 28"/>
                <a:gd name="T49" fmla="*/ 35 h 37"/>
                <a:gd name="T50" fmla="*/ 2 w 28"/>
                <a:gd name="T51" fmla="*/ 35 h 37"/>
                <a:gd name="T52" fmla="*/ 2 w 28"/>
                <a:gd name="T53" fmla="*/ 35 h 37"/>
                <a:gd name="T54" fmla="*/ 2 w 28"/>
                <a:gd name="T55" fmla="*/ 35 h 37"/>
                <a:gd name="T56" fmla="*/ 1 w 28"/>
                <a:gd name="T57" fmla="*/ 36 h 37"/>
                <a:gd name="T58" fmla="*/ 1 w 28"/>
                <a:gd name="T59" fmla="*/ 36 h 37"/>
                <a:gd name="T60" fmla="*/ 1 w 28"/>
                <a:gd name="T61" fmla="*/ 35 h 37"/>
                <a:gd name="T62" fmla="*/ 1 w 28"/>
                <a:gd name="T63" fmla="*/ 35 h 37"/>
                <a:gd name="T64" fmla="*/ 27 w 28"/>
                <a:gd name="T65" fmla="*/ 1 h 37"/>
                <a:gd name="T66" fmla="*/ 27 w 28"/>
                <a:gd name="T67" fmla="*/ 0 h 37"/>
                <a:gd name="T68" fmla="*/ 28 w 28"/>
                <a:gd name="T69" fmla="*/ 1 h 37"/>
                <a:gd name="T70" fmla="*/ 28 w 28"/>
                <a:gd name="T71" fmla="*/ 1 h 37"/>
                <a:gd name="T72" fmla="*/ 28 w 28"/>
                <a:gd name="T73" fmla="*/ 1 h 37"/>
                <a:gd name="T74" fmla="*/ 2 w 28"/>
                <a:gd name="T75" fmla="*/ 35 h 37"/>
                <a:gd name="T76" fmla="*/ 2 w 28"/>
                <a:gd name="T77" fmla="*/ 35 h 37"/>
                <a:gd name="T78" fmla="*/ 2 w 28"/>
                <a:gd name="T79" fmla="*/ 35 h 37"/>
                <a:gd name="T80" fmla="*/ 2 w 28"/>
                <a:gd name="T81" fmla="*/ 35 h 37"/>
                <a:gd name="T82" fmla="*/ 2 w 28"/>
                <a:gd name="T83" fmla="*/ 35 h 37"/>
                <a:gd name="T84" fmla="*/ 2 w 28"/>
                <a:gd name="T85" fmla="*/ 36 h 37"/>
                <a:gd name="T86" fmla="*/ 2 w 28"/>
                <a:gd name="T87" fmla="*/ 36 h 37"/>
                <a:gd name="T88" fmla="*/ 2 w 28"/>
                <a:gd name="T89" fmla="*/ 35 h 37"/>
                <a:gd name="T90" fmla="*/ 2 w 28"/>
                <a:gd name="T91" fmla="*/ 35 h 37"/>
                <a:gd name="T92" fmla="*/ 2 w 28"/>
                <a:gd name="T93" fmla="*/ 35 h 37"/>
                <a:gd name="T94" fmla="*/ 2 w 28"/>
                <a:gd name="T95" fmla="*/ 35 h 37"/>
                <a:gd name="T96" fmla="*/ 2 w 28"/>
                <a:gd name="T97" fmla="*/ 35 h 37"/>
                <a:gd name="T98" fmla="*/ 2 w 28"/>
                <a:gd name="T99" fmla="*/ 35 h 37"/>
                <a:gd name="T100" fmla="*/ 2 w 28"/>
                <a:gd name="T101" fmla="*/ 35 h 37"/>
                <a:gd name="T102" fmla="*/ 2 w 28"/>
                <a:gd name="T103" fmla="*/ 36 h 37"/>
                <a:gd name="T104" fmla="*/ 2 w 28"/>
                <a:gd name="T105" fmla="*/ 36 h 37"/>
                <a:gd name="T106" fmla="*/ 2 w 28"/>
                <a:gd name="T107" fmla="*/ 35 h 37"/>
                <a:gd name="T108" fmla="*/ 2 w 28"/>
                <a:gd name="T10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37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5"/>
                    <a:pt x="3" y="33"/>
                  </a:cubicBezTo>
                  <a:cubicBezTo>
                    <a:pt x="5" y="29"/>
                    <a:pt x="10" y="19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" y="23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" y="24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4" y="24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8" name="Freeform 335">
              <a:extLst>
                <a:ext uri="{FF2B5EF4-FFF2-40B4-BE49-F238E27FC236}">
                  <a16:creationId xmlns:a16="http://schemas.microsoft.com/office/drawing/2014/main" xmlns="" id="{CF0CAE00-BB32-4D30-93C5-B9B83F368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088" y="6338888"/>
              <a:ext cx="58738" cy="52387"/>
            </a:xfrm>
            <a:custGeom>
              <a:avLst/>
              <a:gdLst>
                <a:gd name="T0" fmla="*/ 0 w 12"/>
                <a:gd name="T1" fmla="*/ 2 h 10"/>
                <a:gd name="T2" fmla="*/ 1 w 12"/>
                <a:gd name="T3" fmla="*/ 2 h 10"/>
                <a:gd name="T4" fmla="*/ 5 w 12"/>
                <a:gd name="T5" fmla="*/ 3 h 10"/>
                <a:gd name="T6" fmla="*/ 8 w 12"/>
                <a:gd name="T7" fmla="*/ 5 h 10"/>
                <a:gd name="T8" fmla="*/ 10 w 12"/>
                <a:gd name="T9" fmla="*/ 9 h 10"/>
                <a:gd name="T10" fmla="*/ 11 w 12"/>
                <a:gd name="T11" fmla="*/ 10 h 10"/>
                <a:gd name="T12" fmla="*/ 12 w 12"/>
                <a:gd name="T13" fmla="*/ 9 h 10"/>
                <a:gd name="T14" fmla="*/ 9 w 12"/>
                <a:gd name="T15" fmla="*/ 4 h 10"/>
                <a:gd name="T16" fmla="*/ 4 w 12"/>
                <a:gd name="T17" fmla="*/ 1 h 10"/>
                <a:gd name="T18" fmla="*/ 1 w 12"/>
                <a:gd name="T19" fmla="*/ 0 h 10"/>
                <a:gd name="T20" fmla="*/ 0 w 12"/>
                <a:gd name="T21" fmla="*/ 1 h 10"/>
                <a:gd name="T22" fmla="*/ 0 w 12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9" y="6"/>
                    <a:pt x="9" y="8"/>
                    <a:pt x="10" y="9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1" y="7"/>
                    <a:pt x="10" y="5"/>
                    <a:pt x="9" y="4"/>
                  </a:cubicBezTo>
                  <a:cubicBezTo>
                    <a:pt x="8" y="2"/>
                    <a:pt x="5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9" name="Freeform 336">
              <a:extLst>
                <a:ext uri="{FF2B5EF4-FFF2-40B4-BE49-F238E27FC236}">
                  <a16:creationId xmlns:a16="http://schemas.microsoft.com/office/drawing/2014/main" xmlns="" id="{16A9187C-5345-4E62-AD56-E75CD0756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738" y="6338888"/>
              <a:ext cx="65088" cy="52387"/>
            </a:xfrm>
            <a:custGeom>
              <a:avLst/>
              <a:gdLst>
                <a:gd name="T0" fmla="*/ 1 w 13"/>
                <a:gd name="T1" fmla="*/ 2 h 10"/>
                <a:gd name="T2" fmla="*/ 1 w 13"/>
                <a:gd name="T3" fmla="*/ 2 h 10"/>
                <a:gd name="T4" fmla="*/ 2 w 13"/>
                <a:gd name="T5" fmla="*/ 2 h 10"/>
                <a:gd name="T6" fmla="*/ 2 w 13"/>
                <a:gd name="T7" fmla="*/ 2 h 10"/>
                <a:gd name="T8" fmla="*/ 1 w 13"/>
                <a:gd name="T9" fmla="*/ 2 h 10"/>
                <a:gd name="T10" fmla="*/ 6 w 13"/>
                <a:gd name="T11" fmla="*/ 4 h 10"/>
                <a:gd name="T12" fmla="*/ 9 w 13"/>
                <a:gd name="T13" fmla="*/ 6 h 10"/>
                <a:gd name="T14" fmla="*/ 10 w 13"/>
                <a:gd name="T15" fmla="*/ 9 h 10"/>
                <a:gd name="T16" fmla="*/ 12 w 13"/>
                <a:gd name="T17" fmla="*/ 10 h 10"/>
                <a:gd name="T18" fmla="*/ 12 w 13"/>
                <a:gd name="T19" fmla="*/ 10 h 10"/>
                <a:gd name="T20" fmla="*/ 13 w 13"/>
                <a:gd name="T21" fmla="*/ 9 h 10"/>
                <a:gd name="T22" fmla="*/ 13 w 13"/>
                <a:gd name="T23" fmla="*/ 9 h 10"/>
                <a:gd name="T24" fmla="*/ 13 w 13"/>
                <a:gd name="T25" fmla="*/ 9 h 10"/>
                <a:gd name="T26" fmla="*/ 13 w 13"/>
                <a:gd name="T27" fmla="*/ 9 h 10"/>
                <a:gd name="T28" fmla="*/ 10 w 13"/>
                <a:gd name="T29" fmla="*/ 4 h 10"/>
                <a:gd name="T30" fmla="*/ 5 w 13"/>
                <a:gd name="T31" fmla="*/ 1 h 10"/>
                <a:gd name="T32" fmla="*/ 2 w 13"/>
                <a:gd name="T33" fmla="*/ 0 h 10"/>
                <a:gd name="T34" fmla="*/ 2 w 13"/>
                <a:gd name="T35" fmla="*/ 0 h 10"/>
                <a:gd name="T36" fmla="*/ 0 w 13"/>
                <a:gd name="T37" fmla="*/ 1 h 10"/>
                <a:gd name="T38" fmla="*/ 0 w 13"/>
                <a:gd name="T39" fmla="*/ 1 h 10"/>
                <a:gd name="T40" fmla="*/ 1 w 13"/>
                <a:gd name="T41" fmla="*/ 2 h 10"/>
                <a:gd name="T42" fmla="*/ 1 w 13"/>
                <a:gd name="T43" fmla="*/ 2 h 10"/>
                <a:gd name="T44" fmla="*/ 1 w 13"/>
                <a:gd name="T45" fmla="*/ 2 h 10"/>
                <a:gd name="T46" fmla="*/ 1 w 13"/>
                <a:gd name="T47" fmla="*/ 2 h 10"/>
                <a:gd name="T48" fmla="*/ 2 w 13"/>
                <a:gd name="T49" fmla="*/ 2 h 10"/>
                <a:gd name="T50" fmla="*/ 1 w 13"/>
                <a:gd name="T51" fmla="*/ 1 h 10"/>
                <a:gd name="T52" fmla="*/ 1 w 13"/>
                <a:gd name="T53" fmla="*/ 1 h 10"/>
                <a:gd name="T54" fmla="*/ 2 w 13"/>
                <a:gd name="T55" fmla="*/ 1 h 10"/>
                <a:gd name="T56" fmla="*/ 2 w 13"/>
                <a:gd name="T57" fmla="*/ 1 h 10"/>
                <a:gd name="T58" fmla="*/ 5 w 13"/>
                <a:gd name="T59" fmla="*/ 1 h 10"/>
                <a:gd name="T60" fmla="*/ 10 w 13"/>
                <a:gd name="T61" fmla="*/ 4 h 10"/>
                <a:gd name="T62" fmla="*/ 12 w 13"/>
                <a:gd name="T63" fmla="*/ 9 h 10"/>
                <a:gd name="T64" fmla="*/ 13 w 13"/>
                <a:gd name="T65" fmla="*/ 9 h 10"/>
                <a:gd name="T66" fmla="*/ 12 w 13"/>
                <a:gd name="T67" fmla="*/ 9 h 10"/>
                <a:gd name="T68" fmla="*/ 12 w 13"/>
                <a:gd name="T69" fmla="*/ 9 h 10"/>
                <a:gd name="T70" fmla="*/ 12 w 13"/>
                <a:gd name="T71" fmla="*/ 10 h 10"/>
                <a:gd name="T72" fmla="*/ 12 w 13"/>
                <a:gd name="T73" fmla="*/ 10 h 10"/>
                <a:gd name="T74" fmla="*/ 11 w 13"/>
                <a:gd name="T75" fmla="*/ 9 h 10"/>
                <a:gd name="T76" fmla="*/ 9 w 13"/>
                <a:gd name="T77" fmla="*/ 5 h 10"/>
                <a:gd name="T78" fmla="*/ 6 w 13"/>
                <a:gd name="T79" fmla="*/ 3 h 10"/>
                <a:gd name="T80" fmla="*/ 2 w 13"/>
                <a:gd name="T81" fmla="*/ 2 h 10"/>
                <a:gd name="T82" fmla="*/ 2 w 13"/>
                <a:gd name="T83" fmla="*/ 2 h 10"/>
                <a:gd name="T84" fmla="*/ 1 w 13"/>
                <a:gd name="T85" fmla="*/ 2 h 10"/>
                <a:gd name="T86" fmla="*/ 1 w 13"/>
                <a:gd name="T87" fmla="*/ 2 h 10"/>
                <a:gd name="T88" fmla="*/ 2 w 13"/>
                <a:gd name="T89" fmla="*/ 2 h 10"/>
                <a:gd name="T90" fmla="*/ 1 w 13"/>
                <a:gd name="T9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7" y="4"/>
                    <a:pt x="8" y="5"/>
                    <a:pt x="9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2" y="5"/>
                    <a:pt x="10" y="4"/>
                  </a:cubicBezTo>
                  <a:cubicBezTo>
                    <a:pt x="9" y="2"/>
                    <a:pt x="6" y="1"/>
                    <a:pt x="5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6" y="2"/>
                    <a:pt x="8" y="3"/>
                    <a:pt x="10" y="4"/>
                  </a:cubicBezTo>
                  <a:cubicBezTo>
                    <a:pt x="11" y="5"/>
                    <a:pt x="12" y="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0" y="6"/>
                    <a:pt x="9" y="5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0" name="Freeform 337">
              <a:extLst>
                <a:ext uri="{FF2B5EF4-FFF2-40B4-BE49-F238E27FC236}">
                  <a16:creationId xmlns:a16="http://schemas.microsoft.com/office/drawing/2014/main" xmlns="" id="{DA2F1ECB-91F0-4F66-86DA-EBF7EEC1F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6050" y="6210300"/>
              <a:ext cx="39688" cy="46037"/>
            </a:xfrm>
            <a:custGeom>
              <a:avLst/>
              <a:gdLst>
                <a:gd name="T0" fmla="*/ 8 w 8"/>
                <a:gd name="T1" fmla="*/ 5 h 9"/>
                <a:gd name="T2" fmla="*/ 7 w 8"/>
                <a:gd name="T3" fmla="*/ 5 h 9"/>
                <a:gd name="T4" fmla="*/ 4 w 8"/>
                <a:gd name="T5" fmla="*/ 7 h 9"/>
                <a:gd name="T6" fmla="*/ 2 w 8"/>
                <a:gd name="T7" fmla="*/ 5 h 9"/>
                <a:gd name="T8" fmla="*/ 4 w 8"/>
                <a:gd name="T9" fmla="*/ 2 h 9"/>
                <a:gd name="T10" fmla="*/ 7 w 8"/>
                <a:gd name="T11" fmla="*/ 5 h 9"/>
                <a:gd name="T12" fmla="*/ 8 w 8"/>
                <a:gd name="T13" fmla="*/ 5 h 9"/>
                <a:gd name="T14" fmla="*/ 8 w 8"/>
                <a:gd name="T15" fmla="*/ 5 h 9"/>
                <a:gd name="T16" fmla="*/ 4 w 8"/>
                <a:gd name="T17" fmla="*/ 0 h 9"/>
                <a:gd name="T18" fmla="*/ 0 w 8"/>
                <a:gd name="T19" fmla="*/ 5 h 9"/>
                <a:gd name="T20" fmla="*/ 4 w 8"/>
                <a:gd name="T21" fmla="*/ 9 h 9"/>
                <a:gd name="T22" fmla="*/ 8 w 8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8" y="7"/>
                    <a:pt x="8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1" name="Freeform 338">
              <a:extLst>
                <a:ext uri="{FF2B5EF4-FFF2-40B4-BE49-F238E27FC236}">
                  <a16:creationId xmlns:a16="http://schemas.microsoft.com/office/drawing/2014/main" xmlns="" id="{471ADF05-8E9F-4C3A-8794-BEC968801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6050" y="6210300"/>
              <a:ext cx="46038" cy="46037"/>
            </a:xfrm>
            <a:custGeom>
              <a:avLst/>
              <a:gdLst>
                <a:gd name="T0" fmla="*/ 8 w 9"/>
                <a:gd name="T1" fmla="*/ 5 h 9"/>
                <a:gd name="T2" fmla="*/ 8 w 9"/>
                <a:gd name="T3" fmla="*/ 4 h 9"/>
                <a:gd name="T4" fmla="*/ 7 w 9"/>
                <a:gd name="T5" fmla="*/ 4 h 9"/>
                <a:gd name="T6" fmla="*/ 6 w 9"/>
                <a:gd name="T7" fmla="*/ 4 h 9"/>
                <a:gd name="T8" fmla="*/ 6 w 9"/>
                <a:gd name="T9" fmla="*/ 5 h 9"/>
                <a:gd name="T10" fmla="*/ 4 w 9"/>
                <a:gd name="T11" fmla="*/ 7 h 9"/>
                <a:gd name="T12" fmla="*/ 2 w 9"/>
                <a:gd name="T13" fmla="*/ 5 h 9"/>
                <a:gd name="T14" fmla="*/ 4 w 9"/>
                <a:gd name="T15" fmla="*/ 3 h 9"/>
                <a:gd name="T16" fmla="*/ 6 w 9"/>
                <a:gd name="T17" fmla="*/ 5 h 9"/>
                <a:gd name="T18" fmla="*/ 6 w 9"/>
                <a:gd name="T19" fmla="*/ 5 h 9"/>
                <a:gd name="T20" fmla="*/ 8 w 9"/>
                <a:gd name="T21" fmla="*/ 5 h 9"/>
                <a:gd name="T22" fmla="*/ 8 w 9"/>
                <a:gd name="T23" fmla="*/ 5 h 9"/>
                <a:gd name="T24" fmla="*/ 9 w 9"/>
                <a:gd name="T25" fmla="*/ 5 h 9"/>
                <a:gd name="T26" fmla="*/ 9 w 9"/>
                <a:gd name="T27" fmla="*/ 5 h 9"/>
                <a:gd name="T28" fmla="*/ 4 w 9"/>
                <a:gd name="T29" fmla="*/ 0 h 9"/>
                <a:gd name="T30" fmla="*/ 0 w 9"/>
                <a:gd name="T31" fmla="*/ 5 h 9"/>
                <a:gd name="T32" fmla="*/ 4 w 9"/>
                <a:gd name="T33" fmla="*/ 9 h 9"/>
                <a:gd name="T34" fmla="*/ 9 w 9"/>
                <a:gd name="T35" fmla="*/ 5 h 9"/>
                <a:gd name="T36" fmla="*/ 9 w 9"/>
                <a:gd name="T37" fmla="*/ 4 h 9"/>
                <a:gd name="T38" fmla="*/ 8 w 9"/>
                <a:gd name="T39" fmla="*/ 4 h 9"/>
                <a:gd name="T40" fmla="*/ 8 w 9"/>
                <a:gd name="T41" fmla="*/ 5 h 9"/>
                <a:gd name="T42" fmla="*/ 8 w 9"/>
                <a:gd name="T43" fmla="*/ 5 h 9"/>
                <a:gd name="T44" fmla="*/ 8 w 9"/>
                <a:gd name="T45" fmla="*/ 5 h 9"/>
                <a:gd name="T46" fmla="*/ 8 w 9"/>
                <a:gd name="T47" fmla="*/ 5 h 9"/>
                <a:gd name="T48" fmla="*/ 8 w 9"/>
                <a:gd name="T49" fmla="*/ 5 h 9"/>
                <a:gd name="T50" fmla="*/ 4 w 9"/>
                <a:gd name="T51" fmla="*/ 9 h 9"/>
                <a:gd name="T52" fmla="*/ 0 w 9"/>
                <a:gd name="T53" fmla="*/ 5 h 9"/>
                <a:gd name="T54" fmla="*/ 4 w 9"/>
                <a:gd name="T55" fmla="*/ 1 h 9"/>
                <a:gd name="T56" fmla="*/ 8 w 9"/>
                <a:gd name="T57" fmla="*/ 5 h 9"/>
                <a:gd name="T58" fmla="*/ 8 w 9"/>
                <a:gd name="T59" fmla="*/ 5 h 9"/>
                <a:gd name="T60" fmla="*/ 8 w 9"/>
                <a:gd name="T61" fmla="*/ 4 h 9"/>
                <a:gd name="T62" fmla="*/ 8 w 9"/>
                <a:gd name="T63" fmla="*/ 4 h 9"/>
                <a:gd name="T64" fmla="*/ 7 w 9"/>
                <a:gd name="T65" fmla="*/ 4 h 9"/>
                <a:gd name="T66" fmla="*/ 7 w 9"/>
                <a:gd name="T67" fmla="*/ 5 h 9"/>
                <a:gd name="T68" fmla="*/ 7 w 9"/>
                <a:gd name="T69" fmla="*/ 5 h 9"/>
                <a:gd name="T70" fmla="*/ 4 w 9"/>
                <a:gd name="T71" fmla="*/ 2 h 9"/>
                <a:gd name="T72" fmla="*/ 2 w 9"/>
                <a:gd name="T73" fmla="*/ 5 h 9"/>
                <a:gd name="T74" fmla="*/ 4 w 9"/>
                <a:gd name="T75" fmla="*/ 7 h 9"/>
                <a:gd name="T76" fmla="*/ 7 w 9"/>
                <a:gd name="T77" fmla="*/ 5 h 9"/>
                <a:gd name="T78" fmla="*/ 7 w 9"/>
                <a:gd name="T79" fmla="*/ 5 h 9"/>
                <a:gd name="T80" fmla="*/ 7 w 9"/>
                <a:gd name="T81" fmla="*/ 5 h 9"/>
                <a:gd name="T82" fmla="*/ 8 w 9"/>
                <a:gd name="T8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6" y="2"/>
                    <a:pt x="4" y="2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2" name="Freeform 339">
              <a:extLst>
                <a:ext uri="{FF2B5EF4-FFF2-40B4-BE49-F238E27FC236}">
                  <a16:creationId xmlns:a16="http://schemas.microsoft.com/office/drawing/2014/main" xmlns="" id="{8A1AA6FA-DECB-4B36-8739-8B5AC1A3A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538" y="6210300"/>
              <a:ext cx="34925" cy="41275"/>
            </a:xfrm>
            <a:custGeom>
              <a:avLst/>
              <a:gdLst>
                <a:gd name="T0" fmla="*/ 6 w 7"/>
                <a:gd name="T1" fmla="*/ 4 h 8"/>
                <a:gd name="T2" fmla="*/ 6 w 7"/>
                <a:gd name="T3" fmla="*/ 4 h 8"/>
                <a:gd name="T4" fmla="*/ 4 w 7"/>
                <a:gd name="T5" fmla="*/ 6 h 8"/>
                <a:gd name="T6" fmla="*/ 2 w 7"/>
                <a:gd name="T7" fmla="*/ 4 h 8"/>
                <a:gd name="T8" fmla="*/ 4 w 7"/>
                <a:gd name="T9" fmla="*/ 2 h 8"/>
                <a:gd name="T10" fmla="*/ 6 w 7"/>
                <a:gd name="T11" fmla="*/ 4 h 8"/>
                <a:gd name="T12" fmla="*/ 6 w 7"/>
                <a:gd name="T13" fmla="*/ 4 h 8"/>
                <a:gd name="T14" fmla="*/ 7 w 7"/>
                <a:gd name="T15" fmla="*/ 4 h 8"/>
                <a:gd name="T16" fmla="*/ 4 w 7"/>
                <a:gd name="T17" fmla="*/ 0 h 8"/>
                <a:gd name="T18" fmla="*/ 0 w 7"/>
                <a:gd name="T19" fmla="*/ 4 h 8"/>
                <a:gd name="T20" fmla="*/ 4 w 7"/>
                <a:gd name="T21" fmla="*/ 8 h 8"/>
                <a:gd name="T22" fmla="*/ 7 w 7"/>
                <a:gd name="T23" fmla="*/ 4 h 8"/>
                <a:gd name="T24" fmla="*/ 6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3" name="Freeform 340">
              <a:extLst>
                <a:ext uri="{FF2B5EF4-FFF2-40B4-BE49-F238E27FC236}">
                  <a16:creationId xmlns:a16="http://schemas.microsoft.com/office/drawing/2014/main" xmlns="" id="{37326570-5C24-4C76-9E2F-8499521B4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538" y="6210300"/>
              <a:ext cx="39688" cy="41275"/>
            </a:xfrm>
            <a:custGeom>
              <a:avLst/>
              <a:gdLst>
                <a:gd name="T0" fmla="*/ 6 w 8"/>
                <a:gd name="T1" fmla="*/ 4 h 8"/>
                <a:gd name="T2" fmla="*/ 6 w 8"/>
                <a:gd name="T3" fmla="*/ 4 h 8"/>
                <a:gd name="T4" fmla="*/ 6 w 8"/>
                <a:gd name="T5" fmla="*/ 4 h 8"/>
                <a:gd name="T6" fmla="*/ 5 w 8"/>
                <a:gd name="T7" fmla="*/ 4 h 8"/>
                <a:gd name="T8" fmla="*/ 5 w 8"/>
                <a:gd name="T9" fmla="*/ 4 h 8"/>
                <a:gd name="T10" fmla="*/ 4 w 8"/>
                <a:gd name="T11" fmla="*/ 5 h 8"/>
                <a:gd name="T12" fmla="*/ 2 w 8"/>
                <a:gd name="T13" fmla="*/ 4 h 8"/>
                <a:gd name="T14" fmla="*/ 4 w 8"/>
                <a:gd name="T15" fmla="*/ 3 h 8"/>
                <a:gd name="T16" fmla="*/ 5 w 8"/>
                <a:gd name="T17" fmla="*/ 4 h 8"/>
                <a:gd name="T18" fmla="*/ 5 w 8"/>
                <a:gd name="T19" fmla="*/ 4 h 8"/>
                <a:gd name="T20" fmla="*/ 6 w 8"/>
                <a:gd name="T21" fmla="*/ 4 h 8"/>
                <a:gd name="T22" fmla="*/ 7 w 8"/>
                <a:gd name="T23" fmla="*/ 4 h 8"/>
                <a:gd name="T24" fmla="*/ 8 w 8"/>
                <a:gd name="T25" fmla="*/ 4 h 8"/>
                <a:gd name="T26" fmla="*/ 8 w 8"/>
                <a:gd name="T27" fmla="*/ 4 h 8"/>
                <a:gd name="T28" fmla="*/ 4 w 8"/>
                <a:gd name="T29" fmla="*/ 0 h 8"/>
                <a:gd name="T30" fmla="*/ 0 w 8"/>
                <a:gd name="T31" fmla="*/ 4 h 8"/>
                <a:gd name="T32" fmla="*/ 4 w 8"/>
                <a:gd name="T33" fmla="*/ 8 h 8"/>
                <a:gd name="T34" fmla="*/ 8 w 8"/>
                <a:gd name="T35" fmla="*/ 4 h 8"/>
                <a:gd name="T36" fmla="*/ 8 w 8"/>
                <a:gd name="T37" fmla="*/ 4 h 8"/>
                <a:gd name="T38" fmla="*/ 6 w 8"/>
                <a:gd name="T39" fmla="*/ 4 h 8"/>
                <a:gd name="T40" fmla="*/ 6 w 8"/>
                <a:gd name="T41" fmla="*/ 4 h 8"/>
                <a:gd name="T42" fmla="*/ 6 w 8"/>
                <a:gd name="T43" fmla="*/ 4 h 8"/>
                <a:gd name="T44" fmla="*/ 7 w 8"/>
                <a:gd name="T45" fmla="*/ 4 h 8"/>
                <a:gd name="T46" fmla="*/ 7 w 8"/>
                <a:gd name="T47" fmla="*/ 4 h 8"/>
                <a:gd name="T48" fmla="*/ 7 w 8"/>
                <a:gd name="T49" fmla="*/ 4 h 8"/>
                <a:gd name="T50" fmla="*/ 4 w 8"/>
                <a:gd name="T51" fmla="*/ 7 h 8"/>
                <a:gd name="T52" fmla="*/ 1 w 8"/>
                <a:gd name="T53" fmla="*/ 4 h 8"/>
                <a:gd name="T54" fmla="*/ 4 w 8"/>
                <a:gd name="T55" fmla="*/ 1 h 8"/>
                <a:gd name="T56" fmla="*/ 7 w 8"/>
                <a:gd name="T57" fmla="*/ 4 h 8"/>
                <a:gd name="T58" fmla="*/ 7 w 8"/>
                <a:gd name="T59" fmla="*/ 4 h 8"/>
                <a:gd name="T60" fmla="*/ 7 w 8"/>
                <a:gd name="T61" fmla="*/ 4 h 8"/>
                <a:gd name="T62" fmla="*/ 6 w 8"/>
                <a:gd name="T63" fmla="*/ 4 h 8"/>
                <a:gd name="T64" fmla="*/ 6 w 8"/>
                <a:gd name="T65" fmla="*/ 4 h 8"/>
                <a:gd name="T66" fmla="*/ 6 w 8"/>
                <a:gd name="T67" fmla="*/ 4 h 8"/>
                <a:gd name="T68" fmla="*/ 6 w 8"/>
                <a:gd name="T69" fmla="*/ 4 h 8"/>
                <a:gd name="T70" fmla="*/ 4 w 8"/>
                <a:gd name="T71" fmla="*/ 2 h 8"/>
                <a:gd name="T72" fmla="*/ 2 w 8"/>
                <a:gd name="T73" fmla="*/ 4 h 8"/>
                <a:gd name="T74" fmla="*/ 4 w 8"/>
                <a:gd name="T75" fmla="*/ 6 h 8"/>
                <a:gd name="T76" fmla="*/ 6 w 8"/>
                <a:gd name="T77" fmla="*/ 4 h 8"/>
                <a:gd name="T78" fmla="*/ 6 w 8"/>
                <a:gd name="T79" fmla="*/ 4 h 8"/>
                <a:gd name="T80" fmla="*/ 6 w 8"/>
                <a:gd name="T81" fmla="*/ 4 h 8"/>
                <a:gd name="T82" fmla="*/ 6 w 8"/>
                <a:gd name="T8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2" y="7"/>
                    <a:pt x="1" y="6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6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4" name="Freeform 341">
              <a:extLst>
                <a:ext uri="{FF2B5EF4-FFF2-40B4-BE49-F238E27FC236}">
                  <a16:creationId xmlns:a16="http://schemas.microsoft.com/office/drawing/2014/main" xmlns="" id="{8DB739D7-0FAF-4E4C-BB95-8FAFB43C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200" y="6262688"/>
              <a:ext cx="30163" cy="34925"/>
            </a:xfrm>
            <a:custGeom>
              <a:avLst/>
              <a:gdLst>
                <a:gd name="T0" fmla="*/ 5 w 6"/>
                <a:gd name="T1" fmla="*/ 4 h 7"/>
                <a:gd name="T2" fmla="*/ 4 w 6"/>
                <a:gd name="T3" fmla="*/ 4 h 7"/>
                <a:gd name="T4" fmla="*/ 3 w 6"/>
                <a:gd name="T5" fmla="*/ 5 h 7"/>
                <a:gd name="T6" fmla="*/ 2 w 6"/>
                <a:gd name="T7" fmla="*/ 4 h 7"/>
                <a:gd name="T8" fmla="*/ 3 w 6"/>
                <a:gd name="T9" fmla="*/ 2 h 7"/>
                <a:gd name="T10" fmla="*/ 4 w 6"/>
                <a:gd name="T11" fmla="*/ 4 h 7"/>
                <a:gd name="T12" fmla="*/ 5 w 6"/>
                <a:gd name="T13" fmla="*/ 4 h 7"/>
                <a:gd name="T14" fmla="*/ 6 w 6"/>
                <a:gd name="T15" fmla="*/ 4 h 7"/>
                <a:gd name="T16" fmla="*/ 3 w 6"/>
                <a:gd name="T17" fmla="*/ 0 h 7"/>
                <a:gd name="T18" fmla="*/ 0 w 6"/>
                <a:gd name="T19" fmla="*/ 4 h 7"/>
                <a:gd name="T20" fmla="*/ 3 w 6"/>
                <a:gd name="T21" fmla="*/ 7 h 7"/>
                <a:gd name="T22" fmla="*/ 6 w 6"/>
                <a:gd name="T23" fmla="*/ 4 h 7"/>
                <a:gd name="T24" fmla="*/ 5 w 6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5" name="Freeform 342">
              <a:extLst>
                <a:ext uri="{FF2B5EF4-FFF2-40B4-BE49-F238E27FC236}">
                  <a16:creationId xmlns:a16="http://schemas.microsoft.com/office/drawing/2014/main" xmlns="" id="{0B30FB29-C238-404D-8495-E2B384C5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438" y="6262688"/>
              <a:ext cx="34925" cy="34925"/>
            </a:xfrm>
            <a:custGeom>
              <a:avLst/>
              <a:gdLst>
                <a:gd name="T0" fmla="*/ 6 w 7"/>
                <a:gd name="T1" fmla="*/ 4 h 7"/>
                <a:gd name="T2" fmla="*/ 6 w 7"/>
                <a:gd name="T3" fmla="*/ 3 h 7"/>
                <a:gd name="T4" fmla="*/ 5 w 7"/>
                <a:gd name="T5" fmla="*/ 3 h 7"/>
                <a:gd name="T6" fmla="*/ 5 w 7"/>
                <a:gd name="T7" fmla="*/ 3 h 7"/>
                <a:gd name="T8" fmla="*/ 5 w 7"/>
                <a:gd name="T9" fmla="*/ 4 h 7"/>
                <a:gd name="T10" fmla="*/ 4 w 7"/>
                <a:gd name="T11" fmla="*/ 5 h 7"/>
                <a:gd name="T12" fmla="*/ 3 w 7"/>
                <a:gd name="T13" fmla="*/ 4 h 7"/>
                <a:gd name="T14" fmla="*/ 4 w 7"/>
                <a:gd name="T15" fmla="*/ 3 h 7"/>
                <a:gd name="T16" fmla="*/ 5 w 7"/>
                <a:gd name="T17" fmla="*/ 4 h 7"/>
                <a:gd name="T18" fmla="*/ 5 w 7"/>
                <a:gd name="T19" fmla="*/ 4 h 7"/>
                <a:gd name="T20" fmla="*/ 6 w 7"/>
                <a:gd name="T21" fmla="*/ 4 h 7"/>
                <a:gd name="T22" fmla="*/ 7 w 7"/>
                <a:gd name="T23" fmla="*/ 4 h 7"/>
                <a:gd name="T24" fmla="*/ 7 w 7"/>
                <a:gd name="T25" fmla="*/ 4 h 7"/>
                <a:gd name="T26" fmla="*/ 7 w 7"/>
                <a:gd name="T27" fmla="*/ 4 h 7"/>
                <a:gd name="T28" fmla="*/ 4 w 7"/>
                <a:gd name="T29" fmla="*/ 0 h 7"/>
                <a:gd name="T30" fmla="*/ 0 w 7"/>
                <a:gd name="T31" fmla="*/ 4 h 7"/>
                <a:gd name="T32" fmla="*/ 4 w 7"/>
                <a:gd name="T33" fmla="*/ 7 h 7"/>
                <a:gd name="T34" fmla="*/ 7 w 7"/>
                <a:gd name="T35" fmla="*/ 4 h 7"/>
                <a:gd name="T36" fmla="*/ 7 w 7"/>
                <a:gd name="T37" fmla="*/ 3 h 7"/>
                <a:gd name="T38" fmla="*/ 6 w 7"/>
                <a:gd name="T39" fmla="*/ 3 h 7"/>
                <a:gd name="T40" fmla="*/ 6 w 7"/>
                <a:gd name="T41" fmla="*/ 4 h 7"/>
                <a:gd name="T42" fmla="*/ 6 w 7"/>
                <a:gd name="T43" fmla="*/ 4 h 7"/>
                <a:gd name="T44" fmla="*/ 7 w 7"/>
                <a:gd name="T45" fmla="*/ 4 h 7"/>
                <a:gd name="T46" fmla="*/ 7 w 7"/>
                <a:gd name="T47" fmla="*/ 4 h 7"/>
                <a:gd name="T48" fmla="*/ 7 w 7"/>
                <a:gd name="T49" fmla="*/ 4 h 7"/>
                <a:gd name="T50" fmla="*/ 4 w 7"/>
                <a:gd name="T51" fmla="*/ 6 h 7"/>
                <a:gd name="T52" fmla="*/ 1 w 7"/>
                <a:gd name="T53" fmla="*/ 4 h 7"/>
                <a:gd name="T54" fmla="*/ 4 w 7"/>
                <a:gd name="T55" fmla="*/ 1 h 7"/>
                <a:gd name="T56" fmla="*/ 7 w 7"/>
                <a:gd name="T57" fmla="*/ 4 h 7"/>
                <a:gd name="T58" fmla="*/ 7 w 7"/>
                <a:gd name="T59" fmla="*/ 4 h 7"/>
                <a:gd name="T60" fmla="*/ 7 w 7"/>
                <a:gd name="T61" fmla="*/ 3 h 7"/>
                <a:gd name="T62" fmla="*/ 6 w 7"/>
                <a:gd name="T63" fmla="*/ 3 h 7"/>
                <a:gd name="T64" fmla="*/ 5 w 7"/>
                <a:gd name="T65" fmla="*/ 3 h 7"/>
                <a:gd name="T66" fmla="*/ 5 w 7"/>
                <a:gd name="T67" fmla="*/ 4 h 7"/>
                <a:gd name="T68" fmla="*/ 5 w 7"/>
                <a:gd name="T69" fmla="*/ 4 h 7"/>
                <a:gd name="T70" fmla="*/ 4 w 7"/>
                <a:gd name="T71" fmla="*/ 2 h 7"/>
                <a:gd name="T72" fmla="*/ 2 w 7"/>
                <a:gd name="T73" fmla="*/ 4 h 7"/>
                <a:gd name="T74" fmla="*/ 4 w 7"/>
                <a:gd name="T75" fmla="*/ 5 h 7"/>
                <a:gd name="T76" fmla="*/ 5 w 7"/>
                <a:gd name="T77" fmla="*/ 4 h 7"/>
                <a:gd name="T78" fmla="*/ 5 w 7"/>
                <a:gd name="T79" fmla="*/ 4 h 7"/>
                <a:gd name="T80" fmla="*/ 5 w 7"/>
                <a:gd name="T81" fmla="*/ 4 h 7"/>
                <a:gd name="T82" fmla="*/ 6 w 7"/>
                <a:gd name="T8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6" name="Freeform 343">
              <a:extLst>
                <a:ext uri="{FF2B5EF4-FFF2-40B4-BE49-F238E27FC236}">
                  <a16:creationId xmlns:a16="http://schemas.microsoft.com/office/drawing/2014/main" xmlns="" id="{03EA0366-496E-4457-8DBE-5F761BA6D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0638" y="6329363"/>
              <a:ext cx="25400" cy="30162"/>
            </a:xfrm>
            <a:custGeom>
              <a:avLst/>
              <a:gdLst>
                <a:gd name="T0" fmla="*/ 4 w 5"/>
                <a:gd name="T1" fmla="*/ 3 h 6"/>
                <a:gd name="T2" fmla="*/ 3 w 5"/>
                <a:gd name="T3" fmla="*/ 3 h 6"/>
                <a:gd name="T4" fmla="*/ 2 w 5"/>
                <a:gd name="T5" fmla="*/ 4 h 6"/>
                <a:gd name="T6" fmla="*/ 2 w 5"/>
                <a:gd name="T7" fmla="*/ 3 h 6"/>
                <a:gd name="T8" fmla="*/ 2 w 5"/>
                <a:gd name="T9" fmla="*/ 2 h 6"/>
                <a:gd name="T10" fmla="*/ 3 w 5"/>
                <a:gd name="T11" fmla="*/ 3 h 6"/>
                <a:gd name="T12" fmla="*/ 4 w 5"/>
                <a:gd name="T13" fmla="*/ 3 h 6"/>
                <a:gd name="T14" fmla="*/ 5 w 5"/>
                <a:gd name="T15" fmla="*/ 3 h 6"/>
                <a:gd name="T16" fmla="*/ 2 w 5"/>
                <a:gd name="T17" fmla="*/ 0 h 6"/>
                <a:gd name="T18" fmla="*/ 0 w 5"/>
                <a:gd name="T19" fmla="*/ 3 h 6"/>
                <a:gd name="T20" fmla="*/ 2 w 5"/>
                <a:gd name="T21" fmla="*/ 6 h 6"/>
                <a:gd name="T22" fmla="*/ 5 w 5"/>
                <a:gd name="T23" fmla="*/ 3 h 6"/>
                <a:gd name="T24" fmla="*/ 4 w 5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6"/>
                    <a:pt x="5" y="4"/>
                    <a:pt x="5" y="3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7" name="Freeform 344">
              <a:extLst>
                <a:ext uri="{FF2B5EF4-FFF2-40B4-BE49-F238E27FC236}">
                  <a16:creationId xmlns:a16="http://schemas.microsoft.com/office/drawing/2014/main" xmlns="" id="{81661082-C769-4A8D-99F2-F5338DA08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5" y="6329363"/>
              <a:ext cx="30163" cy="30162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3 h 6"/>
                <a:gd name="T12" fmla="*/ 3 w 6"/>
                <a:gd name="T13" fmla="*/ 3 h 6"/>
                <a:gd name="T14" fmla="*/ 3 w 6"/>
                <a:gd name="T15" fmla="*/ 2 h 6"/>
                <a:gd name="T16" fmla="*/ 4 w 6"/>
                <a:gd name="T17" fmla="*/ 3 h 6"/>
                <a:gd name="T18" fmla="*/ 4 w 6"/>
                <a:gd name="T19" fmla="*/ 3 h 6"/>
                <a:gd name="T20" fmla="*/ 5 w 6"/>
                <a:gd name="T21" fmla="*/ 3 h 6"/>
                <a:gd name="T22" fmla="*/ 6 w 6"/>
                <a:gd name="T23" fmla="*/ 3 h 6"/>
                <a:gd name="T24" fmla="*/ 6 w 6"/>
                <a:gd name="T25" fmla="*/ 3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3 h 6"/>
                <a:gd name="T44" fmla="*/ 6 w 6"/>
                <a:gd name="T45" fmla="*/ 3 h 6"/>
                <a:gd name="T46" fmla="*/ 6 w 6"/>
                <a:gd name="T47" fmla="*/ 3 h 6"/>
                <a:gd name="T48" fmla="*/ 6 w 6"/>
                <a:gd name="T49" fmla="*/ 3 h 6"/>
                <a:gd name="T50" fmla="*/ 3 w 6"/>
                <a:gd name="T51" fmla="*/ 5 h 6"/>
                <a:gd name="T52" fmla="*/ 1 w 6"/>
                <a:gd name="T53" fmla="*/ 3 h 6"/>
                <a:gd name="T54" fmla="*/ 3 w 6"/>
                <a:gd name="T55" fmla="*/ 0 h 6"/>
                <a:gd name="T56" fmla="*/ 6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5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4 h 6"/>
                <a:gd name="T76" fmla="*/ 5 w 6"/>
                <a:gd name="T77" fmla="*/ 3 h 6"/>
                <a:gd name="T78" fmla="*/ 4 w 6"/>
                <a:gd name="T79" fmla="*/ 3 h 6"/>
                <a:gd name="T80" fmla="*/ 4 w 6"/>
                <a:gd name="T81" fmla="*/ 3 h 6"/>
                <a:gd name="T82" fmla="*/ 5 w 6"/>
                <a:gd name="T8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8" name="Freeform 345">
              <a:extLst>
                <a:ext uri="{FF2B5EF4-FFF2-40B4-BE49-F238E27FC236}">
                  <a16:creationId xmlns:a16="http://schemas.microsoft.com/office/drawing/2014/main" xmlns="" id="{B7649DC3-5B8F-44E9-9C43-117D10149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6256338"/>
              <a:ext cx="30163" cy="26987"/>
            </a:xfrm>
            <a:custGeom>
              <a:avLst/>
              <a:gdLst>
                <a:gd name="T0" fmla="*/ 5 w 6"/>
                <a:gd name="T1" fmla="*/ 2 h 5"/>
                <a:gd name="T2" fmla="*/ 4 w 6"/>
                <a:gd name="T3" fmla="*/ 2 h 5"/>
                <a:gd name="T4" fmla="*/ 3 w 6"/>
                <a:gd name="T5" fmla="*/ 3 h 5"/>
                <a:gd name="T6" fmla="*/ 2 w 6"/>
                <a:gd name="T7" fmla="*/ 2 h 5"/>
                <a:gd name="T8" fmla="*/ 3 w 6"/>
                <a:gd name="T9" fmla="*/ 2 h 5"/>
                <a:gd name="T10" fmla="*/ 4 w 6"/>
                <a:gd name="T11" fmla="*/ 2 h 5"/>
                <a:gd name="T12" fmla="*/ 5 w 6"/>
                <a:gd name="T13" fmla="*/ 2 h 5"/>
                <a:gd name="T14" fmla="*/ 6 w 6"/>
                <a:gd name="T15" fmla="*/ 2 h 5"/>
                <a:gd name="T16" fmla="*/ 3 w 6"/>
                <a:gd name="T17" fmla="*/ 0 h 5"/>
                <a:gd name="T18" fmla="*/ 0 w 6"/>
                <a:gd name="T19" fmla="*/ 2 h 5"/>
                <a:gd name="T20" fmla="*/ 3 w 6"/>
                <a:gd name="T21" fmla="*/ 5 h 5"/>
                <a:gd name="T22" fmla="*/ 6 w 6"/>
                <a:gd name="T23" fmla="*/ 2 h 5"/>
                <a:gd name="T24" fmla="*/ 5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9" name="Freeform 346">
              <a:extLst>
                <a:ext uri="{FF2B5EF4-FFF2-40B4-BE49-F238E27FC236}">
                  <a16:creationId xmlns:a16="http://schemas.microsoft.com/office/drawing/2014/main" xmlns="" id="{6429FFC3-98B2-4AB4-856F-B22C0AA47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6251575"/>
              <a:ext cx="30163" cy="31750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4 h 6"/>
                <a:gd name="T12" fmla="*/ 2 w 6"/>
                <a:gd name="T13" fmla="*/ 3 h 6"/>
                <a:gd name="T14" fmla="*/ 3 w 6"/>
                <a:gd name="T15" fmla="*/ 3 h 6"/>
                <a:gd name="T16" fmla="*/ 4 w 6"/>
                <a:gd name="T17" fmla="*/ 3 h 6"/>
                <a:gd name="T18" fmla="*/ 4 w 6"/>
                <a:gd name="T19" fmla="*/ 4 h 6"/>
                <a:gd name="T20" fmla="*/ 5 w 6"/>
                <a:gd name="T21" fmla="*/ 4 h 6"/>
                <a:gd name="T22" fmla="*/ 6 w 6"/>
                <a:gd name="T23" fmla="*/ 4 h 6"/>
                <a:gd name="T24" fmla="*/ 6 w 6"/>
                <a:gd name="T25" fmla="*/ 4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4 h 6"/>
                <a:gd name="T44" fmla="*/ 6 w 6"/>
                <a:gd name="T45" fmla="*/ 4 h 6"/>
                <a:gd name="T46" fmla="*/ 6 w 6"/>
                <a:gd name="T47" fmla="*/ 3 h 6"/>
                <a:gd name="T48" fmla="*/ 5 w 6"/>
                <a:gd name="T49" fmla="*/ 3 h 6"/>
                <a:gd name="T50" fmla="*/ 3 w 6"/>
                <a:gd name="T51" fmla="*/ 6 h 6"/>
                <a:gd name="T52" fmla="*/ 1 w 6"/>
                <a:gd name="T53" fmla="*/ 3 h 6"/>
                <a:gd name="T54" fmla="*/ 3 w 6"/>
                <a:gd name="T55" fmla="*/ 1 h 6"/>
                <a:gd name="T56" fmla="*/ 5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4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5 h 6"/>
                <a:gd name="T76" fmla="*/ 4 w 6"/>
                <a:gd name="T77" fmla="*/ 3 h 6"/>
                <a:gd name="T78" fmla="*/ 4 w 6"/>
                <a:gd name="T79" fmla="*/ 3 h 6"/>
                <a:gd name="T80" fmla="*/ 4 w 6"/>
                <a:gd name="T81" fmla="*/ 4 h 6"/>
                <a:gd name="T82" fmla="*/ 5 w 6"/>
                <a:gd name="T83" fmla="*/ 4 h 6"/>
                <a:gd name="T84" fmla="*/ 5 w 6"/>
                <a:gd name="T8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0" name="Freeform 347">
              <a:extLst>
                <a:ext uri="{FF2B5EF4-FFF2-40B4-BE49-F238E27FC236}">
                  <a16:creationId xmlns:a16="http://schemas.microsoft.com/office/drawing/2014/main" xmlns="" id="{FF8C076D-8F29-4F90-97E6-BA6097F9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6384925"/>
              <a:ext cx="150813" cy="323850"/>
            </a:xfrm>
            <a:custGeom>
              <a:avLst/>
              <a:gdLst>
                <a:gd name="T0" fmla="*/ 27 w 30"/>
                <a:gd name="T1" fmla="*/ 61 h 63"/>
                <a:gd name="T2" fmla="*/ 1 w 30"/>
                <a:gd name="T3" fmla="*/ 37 h 63"/>
                <a:gd name="T4" fmla="*/ 5 w 30"/>
                <a:gd name="T5" fmla="*/ 29 h 63"/>
                <a:gd name="T6" fmla="*/ 6 w 30"/>
                <a:gd name="T7" fmla="*/ 28 h 63"/>
                <a:gd name="T8" fmla="*/ 5 w 30"/>
                <a:gd name="T9" fmla="*/ 28 h 63"/>
                <a:gd name="T10" fmla="*/ 10 w 30"/>
                <a:gd name="T11" fmla="*/ 30 h 63"/>
                <a:gd name="T12" fmla="*/ 15 w 30"/>
                <a:gd name="T13" fmla="*/ 31 h 63"/>
                <a:gd name="T14" fmla="*/ 19 w 30"/>
                <a:gd name="T15" fmla="*/ 27 h 63"/>
                <a:gd name="T16" fmla="*/ 18 w 30"/>
                <a:gd name="T17" fmla="*/ 24 h 63"/>
                <a:gd name="T18" fmla="*/ 21 w 30"/>
                <a:gd name="T19" fmla="*/ 23 h 63"/>
                <a:gd name="T20" fmla="*/ 21 w 30"/>
                <a:gd name="T21" fmla="*/ 22 h 63"/>
                <a:gd name="T22" fmla="*/ 21 w 30"/>
                <a:gd name="T23" fmla="*/ 23 h 63"/>
                <a:gd name="T24" fmla="*/ 21 w 30"/>
                <a:gd name="T25" fmla="*/ 23 h 63"/>
                <a:gd name="T26" fmla="*/ 21 w 30"/>
                <a:gd name="T27" fmla="*/ 23 h 63"/>
                <a:gd name="T28" fmla="*/ 21 w 30"/>
                <a:gd name="T29" fmla="*/ 23 h 63"/>
                <a:gd name="T30" fmla="*/ 23 w 30"/>
                <a:gd name="T31" fmla="*/ 21 h 63"/>
                <a:gd name="T32" fmla="*/ 23 w 30"/>
                <a:gd name="T33" fmla="*/ 21 h 63"/>
                <a:gd name="T34" fmla="*/ 24 w 30"/>
                <a:gd name="T35" fmla="*/ 18 h 63"/>
                <a:gd name="T36" fmla="*/ 24 w 30"/>
                <a:gd name="T37" fmla="*/ 17 h 63"/>
                <a:gd name="T38" fmla="*/ 24 w 30"/>
                <a:gd name="T39" fmla="*/ 17 h 63"/>
                <a:gd name="T40" fmla="*/ 24 w 30"/>
                <a:gd name="T41" fmla="*/ 17 h 63"/>
                <a:gd name="T42" fmla="*/ 24 w 30"/>
                <a:gd name="T43" fmla="*/ 16 h 63"/>
                <a:gd name="T44" fmla="*/ 26 w 30"/>
                <a:gd name="T45" fmla="*/ 18 h 63"/>
                <a:gd name="T46" fmla="*/ 29 w 30"/>
                <a:gd name="T47" fmla="*/ 16 h 63"/>
                <a:gd name="T48" fmla="*/ 28 w 30"/>
                <a:gd name="T49" fmla="*/ 8 h 63"/>
                <a:gd name="T50" fmla="*/ 30 w 30"/>
                <a:gd name="T51" fmla="*/ 2 h 63"/>
                <a:gd name="T52" fmla="*/ 28 w 30"/>
                <a:gd name="T53" fmla="*/ 1 h 63"/>
                <a:gd name="T54" fmla="*/ 26 w 30"/>
                <a:gd name="T55" fmla="*/ 8 h 63"/>
                <a:gd name="T56" fmla="*/ 29 w 30"/>
                <a:gd name="T57" fmla="*/ 15 h 63"/>
                <a:gd name="T58" fmla="*/ 27 w 30"/>
                <a:gd name="T59" fmla="*/ 16 h 63"/>
                <a:gd name="T60" fmla="*/ 24 w 30"/>
                <a:gd name="T61" fmla="*/ 16 h 63"/>
                <a:gd name="T62" fmla="*/ 23 w 30"/>
                <a:gd name="T63" fmla="*/ 16 h 63"/>
                <a:gd name="T64" fmla="*/ 22 w 30"/>
                <a:gd name="T65" fmla="*/ 19 h 63"/>
                <a:gd name="T66" fmla="*/ 21 w 30"/>
                <a:gd name="T67" fmla="*/ 21 h 63"/>
                <a:gd name="T68" fmla="*/ 21 w 30"/>
                <a:gd name="T69" fmla="*/ 21 h 63"/>
                <a:gd name="T70" fmla="*/ 21 w 30"/>
                <a:gd name="T71" fmla="*/ 21 h 63"/>
                <a:gd name="T72" fmla="*/ 21 w 30"/>
                <a:gd name="T73" fmla="*/ 21 h 63"/>
                <a:gd name="T74" fmla="*/ 21 w 30"/>
                <a:gd name="T75" fmla="*/ 21 h 63"/>
                <a:gd name="T76" fmla="*/ 21 w 30"/>
                <a:gd name="T77" fmla="*/ 21 h 63"/>
                <a:gd name="T78" fmla="*/ 21 w 30"/>
                <a:gd name="T79" fmla="*/ 21 h 63"/>
                <a:gd name="T80" fmla="*/ 21 w 30"/>
                <a:gd name="T81" fmla="*/ 21 h 63"/>
                <a:gd name="T82" fmla="*/ 21 w 30"/>
                <a:gd name="T83" fmla="*/ 21 h 63"/>
                <a:gd name="T84" fmla="*/ 21 w 30"/>
                <a:gd name="T85" fmla="*/ 21 h 63"/>
                <a:gd name="T86" fmla="*/ 21 w 30"/>
                <a:gd name="T87" fmla="*/ 21 h 63"/>
                <a:gd name="T88" fmla="*/ 21 w 30"/>
                <a:gd name="T89" fmla="*/ 21 h 63"/>
                <a:gd name="T90" fmla="*/ 20 w 30"/>
                <a:gd name="T91" fmla="*/ 21 h 63"/>
                <a:gd name="T92" fmla="*/ 20 w 30"/>
                <a:gd name="T93" fmla="*/ 22 h 63"/>
                <a:gd name="T94" fmla="*/ 17 w 30"/>
                <a:gd name="T95" fmla="*/ 24 h 63"/>
                <a:gd name="T96" fmla="*/ 16 w 30"/>
                <a:gd name="T97" fmla="*/ 28 h 63"/>
                <a:gd name="T98" fmla="*/ 15 w 30"/>
                <a:gd name="T99" fmla="*/ 29 h 63"/>
                <a:gd name="T100" fmla="*/ 12 w 30"/>
                <a:gd name="T101" fmla="*/ 29 h 63"/>
                <a:gd name="T102" fmla="*/ 6 w 30"/>
                <a:gd name="T103" fmla="*/ 27 h 63"/>
                <a:gd name="T104" fmla="*/ 5 w 30"/>
                <a:gd name="T105" fmla="*/ 27 h 63"/>
                <a:gd name="T106" fmla="*/ 4 w 30"/>
                <a:gd name="T107" fmla="*/ 27 h 63"/>
                <a:gd name="T108" fmla="*/ 4 w 30"/>
                <a:gd name="T109" fmla="*/ 27 h 63"/>
                <a:gd name="T110" fmla="*/ 4 w 30"/>
                <a:gd name="T111" fmla="*/ 27 h 63"/>
                <a:gd name="T112" fmla="*/ 1 w 30"/>
                <a:gd name="T113" fmla="*/ 31 h 63"/>
                <a:gd name="T114" fmla="*/ 5 w 30"/>
                <a:gd name="T115" fmla="*/ 50 h 63"/>
                <a:gd name="T116" fmla="*/ 28 w 30"/>
                <a:gd name="T117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63">
                  <a:moveTo>
                    <a:pt x="27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17" y="60"/>
                    <a:pt x="7" y="48"/>
                  </a:cubicBezTo>
                  <a:cubicBezTo>
                    <a:pt x="3" y="44"/>
                    <a:pt x="1" y="40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30"/>
                    <a:pt x="4" y="30"/>
                    <a:pt x="5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9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1" y="31"/>
                    <a:pt x="13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1"/>
                    <a:pt x="17" y="30"/>
                    <a:pt x="17" y="30"/>
                  </a:cubicBezTo>
                  <a:cubicBezTo>
                    <a:pt x="18" y="29"/>
                    <a:pt x="18" y="28"/>
                    <a:pt x="19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6" y="18"/>
                  </a:cubicBezTo>
                  <a:cubicBezTo>
                    <a:pt x="26" y="18"/>
                    <a:pt x="27" y="18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2"/>
                    <a:pt x="28" y="10"/>
                    <a:pt x="28" y="8"/>
                  </a:cubicBezTo>
                  <a:cubicBezTo>
                    <a:pt x="28" y="7"/>
                    <a:pt x="28" y="5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6" y="6"/>
                    <a:pt x="26" y="8"/>
                  </a:cubicBezTo>
                  <a:cubicBezTo>
                    <a:pt x="26" y="10"/>
                    <a:pt x="27" y="13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1" y="19"/>
                    <a:pt x="21" y="20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7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7" y="26"/>
                    <a:pt x="17" y="27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9"/>
                    <a:pt x="13" y="29"/>
                    <a:pt x="12" y="29"/>
                  </a:cubicBezTo>
                  <a:cubicBezTo>
                    <a:pt x="10" y="29"/>
                    <a:pt x="9" y="28"/>
                    <a:pt x="8" y="28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2" y="29"/>
                    <a:pt x="1" y="31"/>
                  </a:cubicBezTo>
                  <a:cubicBezTo>
                    <a:pt x="0" y="33"/>
                    <a:pt x="0" y="35"/>
                    <a:pt x="0" y="37"/>
                  </a:cubicBezTo>
                  <a:cubicBezTo>
                    <a:pt x="0" y="41"/>
                    <a:pt x="1" y="45"/>
                    <a:pt x="5" y="50"/>
                  </a:cubicBezTo>
                  <a:cubicBezTo>
                    <a:pt x="16" y="62"/>
                    <a:pt x="27" y="63"/>
                    <a:pt x="27" y="63"/>
                  </a:cubicBezTo>
                  <a:cubicBezTo>
                    <a:pt x="27" y="63"/>
                    <a:pt x="28" y="63"/>
                    <a:pt x="28" y="62"/>
                  </a:cubicBezTo>
                  <a:cubicBezTo>
                    <a:pt x="28" y="62"/>
                    <a:pt x="28" y="61"/>
                    <a:pt x="27" y="6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1" name="Freeform 348">
              <a:extLst>
                <a:ext uri="{FF2B5EF4-FFF2-40B4-BE49-F238E27FC236}">
                  <a16:creationId xmlns:a16="http://schemas.microsoft.com/office/drawing/2014/main" xmlns="" id="{D95D521C-F426-416B-B8F1-6538D873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5" y="6384925"/>
              <a:ext cx="155575" cy="323850"/>
            </a:xfrm>
            <a:custGeom>
              <a:avLst/>
              <a:gdLst>
                <a:gd name="T0" fmla="*/ 5 w 31"/>
                <a:gd name="T1" fmla="*/ 31 h 63"/>
                <a:gd name="T2" fmla="*/ 5 w 31"/>
                <a:gd name="T3" fmla="*/ 28 h 63"/>
                <a:gd name="T4" fmla="*/ 20 w 31"/>
                <a:gd name="T5" fmla="*/ 27 h 63"/>
                <a:gd name="T6" fmla="*/ 22 w 31"/>
                <a:gd name="T7" fmla="*/ 24 h 63"/>
                <a:gd name="T8" fmla="*/ 21 w 31"/>
                <a:gd name="T9" fmla="*/ 22 h 63"/>
                <a:gd name="T10" fmla="*/ 21 w 31"/>
                <a:gd name="T11" fmla="*/ 23 h 63"/>
                <a:gd name="T12" fmla="*/ 24 w 31"/>
                <a:gd name="T13" fmla="*/ 21 h 63"/>
                <a:gd name="T14" fmla="*/ 25 w 31"/>
                <a:gd name="T15" fmla="*/ 19 h 63"/>
                <a:gd name="T16" fmla="*/ 24 w 31"/>
                <a:gd name="T17" fmla="*/ 15 h 63"/>
                <a:gd name="T18" fmla="*/ 25 w 31"/>
                <a:gd name="T19" fmla="*/ 17 h 63"/>
                <a:gd name="T20" fmla="*/ 31 w 31"/>
                <a:gd name="T21" fmla="*/ 16 h 63"/>
                <a:gd name="T22" fmla="*/ 29 w 31"/>
                <a:gd name="T23" fmla="*/ 8 h 63"/>
                <a:gd name="T24" fmla="*/ 27 w 31"/>
                <a:gd name="T25" fmla="*/ 8 h 63"/>
                <a:gd name="T26" fmla="*/ 29 w 31"/>
                <a:gd name="T27" fmla="*/ 15 h 63"/>
                <a:gd name="T28" fmla="*/ 24 w 31"/>
                <a:gd name="T29" fmla="*/ 15 h 63"/>
                <a:gd name="T30" fmla="*/ 22 w 31"/>
                <a:gd name="T31" fmla="*/ 21 h 63"/>
                <a:gd name="T32" fmla="*/ 22 w 31"/>
                <a:gd name="T33" fmla="*/ 21 h 63"/>
                <a:gd name="T34" fmla="*/ 22 w 31"/>
                <a:gd name="T35" fmla="*/ 21 h 63"/>
                <a:gd name="T36" fmla="*/ 23 w 31"/>
                <a:gd name="T37" fmla="*/ 21 h 63"/>
                <a:gd name="T38" fmla="*/ 22 w 31"/>
                <a:gd name="T39" fmla="*/ 21 h 63"/>
                <a:gd name="T40" fmla="*/ 23 w 31"/>
                <a:gd name="T41" fmla="*/ 21 h 63"/>
                <a:gd name="T42" fmla="*/ 21 w 31"/>
                <a:gd name="T43" fmla="*/ 21 h 63"/>
                <a:gd name="T44" fmla="*/ 18 w 31"/>
                <a:gd name="T45" fmla="*/ 25 h 63"/>
                <a:gd name="T46" fmla="*/ 9 w 31"/>
                <a:gd name="T47" fmla="*/ 27 h 63"/>
                <a:gd name="T48" fmla="*/ 5 w 31"/>
                <a:gd name="T49" fmla="*/ 27 h 63"/>
                <a:gd name="T50" fmla="*/ 5 w 31"/>
                <a:gd name="T51" fmla="*/ 27 h 63"/>
                <a:gd name="T52" fmla="*/ 0 w 31"/>
                <a:gd name="T53" fmla="*/ 37 h 63"/>
                <a:gd name="T54" fmla="*/ 29 w 31"/>
                <a:gd name="T55" fmla="*/ 62 h 63"/>
                <a:gd name="T56" fmla="*/ 28 w 31"/>
                <a:gd name="T57" fmla="*/ 63 h 63"/>
                <a:gd name="T58" fmla="*/ 6 w 31"/>
                <a:gd name="T59" fmla="*/ 27 h 63"/>
                <a:gd name="T60" fmla="*/ 5 w 31"/>
                <a:gd name="T61" fmla="*/ 27 h 63"/>
                <a:gd name="T62" fmla="*/ 5 w 31"/>
                <a:gd name="T63" fmla="*/ 27 h 63"/>
                <a:gd name="T64" fmla="*/ 13 w 31"/>
                <a:gd name="T65" fmla="*/ 29 h 63"/>
                <a:gd name="T66" fmla="*/ 19 w 31"/>
                <a:gd name="T67" fmla="*/ 24 h 63"/>
                <a:gd name="T68" fmla="*/ 22 w 31"/>
                <a:gd name="T69" fmla="*/ 21 h 63"/>
                <a:gd name="T70" fmla="*/ 23 w 31"/>
                <a:gd name="T71" fmla="*/ 21 h 63"/>
                <a:gd name="T72" fmla="*/ 22 w 31"/>
                <a:gd name="T73" fmla="*/ 21 h 63"/>
                <a:gd name="T74" fmla="*/ 22 w 31"/>
                <a:gd name="T75" fmla="*/ 21 h 63"/>
                <a:gd name="T76" fmla="*/ 23 w 31"/>
                <a:gd name="T77" fmla="*/ 21 h 63"/>
                <a:gd name="T78" fmla="*/ 22 w 31"/>
                <a:gd name="T79" fmla="*/ 21 h 63"/>
                <a:gd name="T80" fmla="*/ 22 w 31"/>
                <a:gd name="T81" fmla="*/ 21 h 63"/>
                <a:gd name="T82" fmla="*/ 23 w 31"/>
                <a:gd name="T83" fmla="*/ 21 h 63"/>
                <a:gd name="T84" fmla="*/ 24 w 31"/>
                <a:gd name="T85" fmla="*/ 17 h 63"/>
                <a:gd name="T86" fmla="*/ 27 w 31"/>
                <a:gd name="T87" fmla="*/ 16 h 63"/>
                <a:gd name="T88" fmla="*/ 29 w 31"/>
                <a:gd name="T89" fmla="*/ 16 h 63"/>
                <a:gd name="T90" fmla="*/ 27 w 31"/>
                <a:gd name="T91" fmla="*/ 8 h 63"/>
                <a:gd name="T92" fmla="*/ 29 w 31"/>
                <a:gd name="T93" fmla="*/ 8 h 63"/>
                <a:gd name="T94" fmla="*/ 30 w 31"/>
                <a:gd name="T95" fmla="*/ 16 h 63"/>
                <a:gd name="T96" fmla="*/ 25 w 31"/>
                <a:gd name="T97" fmla="*/ 17 h 63"/>
                <a:gd name="T98" fmla="*/ 25 w 31"/>
                <a:gd name="T99" fmla="*/ 17 h 63"/>
                <a:gd name="T100" fmla="*/ 25 w 31"/>
                <a:gd name="T101" fmla="*/ 17 h 63"/>
                <a:gd name="T102" fmla="*/ 24 w 31"/>
                <a:gd name="T103" fmla="*/ 21 h 63"/>
                <a:gd name="T104" fmla="*/ 22 w 31"/>
                <a:gd name="T105" fmla="*/ 23 h 63"/>
                <a:gd name="T106" fmla="*/ 22 w 31"/>
                <a:gd name="T107" fmla="*/ 23 h 63"/>
                <a:gd name="T108" fmla="*/ 22 w 31"/>
                <a:gd name="T109" fmla="*/ 23 h 63"/>
                <a:gd name="T110" fmla="*/ 22 w 31"/>
                <a:gd name="T111" fmla="*/ 22 h 63"/>
                <a:gd name="T112" fmla="*/ 20 w 31"/>
                <a:gd name="T113" fmla="*/ 24 h 63"/>
                <a:gd name="T114" fmla="*/ 6 w 31"/>
                <a:gd name="T115" fmla="*/ 28 h 63"/>
                <a:gd name="T116" fmla="*/ 7 w 31"/>
                <a:gd name="T117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63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18" y="60"/>
                    <a:pt x="8" y="48"/>
                  </a:cubicBezTo>
                  <a:cubicBezTo>
                    <a:pt x="4" y="44"/>
                    <a:pt x="3" y="40"/>
                    <a:pt x="3" y="37"/>
                  </a:cubicBezTo>
                  <a:cubicBezTo>
                    <a:pt x="3" y="35"/>
                    <a:pt x="4" y="33"/>
                    <a:pt x="5" y="31"/>
                  </a:cubicBezTo>
                  <a:cubicBezTo>
                    <a:pt x="5" y="30"/>
                    <a:pt x="6" y="30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8" y="30"/>
                    <a:pt x="9" y="30"/>
                    <a:pt x="11" y="31"/>
                  </a:cubicBezTo>
                  <a:cubicBezTo>
                    <a:pt x="12" y="31"/>
                    <a:pt x="14" y="32"/>
                    <a:pt x="15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1"/>
                    <a:pt x="18" y="31"/>
                    <a:pt x="19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5"/>
                    <a:pt x="22" y="24"/>
                    <a:pt x="22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2"/>
                    <a:pt x="24" y="22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8"/>
                    <a:pt x="27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7" y="6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8" y="13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2" y="18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1" y="28"/>
                    <a:pt x="10" y="28"/>
                    <a:pt x="9" y="27"/>
                  </a:cubicBez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5"/>
                    <a:pt x="6" y="50"/>
                  </a:cubicBezTo>
                  <a:cubicBezTo>
                    <a:pt x="17" y="62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29" y="63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18" y="62"/>
                    <a:pt x="6" y="49"/>
                  </a:cubicBezTo>
                  <a:cubicBezTo>
                    <a:pt x="2" y="45"/>
                    <a:pt x="1" y="41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9"/>
                    <a:pt x="13" y="29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29"/>
                    <a:pt x="17" y="29"/>
                  </a:cubicBezTo>
                  <a:cubicBezTo>
                    <a:pt x="17" y="29"/>
                    <a:pt x="17" y="29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6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3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8" y="4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9" y="7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2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7"/>
                    <a:pt x="28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6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3"/>
                  </a:cubicBezTo>
                  <a:cubicBezTo>
                    <a:pt x="21" y="24"/>
                    <a:pt x="21" y="24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7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4" y="31"/>
                    <a:pt x="12" y="31"/>
                    <a:pt x="11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3" y="33"/>
                    <a:pt x="2" y="35"/>
                    <a:pt x="2" y="37"/>
                  </a:cubicBezTo>
                  <a:cubicBezTo>
                    <a:pt x="2" y="40"/>
                    <a:pt x="3" y="44"/>
                    <a:pt x="7" y="48"/>
                  </a:cubicBezTo>
                  <a:cubicBezTo>
                    <a:pt x="18" y="60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2" name="Freeform 349">
              <a:extLst>
                <a:ext uri="{FF2B5EF4-FFF2-40B4-BE49-F238E27FC236}">
                  <a16:creationId xmlns:a16="http://schemas.microsoft.com/office/drawing/2014/main" xmlns="" id="{64E33134-6469-426F-A2D4-02B1662A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6226175"/>
              <a:ext cx="65088" cy="87312"/>
            </a:xfrm>
            <a:custGeom>
              <a:avLst/>
              <a:gdLst>
                <a:gd name="T0" fmla="*/ 10 w 13"/>
                <a:gd name="T1" fmla="*/ 8 h 17"/>
                <a:gd name="T2" fmla="*/ 11 w 13"/>
                <a:gd name="T3" fmla="*/ 9 h 17"/>
                <a:gd name="T4" fmla="*/ 13 w 13"/>
                <a:gd name="T5" fmla="*/ 5 h 17"/>
                <a:gd name="T6" fmla="*/ 8 w 13"/>
                <a:gd name="T7" fmla="*/ 0 h 17"/>
                <a:gd name="T8" fmla="*/ 5 w 13"/>
                <a:gd name="T9" fmla="*/ 1 h 17"/>
                <a:gd name="T10" fmla="*/ 5 w 13"/>
                <a:gd name="T11" fmla="*/ 2 h 17"/>
                <a:gd name="T12" fmla="*/ 2 w 13"/>
                <a:gd name="T13" fmla="*/ 5 h 17"/>
                <a:gd name="T14" fmla="*/ 1 w 13"/>
                <a:gd name="T15" fmla="*/ 5 h 17"/>
                <a:gd name="T16" fmla="*/ 1 w 13"/>
                <a:gd name="T17" fmla="*/ 6 h 17"/>
                <a:gd name="T18" fmla="*/ 0 w 13"/>
                <a:gd name="T19" fmla="*/ 8 h 17"/>
                <a:gd name="T20" fmla="*/ 0 w 13"/>
                <a:gd name="T21" fmla="*/ 9 h 17"/>
                <a:gd name="T22" fmla="*/ 0 w 13"/>
                <a:gd name="T23" fmla="*/ 9 h 17"/>
                <a:gd name="T24" fmla="*/ 0 w 13"/>
                <a:gd name="T25" fmla="*/ 9 h 17"/>
                <a:gd name="T26" fmla="*/ 2 w 13"/>
                <a:gd name="T27" fmla="*/ 10 h 17"/>
                <a:gd name="T28" fmla="*/ 7 w 13"/>
                <a:gd name="T29" fmla="*/ 16 h 17"/>
                <a:gd name="T30" fmla="*/ 8 w 13"/>
                <a:gd name="T31" fmla="*/ 16 h 17"/>
                <a:gd name="T32" fmla="*/ 13 w 13"/>
                <a:gd name="T33" fmla="*/ 12 h 17"/>
                <a:gd name="T34" fmla="*/ 11 w 13"/>
                <a:gd name="T35" fmla="*/ 8 h 17"/>
                <a:gd name="T36" fmla="*/ 10 w 13"/>
                <a:gd name="T37" fmla="*/ 8 h 17"/>
                <a:gd name="T38" fmla="*/ 11 w 13"/>
                <a:gd name="T39" fmla="*/ 9 h 17"/>
                <a:gd name="T40" fmla="*/ 10 w 13"/>
                <a:gd name="T41" fmla="*/ 8 h 17"/>
                <a:gd name="T42" fmla="*/ 10 w 13"/>
                <a:gd name="T43" fmla="*/ 9 h 17"/>
                <a:gd name="T44" fmla="*/ 11 w 13"/>
                <a:gd name="T45" fmla="*/ 12 h 17"/>
                <a:gd name="T46" fmla="*/ 8 w 13"/>
                <a:gd name="T47" fmla="*/ 15 h 17"/>
                <a:gd name="T48" fmla="*/ 8 w 13"/>
                <a:gd name="T49" fmla="*/ 16 h 17"/>
                <a:gd name="T50" fmla="*/ 9 w 13"/>
                <a:gd name="T51" fmla="*/ 15 h 17"/>
                <a:gd name="T52" fmla="*/ 5 w 13"/>
                <a:gd name="T53" fmla="*/ 10 h 17"/>
                <a:gd name="T54" fmla="*/ 3 w 13"/>
                <a:gd name="T55" fmla="*/ 8 h 17"/>
                <a:gd name="T56" fmla="*/ 1 w 13"/>
                <a:gd name="T57" fmla="*/ 7 h 17"/>
                <a:gd name="T58" fmla="*/ 1 w 13"/>
                <a:gd name="T59" fmla="*/ 8 h 17"/>
                <a:gd name="T60" fmla="*/ 1 w 13"/>
                <a:gd name="T61" fmla="*/ 8 h 17"/>
                <a:gd name="T62" fmla="*/ 1 w 13"/>
                <a:gd name="T63" fmla="*/ 8 h 17"/>
                <a:gd name="T64" fmla="*/ 1 w 13"/>
                <a:gd name="T65" fmla="*/ 8 h 17"/>
                <a:gd name="T66" fmla="*/ 1 w 13"/>
                <a:gd name="T67" fmla="*/ 9 h 17"/>
                <a:gd name="T68" fmla="*/ 3 w 13"/>
                <a:gd name="T69" fmla="*/ 6 h 17"/>
                <a:gd name="T70" fmla="*/ 2 w 13"/>
                <a:gd name="T71" fmla="*/ 6 h 17"/>
                <a:gd name="T72" fmla="*/ 2 w 13"/>
                <a:gd name="T73" fmla="*/ 7 h 17"/>
                <a:gd name="T74" fmla="*/ 7 w 13"/>
                <a:gd name="T75" fmla="*/ 2 h 17"/>
                <a:gd name="T76" fmla="*/ 6 w 13"/>
                <a:gd name="T77" fmla="*/ 2 h 17"/>
                <a:gd name="T78" fmla="*/ 6 w 13"/>
                <a:gd name="T79" fmla="*/ 3 h 17"/>
                <a:gd name="T80" fmla="*/ 8 w 13"/>
                <a:gd name="T81" fmla="*/ 2 h 17"/>
                <a:gd name="T82" fmla="*/ 11 w 13"/>
                <a:gd name="T83" fmla="*/ 5 h 17"/>
                <a:gd name="T84" fmla="*/ 10 w 13"/>
                <a:gd name="T85" fmla="*/ 8 h 17"/>
                <a:gd name="T86" fmla="*/ 9 w 13"/>
                <a:gd name="T87" fmla="*/ 8 h 17"/>
                <a:gd name="T88" fmla="*/ 10 w 13"/>
                <a:gd name="T89" fmla="*/ 9 h 17"/>
                <a:gd name="T90" fmla="*/ 10 w 13"/>
                <a:gd name="T9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7">
                  <a:moveTo>
                    <a:pt x="10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3" y="11"/>
                    <a:pt x="6" y="13"/>
                    <a:pt x="7" y="16"/>
                  </a:cubicBezTo>
                  <a:cubicBezTo>
                    <a:pt x="8" y="16"/>
                    <a:pt x="8" y="17"/>
                    <a:pt x="8" y="16"/>
                  </a:cubicBezTo>
                  <a:cubicBezTo>
                    <a:pt x="11" y="16"/>
                    <a:pt x="13" y="14"/>
                    <a:pt x="13" y="12"/>
                  </a:cubicBezTo>
                  <a:cubicBezTo>
                    <a:pt x="13" y="10"/>
                    <a:pt x="12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1" y="13"/>
                    <a:pt x="10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6" y="11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6" y="5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"/>
                    <a:pt x="11" y="7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9"/>
                    <a:pt x="9" y="9"/>
                    <a:pt x="10" y="9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3" name="Freeform 350">
              <a:extLst>
                <a:ext uri="{FF2B5EF4-FFF2-40B4-BE49-F238E27FC236}">
                  <a16:creationId xmlns:a16="http://schemas.microsoft.com/office/drawing/2014/main" xmlns="" id="{6AED3520-1D9B-4F19-983D-45E5DCC28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00" y="6226175"/>
              <a:ext cx="69850" cy="87312"/>
            </a:xfrm>
            <a:custGeom>
              <a:avLst/>
              <a:gdLst>
                <a:gd name="T0" fmla="*/ 12 w 14"/>
                <a:gd name="T1" fmla="*/ 10 h 17"/>
                <a:gd name="T2" fmla="*/ 6 w 14"/>
                <a:gd name="T3" fmla="*/ 1 h 17"/>
                <a:gd name="T4" fmla="*/ 5 w 14"/>
                <a:gd name="T5" fmla="*/ 2 h 17"/>
                <a:gd name="T6" fmla="*/ 2 w 14"/>
                <a:gd name="T7" fmla="*/ 5 h 17"/>
                <a:gd name="T8" fmla="*/ 1 w 14"/>
                <a:gd name="T9" fmla="*/ 8 h 17"/>
                <a:gd name="T10" fmla="*/ 1 w 14"/>
                <a:gd name="T11" fmla="*/ 9 h 17"/>
                <a:gd name="T12" fmla="*/ 1 w 14"/>
                <a:gd name="T13" fmla="*/ 10 h 17"/>
                <a:gd name="T14" fmla="*/ 8 w 14"/>
                <a:gd name="T15" fmla="*/ 16 h 17"/>
                <a:gd name="T16" fmla="*/ 12 w 14"/>
                <a:gd name="T17" fmla="*/ 7 h 17"/>
                <a:gd name="T18" fmla="*/ 11 w 14"/>
                <a:gd name="T19" fmla="*/ 9 h 17"/>
                <a:gd name="T20" fmla="*/ 10 w 14"/>
                <a:gd name="T21" fmla="*/ 9 h 17"/>
                <a:gd name="T22" fmla="*/ 12 w 14"/>
                <a:gd name="T23" fmla="*/ 12 h 17"/>
                <a:gd name="T24" fmla="*/ 9 w 14"/>
                <a:gd name="T25" fmla="*/ 16 h 17"/>
                <a:gd name="T26" fmla="*/ 6 w 14"/>
                <a:gd name="T27" fmla="*/ 10 h 17"/>
                <a:gd name="T28" fmla="*/ 1 w 14"/>
                <a:gd name="T29" fmla="*/ 8 h 17"/>
                <a:gd name="T30" fmla="*/ 2 w 14"/>
                <a:gd name="T31" fmla="*/ 7 h 17"/>
                <a:gd name="T32" fmla="*/ 2 w 14"/>
                <a:gd name="T33" fmla="*/ 9 h 17"/>
                <a:gd name="T34" fmla="*/ 4 w 14"/>
                <a:gd name="T35" fmla="*/ 6 h 17"/>
                <a:gd name="T36" fmla="*/ 4 w 14"/>
                <a:gd name="T37" fmla="*/ 6 h 17"/>
                <a:gd name="T38" fmla="*/ 2 w 14"/>
                <a:gd name="T39" fmla="*/ 7 h 17"/>
                <a:gd name="T40" fmla="*/ 8 w 14"/>
                <a:gd name="T41" fmla="*/ 2 h 17"/>
                <a:gd name="T42" fmla="*/ 7 w 14"/>
                <a:gd name="T43" fmla="*/ 3 h 17"/>
                <a:gd name="T44" fmla="*/ 11 w 14"/>
                <a:gd name="T45" fmla="*/ 7 h 17"/>
                <a:gd name="T46" fmla="*/ 11 w 14"/>
                <a:gd name="T47" fmla="*/ 10 h 17"/>
                <a:gd name="T48" fmla="*/ 11 w 14"/>
                <a:gd name="T49" fmla="*/ 8 h 17"/>
                <a:gd name="T50" fmla="*/ 11 w 14"/>
                <a:gd name="T51" fmla="*/ 9 h 17"/>
                <a:gd name="T52" fmla="*/ 13 w 14"/>
                <a:gd name="T53" fmla="*/ 5 h 17"/>
                <a:gd name="T54" fmla="*/ 8 w 14"/>
                <a:gd name="T55" fmla="*/ 2 h 17"/>
                <a:gd name="T56" fmla="*/ 7 w 14"/>
                <a:gd name="T57" fmla="*/ 2 h 17"/>
                <a:gd name="T58" fmla="*/ 3 w 14"/>
                <a:gd name="T59" fmla="*/ 6 h 17"/>
                <a:gd name="T60" fmla="*/ 3 w 14"/>
                <a:gd name="T61" fmla="*/ 6 h 17"/>
                <a:gd name="T62" fmla="*/ 2 w 14"/>
                <a:gd name="T63" fmla="*/ 8 h 17"/>
                <a:gd name="T64" fmla="*/ 2 w 14"/>
                <a:gd name="T65" fmla="*/ 8 h 17"/>
                <a:gd name="T66" fmla="*/ 2 w 14"/>
                <a:gd name="T67" fmla="*/ 8 h 17"/>
                <a:gd name="T68" fmla="*/ 4 w 14"/>
                <a:gd name="T69" fmla="*/ 9 h 17"/>
                <a:gd name="T70" fmla="*/ 10 w 14"/>
                <a:gd name="T71" fmla="*/ 15 h 17"/>
                <a:gd name="T72" fmla="*/ 9 w 14"/>
                <a:gd name="T73" fmla="*/ 15 h 17"/>
                <a:gd name="T74" fmla="*/ 11 w 14"/>
                <a:gd name="T75" fmla="*/ 9 h 17"/>
                <a:gd name="T76" fmla="*/ 12 w 14"/>
                <a:gd name="T77" fmla="*/ 9 h 17"/>
                <a:gd name="T78" fmla="*/ 12 w 14"/>
                <a:gd name="T79" fmla="*/ 8 h 17"/>
                <a:gd name="T80" fmla="*/ 9 w 14"/>
                <a:gd name="T81" fmla="*/ 16 h 17"/>
                <a:gd name="T82" fmla="*/ 2 w 14"/>
                <a:gd name="T83" fmla="*/ 9 h 17"/>
                <a:gd name="T84" fmla="*/ 1 w 14"/>
                <a:gd name="T85" fmla="*/ 9 h 17"/>
                <a:gd name="T86" fmla="*/ 1 w 14"/>
                <a:gd name="T87" fmla="*/ 8 h 17"/>
                <a:gd name="T88" fmla="*/ 2 w 14"/>
                <a:gd name="T89" fmla="*/ 6 h 17"/>
                <a:gd name="T90" fmla="*/ 3 w 14"/>
                <a:gd name="T91" fmla="*/ 5 h 17"/>
                <a:gd name="T92" fmla="*/ 6 w 14"/>
                <a:gd name="T93" fmla="*/ 1 h 17"/>
                <a:gd name="T94" fmla="*/ 14 w 14"/>
                <a:gd name="T95" fmla="*/ 5 h 17"/>
                <a:gd name="T96" fmla="*/ 12 w 14"/>
                <a:gd name="T9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" h="17"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7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4" y="11"/>
                    <a:pt x="7" y="13"/>
                    <a:pt x="8" y="16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7"/>
                    <a:pt x="14" y="14"/>
                    <a:pt x="14" y="12"/>
                  </a:cubicBezTo>
                  <a:cubicBezTo>
                    <a:pt x="14" y="10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3"/>
                    <a:pt x="8" y="11"/>
                    <a:pt x="6" y="10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8" y="5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3" y="6"/>
                    <a:pt x="13" y="5"/>
                  </a:cubicBezTo>
                  <a:cubicBezTo>
                    <a:pt x="13" y="3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1"/>
                    <a:pt x="9" y="13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10"/>
                    <a:pt x="13" y="12"/>
                  </a:cubicBezTo>
                  <a:cubicBezTo>
                    <a:pt x="13" y="14"/>
                    <a:pt x="12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3"/>
                    <a:pt x="5" y="11"/>
                    <a:pt x="3" y="10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12" y="0"/>
                    <a:pt x="14" y="2"/>
                    <a:pt x="14" y="5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4" name="Freeform 351">
              <a:extLst>
                <a:ext uri="{FF2B5EF4-FFF2-40B4-BE49-F238E27FC236}">
                  <a16:creationId xmlns:a16="http://schemas.microsoft.com/office/drawing/2014/main" xmlns="" id="{E824EDDE-A3F0-484B-BC47-D4EE1F533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51575"/>
              <a:ext cx="296863" cy="252412"/>
            </a:xfrm>
            <a:custGeom>
              <a:avLst/>
              <a:gdLst>
                <a:gd name="T0" fmla="*/ 51 w 59"/>
                <a:gd name="T1" fmla="*/ 3 h 49"/>
                <a:gd name="T2" fmla="*/ 49 w 59"/>
                <a:gd name="T3" fmla="*/ 2 h 49"/>
                <a:gd name="T4" fmla="*/ 48 w 59"/>
                <a:gd name="T5" fmla="*/ 3 h 49"/>
                <a:gd name="T6" fmla="*/ 41 w 59"/>
                <a:gd name="T7" fmla="*/ 1 h 49"/>
                <a:gd name="T8" fmla="*/ 35 w 59"/>
                <a:gd name="T9" fmla="*/ 1 h 49"/>
                <a:gd name="T10" fmla="*/ 34 w 59"/>
                <a:gd name="T11" fmla="*/ 2 h 49"/>
                <a:gd name="T12" fmla="*/ 26 w 59"/>
                <a:gd name="T13" fmla="*/ 5 h 49"/>
                <a:gd name="T14" fmla="*/ 20 w 59"/>
                <a:gd name="T15" fmla="*/ 7 h 49"/>
                <a:gd name="T16" fmla="*/ 16 w 59"/>
                <a:gd name="T17" fmla="*/ 10 h 49"/>
                <a:gd name="T18" fmla="*/ 10 w 59"/>
                <a:gd name="T19" fmla="*/ 12 h 49"/>
                <a:gd name="T20" fmla="*/ 4 w 59"/>
                <a:gd name="T21" fmla="*/ 13 h 49"/>
                <a:gd name="T22" fmla="*/ 1 w 59"/>
                <a:gd name="T23" fmla="*/ 15 h 49"/>
                <a:gd name="T24" fmla="*/ 5 w 59"/>
                <a:gd name="T25" fmla="*/ 15 h 49"/>
                <a:gd name="T26" fmla="*/ 5 w 59"/>
                <a:gd name="T27" fmla="*/ 21 h 49"/>
                <a:gd name="T28" fmla="*/ 4 w 59"/>
                <a:gd name="T29" fmla="*/ 24 h 49"/>
                <a:gd name="T30" fmla="*/ 1 w 59"/>
                <a:gd name="T31" fmla="*/ 42 h 49"/>
                <a:gd name="T32" fmla="*/ 11 w 59"/>
                <a:gd name="T33" fmla="*/ 36 h 49"/>
                <a:gd name="T34" fmla="*/ 7 w 59"/>
                <a:gd name="T35" fmla="*/ 27 h 49"/>
                <a:gd name="T36" fmla="*/ 20 w 59"/>
                <a:gd name="T37" fmla="*/ 27 h 49"/>
                <a:gd name="T38" fmla="*/ 37 w 59"/>
                <a:gd name="T39" fmla="*/ 17 h 49"/>
                <a:gd name="T40" fmla="*/ 44 w 59"/>
                <a:gd name="T41" fmla="*/ 8 h 49"/>
                <a:gd name="T42" fmla="*/ 44 w 59"/>
                <a:gd name="T43" fmla="*/ 8 h 49"/>
                <a:gd name="T44" fmla="*/ 45 w 59"/>
                <a:gd name="T45" fmla="*/ 28 h 49"/>
                <a:gd name="T46" fmla="*/ 58 w 59"/>
                <a:gd name="T47" fmla="*/ 20 h 49"/>
                <a:gd name="T48" fmla="*/ 55 w 59"/>
                <a:gd name="T49" fmla="*/ 11 h 49"/>
                <a:gd name="T50" fmla="*/ 46 w 59"/>
                <a:gd name="T51" fmla="*/ 26 h 49"/>
                <a:gd name="T52" fmla="*/ 46 w 59"/>
                <a:gd name="T53" fmla="*/ 27 h 49"/>
                <a:gd name="T54" fmla="*/ 44 w 59"/>
                <a:gd name="T55" fmla="*/ 6 h 49"/>
                <a:gd name="T56" fmla="*/ 26 w 59"/>
                <a:gd name="T57" fmla="*/ 20 h 49"/>
                <a:gd name="T58" fmla="*/ 7 w 59"/>
                <a:gd name="T59" fmla="*/ 26 h 49"/>
                <a:gd name="T60" fmla="*/ 9 w 59"/>
                <a:gd name="T61" fmla="*/ 36 h 49"/>
                <a:gd name="T62" fmla="*/ 4 w 59"/>
                <a:gd name="T63" fmla="*/ 47 h 49"/>
                <a:gd name="T64" fmla="*/ 3 w 59"/>
                <a:gd name="T65" fmla="*/ 48 h 49"/>
                <a:gd name="T66" fmla="*/ 2 w 59"/>
                <a:gd name="T67" fmla="*/ 34 h 49"/>
                <a:gd name="T68" fmla="*/ 6 w 59"/>
                <a:gd name="T69" fmla="*/ 24 h 49"/>
                <a:gd name="T70" fmla="*/ 5 w 59"/>
                <a:gd name="T71" fmla="*/ 23 h 49"/>
                <a:gd name="T72" fmla="*/ 2 w 59"/>
                <a:gd name="T73" fmla="*/ 15 h 49"/>
                <a:gd name="T74" fmla="*/ 2 w 59"/>
                <a:gd name="T75" fmla="*/ 15 h 49"/>
                <a:gd name="T76" fmla="*/ 3 w 59"/>
                <a:gd name="T77" fmla="*/ 15 h 49"/>
                <a:gd name="T78" fmla="*/ 6 w 59"/>
                <a:gd name="T79" fmla="*/ 15 h 49"/>
                <a:gd name="T80" fmla="*/ 13 w 59"/>
                <a:gd name="T81" fmla="*/ 16 h 49"/>
                <a:gd name="T82" fmla="*/ 17 w 59"/>
                <a:gd name="T83" fmla="*/ 10 h 49"/>
                <a:gd name="T84" fmla="*/ 21 w 59"/>
                <a:gd name="T85" fmla="*/ 9 h 49"/>
                <a:gd name="T86" fmla="*/ 26 w 59"/>
                <a:gd name="T87" fmla="*/ 6 h 49"/>
                <a:gd name="T88" fmla="*/ 36 w 59"/>
                <a:gd name="T89" fmla="*/ 2 h 49"/>
                <a:gd name="T90" fmla="*/ 37 w 59"/>
                <a:gd name="T91" fmla="*/ 1 h 49"/>
                <a:gd name="T92" fmla="*/ 42 w 59"/>
                <a:gd name="T93" fmla="*/ 2 h 49"/>
                <a:gd name="T94" fmla="*/ 49 w 59"/>
                <a:gd name="T95" fmla="*/ 4 h 49"/>
                <a:gd name="T96" fmla="*/ 48 w 59"/>
                <a:gd name="T97" fmla="*/ 4 h 49"/>
                <a:gd name="T98" fmla="*/ 56 w 59"/>
                <a:gd name="T9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4" y="6"/>
                    <a:pt x="53" y="5"/>
                  </a:cubicBezTo>
                  <a:cubicBezTo>
                    <a:pt x="52" y="4"/>
                    <a:pt x="51" y="4"/>
                    <a:pt x="51" y="3"/>
                  </a:cubicBezTo>
                  <a:cubicBezTo>
                    <a:pt x="50" y="3"/>
                    <a:pt x="49" y="3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4"/>
                    <a:pt x="46" y="4"/>
                  </a:cubicBezTo>
                  <a:cubicBezTo>
                    <a:pt x="44" y="4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ubicBezTo>
                    <a:pt x="41" y="1"/>
                    <a:pt x="40" y="2"/>
                    <a:pt x="40" y="2"/>
                  </a:cubicBezTo>
                  <a:cubicBezTo>
                    <a:pt x="39" y="2"/>
                    <a:pt x="38" y="1"/>
                    <a:pt x="37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6"/>
                    <a:pt x="28" y="6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5"/>
                    <a:pt x="10" y="13"/>
                    <a:pt x="10" y="12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5"/>
                  </a:cubicBezTo>
                  <a:cubicBezTo>
                    <a:pt x="6" y="15"/>
                    <a:pt x="8" y="17"/>
                    <a:pt x="8" y="18"/>
                  </a:cubicBezTo>
                  <a:cubicBezTo>
                    <a:pt x="8" y="20"/>
                    <a:pt x="6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6"/>
                    <a:pt x="3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9" y="43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8" y="33"/>
                    <a:pt x="8" y="31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5" y="28"/>
                    <a:pt x="18" y="28"/>
                    <a:pt x="20" y="27"/>
                  </a:cubicBezTo>
                  <a:cubicBezTo>
                    <a:pt x="23" y="26"/>
                    <a:pt x="25" y="24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0" y="14"/>
                    <a:pt x="43" y="12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7" y="11"/>
                    <a:pt x="48" y="13"/>
                    <a:pt x="48" y="16"/>
                  </a:cubicBezTo>
                  <a:cubicBezTo>
                    <a:pt x="48" y="19"/>
                    <a:pt x="47" y="22"/>
                    <a:pt x="45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5" y="28"/>
                    <a:pt x="45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50" y="28"/>
                    <a:pt x="52" y="27"/>
                  </a:cubicBezTo>
                  <a:cubicBezTo>
                    <a:pt x="54" y="26"/>
                    <a:pt x="57" y="24"/>
                    <a:pt x="58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7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2"/>
                    <a:pt x="48" y="10"/>
                    <a:pt x="47" y="8"/>
                  </a:cubicBezTo>
                  <a:cubicBezTo>
                    <a:pt x="46" y="7"/>
                    <a:pt x="45" y="6"/>
                    <a:pt x="44" y="6"/>
                  </a:cubicBezTo>
                  <a:cubicBezTo>
                    <a:pt x="44" y="6"/>
                    <a:pt x="44" y="7"/>
                    <a:pt x="43" y="7"/>
                  </a:cubicBezTo>
                  <a:cubicBezTo>
                    <a:pt x="42" y="11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7"/>
                    <a:pt x="13" y="27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1"/>
                    <a:pt x="7" y="34"/>
                    <a:pt x="9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7" y="42"/>
                    <a:pt x="5" y="44"/>
                  </a:cubicBezTo>
                  <a:cubicBezTo>
                    <a:pt x="5" y="45"/>
                    <a:pt x="4" y="46"/>
                    <a:pt x="4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2" y="39"/>
                    <a:pt x="2" y="36"/>
                    <a:pt x="2" y="34"/>
                  </a:cubicBezTo>
                  <a:cubicBezTo>
                    <a:pt x="2" y="31"/>
                    <a:pt x="2" y="29"/>
                    <a:pt x="2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1"/>
                    <a:pt x="9" y="18"/>
                  </a:cubicBezTo>
                  <a:cubicBezTo>
                    <a:pt x="9" y="16"/>
                    <a:pt x="7" y="13"/>
                    <a:pt x="5" y="13"/>
                  </a:cubicBezTo>
                  <a:cubicBezTo>
                    <a:pt x="4" y="13"/>
                    <a:pt x="2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5"/>
                    <a:pt x="11" y="16"/>
                    <a:pt x="13" y="16"/>
                  </a:cubicBezTo>
                  <a:cubicBezTo>
                    <a:pt x="16" y="16"/>
                    <a:pt x="19" y="14"/>
                    <a:pt x="19" y="11"/>
                  </a:cubicBezTo>
                  <a:cubicBezTo>
                    <a:pt x="19" y="10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8" y="8"/>
                    <a:pt x="30" y="8"/>
                  </a:cubicBezTo>
                  <a:cubicBezTo>
                    <a:pt x="33" y="8"/>
                    <a:pt x="36" y="5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3"/>
                    <a:pt x="40" y="3"/>
                  </a:cubicBezTo>
                  <a:cubicBezTo>
                    <a:pt x="41" y="3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4"/>
                    <a:pt x="44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5" name="Freeform 352">
              <a:extLst>
                <a:ext uri="{FF2B5EF4-FFF2-40B4-BE49-F238E27FC236}">
                  <a16:creationId xmlns:a16="http://schemas.microsoft.com/office/drawing/2014/main" xmlns="" id="{48E51F30-B4CE-447C-A66D-867CACEE0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51575"/>
              <a:ext cx="296863" cy="252412"/>
            </a:xfrm>
            <a:custGeom>
              <a:avLst/>
              <a:gdLst>
                <a:gd name="T0" fmla="*/ 49 w 59"/>
                <a:gd name="T1" fmla="*/ 2 h 49"/>
                <a:gd name="T2" fmla="*/ 46 w 59"/>
                <a:gd name="T3" fmla="*/ 3 h 49"/>
                <a:gd name="T4" fmla="*/ 34 w 59"/>
                <a:gd name="T5" fmla="*/ 2 h 49"/>
                <a:gd name="T6" fmla="*/ 26 w 59"/>
                <a:gd name="T7" fmla="*/ 4 h 49"/>
                <a:gd name="T8" fmla="*/ 17 w 59"/>
                <a:gd name="T9" fmla="*/ 8 h 49"/>
                <a:gd name="T10" fmla="*/ 4 w 59"/>
                <a:gd name="T11" fmla="*/ 12 h 49"/>
                <a:gd name="T12" fmla="*/ 2 w 59"/>
                <a:gd name="T13" fmla="*/ 16 h 49"/>
                <a:gd name="T14" fmla="*/ 5 w 59"/>
                <a:gd name="T15" fmla="*/ 21 h 49"/>
                <a:gd name="T16" fmla="*/ 5 w 59"/>
                <a:gd name="T17" fmla="*/ 49 h 49"/>
                <a:gd name="T18" fmla="*/ 8 w 59"/>
                <a:gd name="T19" fmla="*/ 29 h 49"/>
                <a:gd name="T20" fmla="*/ 9 w 59"/>
                <a:gd name="T21" fmla="*/ 28 h 49"/>
                <a:gd name="T22" fmla="*/ 44 w 59"/>
                <a:gd name="T23" fmla="*/ 7 h 49"/>
                <a:gd name="T24" fmla="*/ 43 w 59"/>
                <a:gd name="T25" fmla="*/ 8 h 49"/>
                <a:gd name="T26" fmla="*/ 59 w 59"/>
                <a:gd name="T27" fmla="*/ 16 h 49"/>
                <a:gd name="T28" fmla="*/ 46 w 59"/>
                <a:gd name="T29" fmla="*/ 26 h 49"/>
                <a:gd name="T30" fmla="*/ 45 w 59"/>
                <a:gd name="T31" fmla="*/ 6 h 49"/>
                <a:gd name="T32" fmla="*/ 7 w 59"/>
                <a:gd name="T33" fmla="*/ 25 h 49"/>
                <a:gd name="T34" fmla="*/ 9 w 59"/>
                <a:gd name="T35" fmla="*/ 35 h 49"/>
                <a:gd name="T36" fmla="*/ 3 w 59"/>
                <a:gd name="T37" fmla="*/ 41 h 49"/>
                <a:gd name="T38" fmla="*/ 4 w 59"/>
                <a:gd name="T39" fmla="*/ 22 h 49"/>
                <a:gd name="T40" fmla="*/ 3 w 59"/>
                <a:gd name="T41" fmla="*/ 15 h 49"/>
                <a:gd name="T42" fmla="*/ 3 w 59"/>
                <a:gd name="T43" fmla="*/ 15 h 49"/>
                <a:gd name="T44" fmla="*/ 9 w 59"/>
                <a:gd name="T45" fmla="*/ 12 h 49"/>
                <a:gd name="T46" fmla="*/ 18 w 59"/>
                <a:gd name="T47" fmla="*/ 10 h 49"/>
                <a:gd name="T48" fmla="*/ 26 w 59"/>
                <a:gd name="T49" fmla="*/ 5 h 49"/>
                <a:gd name="T50" fmla="*/ 35 w 59"/>
                <a:gd name="T51" fmla="*/ 1 h 49"/>
                <a:gd name="T52" fmla="*/ 43 w 59"/>
                <a:gd name="T53" fmla="*/ 3 h 49"/>
                <a:gd name="T54" fmla="*/ 49 w 59"/>
                <a:gd name="T55" fmla="*/ 3 h 49"/>
                <a:gd name="T56" fmla="*/ 56 w 59"/>
                <a:gd name="T57" fmla="*/ 10 h 49"/>
                <a:gd name="T58" fmla="*/ 49 w 59"/>
                <a:gd name="T59" fmla="*/ 4 h 49"/>
                <a:gd name="T60" fmla="*/ 42 w 59"/>
                <a:gd name="T61" fmla="*/ 2 h 49"/>
                <a:gd name="T62" fmla="*/ 36 w 59"/>
                <a:gd name="T63" fmla="*/ 2 h 49"/>
                <a:gd name="T64" fmla="*/ 26 w 59"/>
                <a:gd name="T65" fmla="*/ 6 h 49"/>
                <a:gd name="T66" fmla="*/ 21 w 59"/>
                <a:gd name="T67" fmla="*/ 8 h 49"/>
                <a:gd name="T68" fmla="*/ 8 w 59"/>
                <a:gd name="T69" fmla="*/ 12 h 49"/>
                <a:gd name="T70" fmla="*/ 3 w 59"/>
                <a:gd name="T71" fmla="*/ 14 h 49"/>
                <a:gd name="T72" fmla="*/ 3 w 59"/>
                <a:gd name="T73" fmla="*/ 15 h 49"/>
                <a:gd name="T74" fmla="*/ 5 w 59"/>
                <a:gd name="T75" fmla="*/ 23 h 49"/>
                <a:gd name="T76" fmla="*/ 2 w 59"/>
                <a:gd name="T77" fmla="*/ 28 h 49"/>
                <a:gd name="T78" fmla="*/ 3 w 59"/>
                <a:gd name="T79" fmla="*/ 48 h 49"/>
                <a:gd name="T80" fmla="*/ 6 w 59"/>
                <a:gd name="T81" fmla="*/ 27 h 49"/>
                <a:gd name="T82" fmla="*/ 26 w 59"/>
                <a:gd name="T83" fmla="*/ 20 h 49"/>
                <a:gd name="T84" fmla="*/ 46 w 59"/>
                <a:gd name="T85" fmla="*/ 26 h 49"/>
                <a:gd name="T86" fmla="*/ 46 w 59"/>
                <a:gd name="T87" fmla="*/ 27 h 49"/>
                <a:gd name="T88" fmla="*/ 52 w 59"/>
                <a:gd name="T89" fmla="*/ 27 h 49"/>
                <a:gd name="T90" fmla="*/ 45 w 59"/>
                <a:gd name="T91" fmla="*/ 27 h 49"/>
                <a:gd name="T92" fmla="*/ 44 w 59"/>
                <a:gd name="T93" fmla="*/ 8 h 49"/>
                <a:gd name="T94" fmla="*/ 27 w 59"/>
                <a:gd name="T95" fmla="*/ 22 h 49"/>
                <a:gd name="T96" fmla="*/ 7 w 59"/>
                <a:gd name="T97" fmla="*/ 28 h 49"/>
                <a:gd name="T98" fmla="*/ 5 w 59"/>
                <a:gd name="T99" fmla="*/ 48 h 49"/>
                <a:gd name="T100" fmla="*/ 4 w 59"/>
                <a:gd name="T101" fmla="*/ 22 h 49"/>
                <a:gd name="T102" fmla="*/ 5 w 59"/>
                <a:gd name="T103" fmla="*/ 21 h 49"/>
                <a:gd name="T104" fmla="*/ 2 w 59"/>
                <a:gd name="T105" fmla="*/ 14 h 49"/>
                <a:gd name="T106" fmla="*/ 17 w 59"/>
                <a:gd name="T107" fmla="*/ 9 h 49"/>
                <a:gd name="T108" fmla="*/ 26 w 59"/>
                <a:gd name="T109" fmla="*/ 5 h 49"/>
                <a:gd name="T110" fmla="*/ 35 w 59"/>
                <a:gd name="T111" fmla="*/ 2 h 49"/>
                <a:gd name="T112" fmla="*/ 42 w 59"/>
                <a:gd name="T113" fmla="*/ 1 h 49"/>
                <a:gd name="T114" fmla="*/ 48 w 59"/>
                <a:gd name="T115" fmla="*/ 3 h 49"/>
                <a:gd name="T116" fmla="*/ 49 w 59"/>
                <a:gd name="T1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5" y="6"/>
                    <a:pt x="53" y="5"/>
                  </a:cubicBezTo>
                  <a:cubicBezTo>
                    <a:pt x="52" y="4"/>
                    <a:pt x="52" y="4"/>
                    <a:pt x="51" y="3"/>
                  </a:cubicBezTo>
                  <a:cubicBezTo>
                    <a:pt x="50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0" y="1"/>
                    <a:pt x="40" y="1"/>
                  </a:cubicBezTo>
                  <a:cubicBezTo>
                    <a:pt x="39" y="1"/>
                    <a:pt x="38" y="1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5"/>
                    <a:pt x="31" y="6"/>
                    <a:pt x="30" y="6"/>
                  </a:cubicBezTo>
                  <a:cubicBezTo>
                    <a:pt x="29" y="6"/>
                    <a:pt x="28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3"/>
                    <a:pt x="5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ubicBezTo>
                    <a:pt x="7" y="20"/>
                    <a:pt x="6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3" y="27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9" y="43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3"/>
                    <a:pt x="8" y="31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8" y="28"/>
                    <a:pt x="20" y="27"/>
                  </a:cubicBezTo>
                  <a:cubicBezTo>
                    <a:pt x="23" y="26"/>
                    <a:pt x="25" y="24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1" y="15"/>
                    <a:pt x="43" y="12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6" y="11"/>
                    <a:pt x="47" y="13"/>
                    <a:pt x="47" y="16"/>
                  </a:cubicBezTo>
                  <a:cubicBezTo>
                    <a:pt x="47" y="18"/>
                    <a:pt x="47" y="22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9"/>
                    <a:pt x="50" y="28"/>
                    <a:pt x="52" y="27"/>
                  </a:cubicBezTo>
                  <a:cubicBezTo>
                    <a:pt x="55" y="26"/>
                    <a:pt x="57" y="24"/>
                    <a:pt x="59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6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2"/>
                    <a:pt x="49" y="10"/>
                    <a:pt x="47" y="8"/>
                  </a:cubicBezTo>
                  <a:cubicBezTo>
                    <a:pt x="46" y="7"/>
                    <a:pt x="45" y="6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6"/>
                    <a:pt x="43" y="6"/>
                    <a:pt x="43" y="7"/>
                  </a:cubicBezTo>
                  <a:cubicBezTo>
                    <a:pt x="41" y="10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5" y="31"/>
                    <a:pt x="7" y="34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6" y="42"/>
                    <a:pt x="5" y="44"/>
                  </a:cubicBezTo>
                  <a:cubicBezTo>
                    <a:pt x="4" y="45"/>
                    <a:pt x="4" y="46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3" y="39"/>
                    <a:pt x="2" y="36"/>
                    <a:pt x="2" y="34"/>
                  </a:cubicBezTo>
                  <a:cubicBezTo>
                    <a:pt x="2" y="31"/>
                    <a:pt x="3" y="29"/>
                    <a:pt x="3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10" y="21"/>
                    <a:pt x="10" y="18"/>
                  </a:cubicBezTo>
                  <a:cubicBezTo>
                    <a:pt x="10" y="15"/>
                    <a:pt x="7" y="13"/>
                    <a:pt x="5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5"/>
                    <a:pt x="11" y="17"/>
                    <a:pt x="13" y="17"/>
                  </a:cubicBezTo>
                  <a:cubicBezTo>
                    <a:pt x="16" y="17"/>
                    <a:pt x="19" y="14"/>
                    <a:pt x="19" y="11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34" y="8"/>
                    <a:pt x="37" y="5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4"/>
                    <a:pt x="40" y="4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"/>
                    <a:pt x="43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8"/>
                    <a:pt x="52" y="6"/>
                    <a:pt x="50" y="5"/>
                  </a:cubicBezTo>
                  <a:cubicBezTo>
                    <a:pt x="49" y="4"/>
                    <a:pt x="49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4" y="5"/>
                    <a:pt x="42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8" y="3"/>
                    <a:pt x="37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5"/>
                    <a:pt x="33" y="8"/>
                    <a:pt x="30" y="8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4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4"/>
                    <a:pt x="16" y="16"/>
                    <a:pt x="13" y="16"/>
                  </a:cubicBezTo>
                  <a:cubicBezTo>
                    <a:pt x="11" y="16"/>
                    <a:pt x="9" y="14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7" y="14"/>
                    <a:pt x="6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7" y="14"/>
                    <a:pt x="9" y="16"/>
                    <a:pt x="9" y="18"/>
                  </a:cubicBezTo>
                  <a:cubicBezTo>
                    <a:pt x="9" y="21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6" y="23"/>
                    <a:pt x="6" y="24"/>
                  </a:cubicBezTo>
                  <a:cubicBezTo>
                    <a:pt x="6" y="27"/>
                    <a:pt x="4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31"/>
                    <a:pt x="2" y="34"/>
                  </a:cubicBezTo>
                  <a:cubicBezTo>
                    <a:pt x="2" y="36"/>
                    <a:pt x="2" y="39"/>
                    <a:pt x="2" y="41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7" y="42"/>
                    <a:pt x="8" y="3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4"/>
                    <a:pt x="6" y="31"/>
                    <a:pt x="6" y="29"/>
                  </a:cubicBezTo>
                  <a:cubicBezTo>
                    <a:pt x="6" y="28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9" y="27"/>
                  </a:cubicBezTo>
                  <a:cubicBezTo>
                    <a:pt x="10" y="27"/>
                    <a:pt x="11" y="27"/>
                    <a:pt x="13" y="27"/>
                  </a:cubicBezTo>
                  <a:cubicBezTo>
                    <a:pt x="15" y="27"/>
                    <a:pt x="17" y="27"/>
                    <a:pt x="20" y="26"/>
                  </a:cubicBezTo>
                  <a:cubicBezTo>
                    <a:pt x="22" y="25"/>
                    <a:pt x="24" y="23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9"/>
                    <a:pt x="33" y="17"/>
                    <a:pt x="36" y="15"/>
                  </a:cubicBezTo>
                  <a:cubicBezTo>
                    <a:pt x="39" y="13"/>
                    <a:pt x="42" y="11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6" y="7"/>
                    <a:pt x="47" y="9"/>
                  </a:cubicBezTo>
                  <a:cubicBezTo>
                    <a:pt x="48" y="10"/>
                    <a:pt x="49" y="12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8" y="23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7"/>
                    <a:pt x="51" y="26"/>
                  </a:cubicBezTo>
                  <a:cubicBezTo>
                    <a:pt x="54" y="25"/>
                    <a:pt x="56" y="23"/>
                    <a:pt x="57" y="20"/>
                  </a:cubicBezTo>
                  <a:cubicBezTo>
                    <a:pt x="57" y="19"/>
                    <a:pt x="57" y="18"/>
                    <a:pt x="57" y="16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12"/>
                    <a:pt x="59" y="14"/>
                    <a:pt x="59" y="16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7" y="24"/>
                    <a:pt x="54" y="26"/>
                    <a:pt x="52" y="27"/>
                  </a:cubicBezTo>
                  <a:cubicBezTo>
                    <a:pt x="50" y="28"/>
                    <a:pt x="47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3"/>
                    <a:pt x="47" y="11"/>
                    <a:pt x="46" y="9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12"/>
                    <a:pt x="40" y="14"/>
                    <a:pt x="37" y="16"/>
                  </a:cubicBezTo>
                  <a:cubicBezTo>
                    <a:pt x="34" y="18"/>
                    <a:pt x="30" y="20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4"/>
                    <a:pt x="23" y="26"/>
                    <a:pt x="20" y="27"/>
                  </a:cubicBezTo>
                  <a:cubicBezTo>
                    <a:pt x="18" y="28"/>
                    <a:pt x="15" y="28"/>
                    <a:pt x="13" y="28"/>
                  </a:cubicBezTo>
                  <a:cubicBezTo>
                    <a:pt x="11" y="28"/>
                    <a:pt x="10" y="28"/>
                    <a:pt x="9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8" y="33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9"/>
                    <a:pt x="8" y="43"/>
                    <a:pt x="7" y="45"/>
                  </a:cubicBezTo>
                  <a:cubicBezTo>
                    <a:pt x="6" y="46"/>
                    <a:pt x="5" y="47"/>
                    <a:pt x="5" y="48"/>
                  </a:cubicBezTo>
                  <a:cubicBezTo>
                    <a:pt x="4" y="48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7"/>
                    <a:pt x="2" y="44"/>
                    <a:pt x="1" y="42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5" y="26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0"/>
                    <a:pt x="8" y="18"/>
                  </a:cubicBezTo>
                  <a:cubicBezTo>
                    <a:pt x="8" y="16"/>
                    <a:pt x="6" y="15"/>
                    <a:pt x="5" y="15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4"/>
                    <a:pt x="11" y="15"/>
                    <a:pt x="13" y="15"/>
                  </a:cubicBezTo>
                  <a:cubicBezTo>
                    <a:pt x="14" y="15"/>
                    <a:pt x="15" y="14"/>
                    <a:pt x="16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20" y="8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5" y="6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2"/>
                    <a:pt x="40" y="2"/>
                  </a:cubicBezTo>
                  <a:cubicBezTo>
                    <a:pt x="40" y="2"/>
                    <a:pt x="41" y="2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3"/>
                    <a:pt x="44" y="4"/>
                    <a:pt x="46" y="4"/>
                  </a:cubicBezTo>
                  <a:cubicBezTo>
                    <a:pt x="47" y="4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4"/>
                    <a:pt x="52" y="5"/>
                    <a:pt x="53" y="5"/>
                  </a:cubicBezTo>
                  <a:cubicBezTo>
                    <a:pt x="54" y="6"/>
                    <a:pt x="56" y="8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6" name="Freeform 353">
              <a:extLst>
                <a:ext uri="{FF2B5EF4-FFF2-40B4-BE49-F238E27FC236}">
                  <a16:creationId xmlns:a16="http://schemas.microsoft.com/office/drawing/2014/main" xmlns="" id="{5CCE02A1-ECF2-4AD5-9D39-8DD8C53BE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088" y="6180138"/>
              <a:ext cx="34925" cy="30162"/>
            </a:xfrm>
            <a:custGeom>
              <a:avLst/>
              <a:gdLst>
                <a:gd name="T0" fmla="*/ 2 w 7"/>
                <a:gd name="T1" fmla="*/ 5 h 6"/>
                <a:gd name="T2" fmla="*/ 2 w 7"/>
                <a:gd name="T3" fmla="*/ 6 h 6"/>
                <a:gd name="T4" fmla="*/ 4 w 7"/>
                <a:gd name="T5" fmla="*/ 6 h 6"/>
                <a:gd name="T6" fmla="*/ 5 w 7"/>
                <a:gd name="T7" fmla="*/ 6 h 6"/>
                <a:gd name="T8" fmla="*/ 5 w 7"/>
                <a:gd name="T9" fmla="*/ 5 h 6"/>
                <a:gd name="T10" fmla="*/ 6 w 7"/>
                <a:gd name="T11" fmla="*/ 3 h 6"/>
                <a:gd name="T12" fmla="*/ 7 w 7"/>
                <a:gd name="T13" fmla="*/ 2 h 6"/>
                <a:gd name="T14" fmla="*/ 6 w 7"/>
                <a:gd name="T15" fmla="*/ 1 h 6"/>
                <a:gd name="T16" fmla="*/ 1 w 7"/>
                <a:gd name="T17" fmla="*/ 0 h 6"/>
                <a:gd name="T18" fmla="*/ 0 w 7"/>
                <a:gd name="T19" fmla="*/ 0 h 6"/>
                <a:gd name="T20" fmla="*/ 0 w 7"/>
                <a:gd name="T21" fmla="*/ 2 h 6"/>
                <a:gd name="T22" fmla="*/ 1 w 7"/>
                <a:gd name="T23" fmla="*/ 5 h 6"/>
                <a:gd name="T24" fmla="*/ 2 w 7"/>
                <a:gd name="T25" fmla="*/ 6 h 6"/>
                <a:gd name="T26" fmla="*/ 2 w 7"/>
                <a:gd name="T27" fmla="*/ 6 h 6"/>
                <a:gd name="T28" fmla="*/ 2 w 7"/>
                <a:gd name="T29" fmla="*/ 5 h 6"/>
                <a:gd name="T30" fmla="*/ 3 w 7"/>
                <a:gd name="T31" fmla="*/ 5 h 6"/>
                <a:gd name="T32" fmla="*/ 1 w 7"/>
                <a:gd name="T33" fmla="*/ 0 h 6"/>
                <a:gd name="T34" fmla="*/ 1 w 7"/>
                <a:gd name="T35" fmla="*/ 1 h 6"/>
                <a:gd name="T36" fmla="*/ 0 w 7"/>
                <a:gd name="T37" fmla="*/ 2 h 6"/>
                <a:gd name="T38" fmla="*/ 5 w 7"/>
                <a:gd name="T39" fmla="*/ 3 h 6"/>
                <a:gd name="T40" fmla="*/ 6 w 7"/>
                <a:gd name="T41" fmla="*/ 2 h 6"/>
                <a:gd name="T42" fmla="*/ 5 w 7"/>
                <a:gd name="T43" fmla="*/ 2 h 6"/>
                <a:gd name="T44" fmla="*/ 3 w 7"/>
                <a:gd name="T45" fmla="*/ 5 h 6"/>
                <a:gd name="T46" fmla="*/ 4 w 7"/>
                <a:gd name="T47" fmla="*/ 5 h 6"/>
                <a:gd name="T48" fmla="*/ 4 w 7"/>
                <a:gd name="T49" fmla="*/ 4 h 6"/>
                <a:gd name="T50" fmla="*/ 2 w 7"/>
                <a:gd name="T51" fmla="*/ 4 h 6"/>
                <a:gd name="T52" fmla="*/ 2 w 7"/>
                <a:gd name="T53" fmla="*/ 5 h 6"/>
                <a:gd name="T54" fmla="*/ 3 w 7"/>
                <a:gd name="T55" fmla="*/ 5 h 6"/>
                <a:gd name="T56" fmla="*/ 2 w 7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7" name="Freeform 354">
              <a:extLst>
                <a:ext uri="{FF2B5EF4-FFF2-40B4-BE49-F238E27FC236}">
                  <a16:creationId xmlns:a16="http://schemas.microsoft.com/office/drawing/2014/main" xmlns="" id="{780E9399-1B4B-4D89-A781-C90DE0A4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738" y="6180138"/>
              <a:ext cx="41275" cy="30162"/>
            </a:xfrm>
            <a:custGeom>
              <a:avLst/>
              <a:gdLst>
                <a:gd name="T0" fmla="*/ 3 w 8"/>
                <a:gd name="T1" fmla="*/ 5 h 6"/>
                <a:gd name="T2" fmla="*/ 3 w 8"/>
                <a:gd name="T3" fmla="*/ 6 h 6"/>
                <a:gd name="T4" fmla="*/ 5 w 8"/>
                <a:gd name="T5" fmla="*/ 6 h 6"/>
                <a:gd name="T6" fmla="*/ 6 w 8"/>
                <a:gd name="T7" fmla="*/ 6 h 6"/>
                <a:gd name="T8" fmla="*/ 6 w 8"/>
                <a:gd name="T9" fmla="*/ 6 h 6"/>
                <a:gd name="T10" fmla="*/ 7 w 8"/>
                <a:gd name="T11" fmla="*/ 3 h 6"/>
                <a:gd name="T12" fmla="*/ 8 w 8"/>
                <a:gd name="T13" fmla="*/ 2 h 6"/>
                <a:gd name="T14" fmla="*/ 2 w 8"/>
                <a:gd name="T15" fmla="*/ 0 h 6"/>
                <a:gd name="T16" fmla="*/ 0 w 8"/>
                <a:gd name="T17" fmla="*/ 0 h 6"/>
                <a:gd name="T18" fmla="*/ 1 w 8"/>
                <a:gd name="T19" fmla="*/ 2 h 6"/>
                <a:gd name="T20" fmla="*/ 2 w 8"/>
                <a:gd name="T21" fmla="*/ 5 h 6"/>
                <a:gd name="T22" fmla="*/ 2 w 8"/>
                <a:gd name="T23" fmla="*/ 6 h 6"/>
                <a:gd name="T24" fmla="*/ 4 w 8"/>
                <a:gd name="T25" fmla="*/ 6 h 6"/>
                <a:gd name="T26" fmla="*/ 4 w 8"/>
                <a:gd name="T27" fmla="*/ 5 h 6"/>
                <a:gd name="T28" fmla="*/ 4 w 8"/>
                <a:gd name="T29" fmla="*/ 5 h 6"/>
                <a:gd name="T30" fmla="*/ 2 w 8"/>
                <a:gd name="T31" fmla="*/ 0 h 6"/>
                <a:gd name="T32" fmla="*/ 1 w 8"/>
                <a:gd name="T33" fmla="*/ 1 h 6"/>
                <a:gd name="T34" fmla="*/ 1 w 8"/>
                <a:gd name="T35" fmla="*/ 2 h 6"/>
                <a:gd name="T36" fmla="*/ 6 w 8"/>
                <a:gd name="T37" fmla="*/ 3 h 6"/>
                <a:gd name="T38" fmla="*/ 7 w 8"/>
                <a:gd name="T39" fmla="*/ 2 h 6"/>
                <a:gd name="T40" fmla="*/ 7 w 8"/>
                <a:gd name="T41" fmla="*/ 1 h 6"/>
                <a:gd name="T42" fmla="*/ 6 w 8"/>
                <a:gd name="T43" fmla="*/ 1 h 6"/>
                <a:gd name="T44" fmla="*/ 4 w 8"/>
                <a:gd name="T45" fmla="*/ 5 h 6"/>
                <a:gd name="T46" fmla="*/ 5 w 8"/>
                <a:gd name="T47" fmla="*/ 5 h 6"/>
                <a:gd name="T48" fmla="*/ 6 w 8"/>
                <a:gd name="T49" fmla="*/ 4 h 6"/>
                <a:gd name="T50" fmla="*/ 3 w 8"/>
                <a:gd name="T51" fmla="*/ 4 h 6"/>
                <a:gd name="T52" fmla="*/ 3 w 8"/>
                <a:gd name="T53" fmla="*/ 4 h 6"/>
                <a:gd name="T54" fmla="*/ 3 w 8"/>
                <a:gd name="T55" fmla="*/ 5 h 6"/>
                <a:gd name="T56" fmla="*/ 4 w 8"/>
                <a:gd name="T57" fmla="*/ 5 h 6"/>
                <a:gd name="T58" fmla="*/ 3 w 8"/>
                <a:gd name="T59" fmla="*/ 5 h 6"/>
                <a:gd name="T60" fmla="*/ 3 w 8"/>
                <a:gd name="T61" fmla="*/ 5 h 6"/>
                <a:gd name="T62" fmla="*/ 4 w 8"/>
                <a:gd name="T63" fmla="*/ 5 h 6"/>
                <a:gd name="T64" fmla="*/ 4 w 8"/>
                <a:gd name="T65" fmla="*/ 5 h 6"/>
                <a:gd name="T66" fmla="*/ 3 w 8"/>
                <a:gd name="T67" fmla="*/ 4 h 6"/>
                <a:gd name="T68" fmla="*/ 3 w 8"/>
                <a:gd name="T69" fmla="*/ 4 h 6"/>
                <a:gd name="T70" fmla="*/ 3 w 8"/>
                <a:gd name="T71" fmla="*/ 4 h 6"/>
                <a:gd name="T72" fmla="*/ 3 w 8"/>
                <a:gd name="T73" fmla="*/ 4 h 6"/>
                <a:gd name="T74" fmla="*/ 5 w 8"/>
                <a:gd name="T75" fmla="*/ 4 h 6"/>
                <a:gd name="T76" fmla="*/ 5 w 8"/>
                <a:gd name="T77" fmla="*/ 5 h 6"/>
                <a:gd name="T78" fmla="*/ 4 w 8"/>
                <a:gd name="T79" fmla="*/ 5 h 6"/>
                <a:gd name="T80" fmla="*/ 6 w 8"/>
                <a:gd name="T81" fmla="*/ 2 h 6"/>
                <a:gd name="T82" fmla="*/ 6 w 8"/>
                <a:gd name="T83" fmla="*/ 2 h 6"/>
                <a:gd name="T84" fmla="*/ 6 w 8"/>
                <a:gd name="T85" fmla="*/ 3 h 6"/>
                <a:gd name="T86" fmla="*/ 7 w 8"/>
                <a:gd name="T87" fmla="*/ 3 h 6"/>
                <a:gd name="T88" fmla="*/ 1 w 8"/>
                <a:gd name="T89" fmla="*/ 2 h 6"/>
                <a:gd name="T90" fmla="*/ 2 w 8"/>
                <a:gd name="T91" fmla="*/ 1 h 6"/>
                <a:gd name="T92" fmla="*/ 2 w 8"/>
                <a:gd name="T93" fmla="*/ 0 h 6"/>
                <a:gd name="T94" fmla="*/ 4 w 8"/>
                <a:gd name="T95" fmla="*/ 5 h 6"/>
                <a:gd name="T96" fmla="*/ 4 w 8"/>
                <a:gd name="T97" fmla="*/ 5 h 6"/>
                <a:gd name="T98" fmla="*/ 3 w 8"/>
                <a:gd name="T99" fmla="*/ 5 h 6"/>
                <a:gd name="T100" fmla="*/ 3 w 8"/>
                <a:gd name="T101" fmla="*/ 5 h 6"/>
                <a:gd name="T102" fmla="*/ 2 w 8"/>
                <a:gd name="T103" fmla="*/ 5 h 6"/>
                <a:gd name="T104" fmla="*/ 1 w 8"/>
                <a:gd name="T105" fmla="*/ 1 h 6"/>
                <a:gd name="T106" fmla="*/ 1 w 8"/>
                <a:gd name="T107" fmla="*/ 1 h 6"/>
                <a:gd name="T108" fmla="*/ 2 w 8"/>
                <a:gd name="T109" fmla="*/ 0 h 6"/>
                <a:gd name="T110" fmla="*/ 7 w 8"/>
                <a:gd name="T111" fmla="*/ 2 h 6"/>
                <a:gd name="T112" fmla="*/ 7 w 8"/>
                <a:gd name="T113" fmla="*/ 3 h 6"/>
                <a:gd name="T114" fmla="*/ 5 w 8"/>
                <a:gd name="T115" fmla="*/ 6 h 6"/>
                <a:gd name="T116" fmla="*/ 6 w 8"/>
                <a:gd name="T117" fmla="*/ 6 h 6"/>
                <a:gd name="T118" fmla="*/ 5 w 8"/>
                <a:gd name="T119" fmla="*/ 6 h 6"/>
                <a:gd name="T120" fmla="*/ 3 w 8"/>
                <a:gd name="T121" fmla="*/ 5 h 6"/>
                <a:gd name="T122" fmla="*/ 4 w 8"/>
                <a:gd name="T123" fmla="*/ 6 h 6"/>
                <a:gd name="T124" fmla="*/ 3 w 8"/>
                <a:gd name="T1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5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4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8" name="Freeform 355">
              <a:extLst>
                <a:ext uri="{FF2B5EF4-FFF2-40B4-BE49-F238E27FC236}">
                  <a16:creationId xmlns:a16="http://schemas.microsoft.com/office/drawing/2014/main" xmlns="" id="{4A63D06E-2BD6-40F0-BCA4-4D0C678BC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6180138"/>
              <a:ext cx="100013" cy="103187"/>
            </a:xfrm>
            <a:custGeom>
              <a:avLst/>
              <a:gdLst>
                <a:gd name="T0" fmla="*/ 16 w 20"/>
                <a:gd name="T1" fmla="*/ 7 h 20"/>
                <a:gd name="T2" fmla="*/ 12 w 20"/>
                <a:gd name="T3" fmla="*/ 0 h 20"/>
                <a:gd name="T4" fmla="*/ 8 w 20"/>
                <a:gd name="T5" fmla="*/ 4 h 20"/>
                <a:gd name="T6" fmla="*/ 5 w 20"/>
                <a:gd name="T7" fmla="*/ 1 h 20"/>
                <a:gd name="T8" fmla="*/ 0 w 20"/>
                <a:gd name="T9" fmla="*/ 5 h 20"/>
                <a:gd name="T10" fmla="*/ 2 w 20"/>
                <a:gd name="T11" fmla="*/ 7 h 20"/>
                <a:gd name="T12" fmla="*/ 3 w 20"/>
                <a:gd name="T13" fmla="*/ 13 h 20"/>
                <a:gd name="T14" fmla="*/ 1 w 20"/>
                <a:gd name="T15" fmla="*/ 15 h 20"/>
                <a:gd name="T16" fmla="*/ 5 w 20"/>
                <a:gd name="T17" fmla="*/ 17 h 20"/>
                <a:gd name="T18" fmla="*/ 7 w 20"/>
                <a:gd name="T19" fmla="*/ 16 h 20"/>
                <a:gd name="T20" fmla="*/ 11 w 20"/>
                <a:gd name="T21" fmla="*/ 20 h 20"/>
                <a:gd name="T22" fmla="*/ 14 w 20"/>
                <a:gd name="T23" fmla="*/ 18 h 20"/>
                <a:gd name="T24" fmla="*/ 14 w 20"/>
                <a:gd name="T25" fmla="*/ 18 h 20"/>
                <a:gd name="T26" fmla="*/ 15 w 20"/>
                <a:gd name="T27" fmla="*/ 15 h 20"/>
                <a:gd name="T28" fmla="*/ 20 w 20"/>
                <a:gd name="T29" fmla="*/ 11 h 20"/>
                <a:gd name="T30" fmla="*/ 20 w 20"/>
                <a:gd name="T31" fmla="*/ 11 h 20"/>
                <a:gd name="T32" fmla="*/ 15 w 20"/>
                <a:gd name="T33" fmla="*/ 7 h 20"/>
                <a:gd name="T34" fmla="*/ 15 w 20"/>
                <a:gd name="T35" fmla="*/ 7 h 20"/>
                <a:gd name="T36" fmla="*/ 18 w 20"/>
                <a:gd name="T37" fmla="*/ 11 h 20"/>
                <a:gd name="T38" fmla="*/ 18 w 20"/>
                <a:gd name="T39" fmla="*/ 11 h 20"/>
                <a:gd name="T40" fmla="*/ 14 w 20"/>
                <a:gd name="T41" fmla="*/ 14 h 20"/>
                <a:gd name="T42" fmla="*/ 13 w 20"/>
                <a:gd name="T43" fmla="*/ 17 h 20"/>
                <a:gd name="T44" fmla="*/ 13 w 20"/>
                <a:gd name="T45" fmla="*/ 17 h 20"/>
                <a:gd name="T46" fmla="*/ 13 w 20"/>
                <a:gd name="T47" fmla="*/ 18 h 20"/>
                <a:gd name="T48" fmla="*/ 11 w 20"/>
                <a:gd name="T49" fmla="*/ 18 h 20"/>
                <a:gd name="T50" fmla="*/ 7 w 20"/>
                <a:gd name="T51" fmla="*/ 15 h 20"/>
                <a:gd name="T52" fmla="*/ 5 w 20"/>
                <a:gd name="T53" fmla="*/ 16 h 20"/>
                <a:gd name="T54" fmla="*/ 2 w 20"/>
                <a:gd name="T55" fmla="*/ 15 h 20"/>
                <a:gd name="T56" fmla="*/ 4 w 20"/>
                <a:gd name="T57" fmla="*/ 14 h 20"/>
                <a:gd name="T58" fmla="*/ 3 w 20"/>
                <a:gd name="T59" fmla="*/ 5 h 20"/>
                <a:gd name="T60" fmla="*/ 1 w 20"/>
                <a:gd name="T61" fmla="*/ 5 h 20"/>
                <a:gd name="T62" fmla="*/ 3 w 20"/>
                <a:gd name="T63" fmla="*/ 3 h 20"/>
                <a:gd name="T64" fmla="*/ 7 w 20"/>
                <a:gd name="T65" fmla="*/ 4 h 20"/>
                <a:gd name="T66" fmla="*/ 9 w 20"/>
                <a:gd name="T67" fmla="*/ 4 h 20"/>
                <a:gd name="T68" fmla="*/ 15 w 20"/>
                <a:gd name="T69" fmla="*/ 5 h 20"/>
                <a:gd name="T70" fmla="*/ 14 w 20"/>
                <a:gd name="T71" fmla="*/ 7 h 20"/>
                <a:gd name="T72" fmla="*/ 15 w 20"/>
                <a:gd name="T7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4" y="9"/>
                    <a:pt x="4" y="10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9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9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8" y="9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6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8"/>
                    <a:pt x="11" y="18"/>
                  </a:cubicBezTo>
                  <a:cubicBezTo>
                    <a:pt x="9" y="18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4" y="16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4" y="14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5" y="3"/>
                    <a:pt x="15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8"/>
                    <a:pt x="15" y="8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9" name="Freeform 356">
              <a:extLst>
                <a:ext uri="{FF2B5EF4-FFF2-40B4-BE49-F238E27FC236}">
                  <a16:creationId xmlns:a16="http://schemas.microsoft.com/office/drawing/2014/main" xmlns="" id="{D3539BA8-A10A-480A-95B8-45F3C61D0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6180138"/>
              <a:ext cx="100013" cy="103187"/>
            </a:xfrm>
            <a:custGeom>
              <a:avLst/>
              <a:gdLst>
                <a:gd name="T0" fmla="*/ 16 w 20"/>
                <a:gd name="T1" fmla="*/ 7 h 20"/>
                <a:gd name="T2" fmla="*/ 8 w 20"/>
                <a:gd name="T3" fmla="*/ 4 h 20"/>
                <a:gd name="T4" fmla="*/ 5 w 20"/>
                <a:gd name="T5" fmla="*/ 1 h 20"/>
                <a:gd name="T6" fmla="*/ 2 w 20"/>
                <a:gd name="T7" fmla="*/ 7 h 20"/>
                <a:gd name="T8" fmla="*/ 1 w 20"/>
                <a:gd name="T9" fmla="*/ 15 h 20"/>
                <a:gd name="T10" fmla="*/ 8 w 20"/>
                <a:gd name="T11" fmla="*/ 17 h 20"/>
                <a:gd name="T12" fmla="*/ 6 w 20"/>
                <a:gd name="T13" fmla="*/ 16 h 20"/>
                <a:gd name="T14" fmla="*/ 14 w 20"/>
                <a:gd name="T15" fmla="*/ 18 h 20"/>
                <a:gd name="T16" fmla="*/ 16 w 20"/>
                <a:gd name="T17" fmla="*/ 15 h 20"/>
                <a:gd name="T18" fmla="*/ 16 w 20"/>
                <a:gd name="T19" fmla="*/ 15 h 20"/>
                <a:gd name="T20" fmla="*/ 14 w 20"/>
                <a:gd name="T21" fmla="*/ 16 h 20"/>
                <a:gd name="T22" fmla="*/ 20 w 20"/>
                <a:gd name="T23" fmla="*/ 11 h 20"/>
                <a:gd name="T24" fmla="*/ 15 w 20"/>
                <a:gd name="T25" fmla="*/ 7 h 20"/>
                <a:gd name="T26" fmla="*/ 15 w 20"/>
                <a:gd name="T27" fmla="*/ 6 h 20"/>
                <a:gd name="T28" fmla="*/ 17 w 20"/>
                <a:gd name="T29" fmla="*/ 11 h 20"/>
                <a:gd name="T30" fmla="*/ 18 w 20"/>
                <a:gd name="T31" fmla="*/ 11 h 20"/>
                <a:gd name="T32" fmla="*/ 14 w 20"/>
                <a:gd name="T33" fmla="*/ 14 h 20"/>
                <a:gd name="T34" fmla="*/ 13 w 20"/>
                <a:gd name="T35" fmla="*/ 17 h 20"/>
                <a:gd name="T36" fmla="*/ 13 w 20"/>
                <a:gd name="T37" fmla="*/ 16 h 20"/>
                <a:gd name="T38" fmla="*/ 13 w 20"/>
                <a:gd name="T39" fmla="*/ 17 h 20"/>
                <a:gd name="T40" fmla="*/ 7 w 20"/>
                <a:gd name="T41" fmla="*/ 15 h 20"/>
                <a:gd name="T42" fmla="*/ 2 w 20"/>
                <a:gd name="T43" fmla="*/ 14 h 20"/>
                <a:gd name="T44" fmla="*/ 2 w 20"/>
                <a:gd name="T45" fmla="*/ 16 h 20"/>
                <a:gd name="T46" fmla="*/ 1 w 20"/>
                <a:gd name="T47" fmla="*/ 4 h 20"/>
                <a:gd name="T48" fmla="*/ 2 w 20"/>
                <a:gd name="T49" fmla="*/ 5 h 20"/>
                <a:gd name="T50" fmla="*/ 8 w 20"/>
                <a:gd name="T51" fmla="*/ 5 h 20"/>
                <a:gd name="T52" fmla="*/ 14 w 20"/>
                <a:gd name="T53" fmla="*/ 6 h 20"/>
                <a:gd name="T54" fmla="*/ 15 w 20"/>
                <a:gd name="T55" fmla="*/ 8 h 20"/>
                <a:gd name="T56" fmla="*/ 15 w 20"/>
                <a:gd name="T57" fmla="*/ 7 h 20"/>
                <a:gd name="T58" fmla="*/ 14 w 20"/>
                <a:gd name="T59" fmla="*/ 7 h 20"/>
                <a:gd name="T60" fmla="*/ 15 w 20"/>
                <a:gd name="T61" fmla="*/ 5 h 20"/>
                <a:gd name="T62" fmla="*/ 7 w 20"/>
                <a:gd name="T63" fmla="*/ 4 h 20"/>
                <a:gd name="T64" fmla="*/ 2 w 20"/>
                <a:gd name="T65" fmla="*/ 5 h 20"/>
                <a:gd name="T66" fmla="*/ 3 w 20"/>
                <a:gd name="T67" fmla="*/ 5 h 20"/>
                <a:gd name="T68" fmla="*/ 2 w 20"/>
                <a:gd name="T69" fmla="*/ 16 h 20"/>
                <a:gd name="T70" fmla="*/ 5 w 20"/>
                <a:gd name="T71" fmla="*/ 16 h 20"/>
                <a:gd name="T72" fmla="*/ 11 w 20"/>
                <a:gd name="T73" fmla="*/ 18 h 20"/>
                <a:gd name="T74" fmla="*/ 13 w 20"/>
                <a:gd name="T75" fmla="*/ 18 h 20"/>
                <a:gd name="T76" fmla="*/ 13 w 20"/>
                <a:gd name="T77" fmla="*/ 17 h 20"/>
                <a:gd name="T78" fmla="*/ 14 w 20"/>
                <a:gd name="T79" fmla="*/ 17 h 20"/>
                <a:gd name="T80" fmla="*/ 14 w 20"/>
                <a:gd name="T81" fmla="*/ 15 h 20"/>
                <a:gd name="T82" fmla="*/ 15 w 20"/>
                <a:gd name="T83" fmla="*/ 14 h 20"/>
                <a:gd name="T84" fmla="*/ 18 w 20"/>
                <a:gd name="T85" fmla="*/ 11 h 20"/>
                <a:gd name="T86" fmla="*/ 18 w 20"/>
                <a:gd name="T87" fmla="*/ 11 h 20"/>
                <a:gd name="T88" fmla="*/ 15 w 20"/>
                <a:gd name="T89" fmla="*/ 7 h 20"/>
                <a:gd name="T90" fmla="*/ 16 w 20"/>
                <a:gd name="T91" fmla="*/ 7 h 20"/>
                <a:gd name="T92" fmla="*/ 19 w 20"/>
                <a:gd name="T93" fmla="*/ 11 h 20"/>
                <a:gd name="T94" fmla="*/ 19 w 20"/>
                <a:gd name="T95" fmla="*/ 11 h 20"/>
                <a:gd name="T96" fmla="*/ 15 w 20"/>
                <a:gd name="T97" fmla="*/ 16 h 20"/>
                <a:gd name="T98" fmla="*/ 15 w 20"/>
                <a:gd name="T99" fmla="*/ 15 h 20"/>
                <a:gd name="T100" fmla="*/ 14 w 20"/>
                <a:gd name="T101" fmla="*/ 18 h 20"/>
                <a:gd name="T102" fmla="*/ 11 w 20"/>
                <a:gd name="T103" fmla="*/ 19 h 20"/>
                <a:gd name="T104" fmla="*/ 7 w 20"/>
                <a:gd name="T105" fmla="*/ 17 h 20"/>
                <a:gd name="T106" fmla="*/ 1 w 20"/>
                <a:gd name="T107" fmla="*/ 15 h 20"/>
                <a:gd name="T108" fmla="*/ 2 w 20"/>
                <a:gd name="T109" fmla="*/ 6 h 20"/>
                <a:gd name="T110" fmla="*/ 5 w 20"/>
                <a:gd name="T111" fmla="*/ 1 h 20"/>
                <a:gd name="T112" fmla="*/ 7 w 20"/>
                <a:gd name="T113" fmla="*/ 3 h 20"/>
                <a:gd name="T114" fmla="*/ 16 w 20"/>
                <a:gd name="T115" fmla="*/ 7 h 20"/>
                <a:gd name="T116" fmla="*/ 15 w 20"/>
                <a:gd name="T1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1"/>
                    <a:pt x="3" y="12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8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20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7" y="9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9" y="17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6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4" y="3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6"/>
                    <a:pt x="5" y="8"/>
                    <a:pt x="5" y="10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6"/>
                    <a:pt x="5" y="16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9" y="18"/>
                    <a:pt x="11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8" y="13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7" y="8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7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9" y="19"/>
                    <a:pt x="7" y="18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4" y="13"/>
                    <a:pt x="4" y="12"/>
                    <a:pt x="4" y="10"/>
                  </a:cubicBezTo>
                  <a:cubicBezTo>
                    <a:pt x="4" y="9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8" y="2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0" name="Freeform 357">
              <a:extLst>
                <a:ext uri="{FF2B5EF4-FFF2-40B4-BE49-F238E27FC236}">
                  <a16:creationId xmlns:a16="http://schemas.microsoft.com/office/drawing/2014/main" xmlns="" id="{0D281C0E-FC7C-4A76-B6D6-D5CBC5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6175375"/>
              <a:ext cx="134938" cy="122237"/>
            </a:xfrm>
            <a:custGeom>
              <a:avLst/>
              <a:gdLst>
                <a:gd name="T0" fmla="*/ 24 w 27"/>
                <a:gd name="T1" fmla="*/ 6 h 24"/>
                <a:gd name="T2" fmla="*/ 20 w 27"/>
                <a:gd name="T3" fmla="*/ 5 h 24"/>
                <a:gd name="T4" fmla="*/ 21 w 27"/>
                <a:gd name="T5" fmla="*/ 6 h 24"/>
                <a:gd name="T6" fmla="*/ 15 w 27"/>
                <a:gd name="T7" fmla="*/ 0 h 24"/>
                <a:gd name="T8" fmla="*/ 9 w 27"/>
                <a:gd name="T9" fmla="*/ 5 h 24"/>
                <a:gd name="T10" fmla="*/ 10 w 27"/>
                <a:gd name="T11" fmla="*/ 4 h 24"/>
                <a:gd name="T12" fmla="*/ 0 w 27"/>
                <a:gd name="T13" fmla="*/ 9 h 24"/>
                <a:gd name="T14" fmla="*/ 3 w 27"/>
                <a:gd name="T15" fmla="*/ 15 h 24"/>
                <a:gd name="T16" fmla="*/ 3 w 27"/>
                <a:gd name="T17" fmla="*/ 14 h 24"/>
                <a:gd name="T18" fmla="*/ 1 w 27"/>
                <a:gd name="T19" fmla="*/ 18 h 24"/>
                <a:gd name="T20" fmla="*/ 2 w 27"/>
                <a:gd name="T21" fmla="*/ 18 h 24"/>
                <a:gd name="T22" fmla="*/ 3 w 27"/>
                <a:gd name="T23" fmla="*/ 21 h 24"/>
                <a:gd name="T24" fmla="*/ 8 w 27"/>
                <a:gd name="T25" fmla="*/ 24 h 24"/>
                <a:gd name="T26" fmla="*/ 12 w 27"/>
                <a:gd name="T27" fmla="*/ 21 h 24"/>
                <a:gd name="T28" fmla="*/ 16 w 27"/>
                <a:gd name="T29" fmla="*/ 23 h 24"/>
                <a:gd name="T30" fmla="*/ 22 w 27"/>
                <a:gd name="T31" fmla="*/ 17 h 24"/>
                <a:gd name="T32" fmla="*/ 21 w 27"/>
                <a:gd name="T33" fmla="*/ 17 h 24"/>
                <a:gd name="T34" fmla="*/ 23 w 27"/>
                <a:gd name="T35" fmla="*/ 17 h 24"/>
                <a:gd name="T36" fmla="*/ 27 w 27"/>
                <a:gd name="T37" fmla="*/ 11 h 24"/>
                <a:gd name="T38" fmla="*/ 23 w 27"/>
                <a:gd name="T39" fmla="*/ 7 h 24"/>
                <a:gd name="T40" fmla="*/ 25 w 27"/>
                <a:gd name="T41" fmla="*/ 11 h 24"/>
                <a:gd name="T42" fmla="*/ 22 w 27"/>
                <a:gd name="T43" fmla="*/ 15 h 24"/>
                <a:gd name="T44" fmla="*/ 20 w 27"/>
                <a:gd name="T45" fmla="*/ 17 h 24"/>
                <a:gd name="T46" fmla="*/ 21 w 27"/>
                <a:gd name="T47" fmla="*/ 17 h 24"/>
                <a:gd name="T48" fmla="*/ 19 w 27"/>
                <a:gd name="T49" fmla="*/ 20 h 24"/>
                <a:gd name="T50" fmla="*/ 13 w 27"/>
                <a:gd name="T51" fmla="*/ 20 h 24"/>
                <a:gd name="T52" fmla="*/ 11 w 27"/>
                <a:gd name="T53" fmla="*/ 20 h 24"/>
                <a:gd name="T54" fmla="*/ 7 w 27"/>
                <a:gd name="T55" fmla="*/ 22 h 24"/>
                <a:gd name="T56" fmla="*/ 3 w 27"/>
                <a:gd name="T57" fmla="*/ 18 h 24"/>
                <a:gd name="T58" fmla="*/ 3 w 27"/>
                <a:gd name="T59" fmla="*/ 17 h 24"/>
                <a:gd name="T60" fmla="*/ 3 w 27"/>
                <a:gd name="T61" fmla="*/ 17 h 24"/>
                <a:gd name="T62" fmla="*/ 4 w 27"/>
                <a:gd name="T63" fmla="*/ 14 h 24"/>
                <a:gd name="T64" fmla="*/ 2 w 27"/>
                <a:gd name="T65" fmla="*/ 10 h 24"/>
                <a:gd name="T66" fmla="*/ 3 w 27"/>
                <a:gd name="T67" fmla="*/ 6 h 24"/>
                <a:gd name="T68" fmla="*/ 9 w 27"/>
                <a:gd name="T69" fmla="*/ 6 h 24"/>
                <a:gd name="T70" fmla="*/ 10 w 27"/>
                <a:gd name="T71" fmla="*/ 5 h 24"/>
                <a:gd name="T72" fmla="*/ 15 w 27"/>
                <a:gd name="T73" fmla="*/ 1 h 24"/>
                <a:gd name="T74" fmla="*/ 19 w 27"/>
                <a:gd name="T75" fmla="*/ 6 h 24"/>
                <a:gd name="T76" fmla="*/ 20 w 27"/>
                <a:gd name="T77" fmla="*/ 7 h 24"/>
                <a:gd name="T78" fmla="*/ 23 w 27"/>
                <a:gd name="T7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24">
                  <a:moveTo>
                    <a:pt x="23" y="7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2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0" y="2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3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6" y="3"/>
                  </a:cubicBezTo>
                  <a:cubicBezTo>
                    <a:pt x="3" y="3"/>
                    <a:pt x="0" y="6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4" y="23"/>
                    <a:pt x="5" y="23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10" y="24"/>
                    <a:pt x="12" y="23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3"/>
                    <a:pt x="16" y="23"/>
                  </a:cubicBezTo>
                  <a:cubicBezTo>
                    <a:pt x="19" y="23"/>
                    <a:pt x="22" y="20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4" y="17"/>
                    <a:pt x="24" y="16"/>
                    <a:pt x="25" y="15"/>
                  </a:cubicBezTo>
                  <a:cubicBezTo>
                    <a:pt x="26" y="14"/>
                    <a:pt x="27" y="13"/>
                    <a:pt x="27" y="11"/>
                  </a:cubicBezTo>
                  <a:cubicBezTo>
                    <a:pt x="27" y="9"/>
                    <a:pt x="26" y="7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5" y="10"/>
                    <a:pt x="25" y="11"/>
                  </a:cubicBezTo>
                  <a:cubicBezTo>
                    <a:pt x="25" y="12"/>
                    <a:pt x="24" y="13"/>
                    <a:pt x="24" y="14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9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2" y="11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3" y="6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8" y="5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4"/>
                    <a:pt x="11" y="3"/>
                    <a:pt x="12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19" y="3"/>
                    <a:pt x="19" y="5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7"/>
                    <a:pt x="23" y="7"/>
                    <a:pt x="23" y="8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1" name="Freeform 358">
              <a:extLst>
                <a:ext uri="{FF2B5EF4-FFF2-40B4-BE49-F238E27FC236}">
                  <a16:creationId xmlns:a16="http://schemas.microsoft.com/office/drawing/2014/main" xmlns="" id="{41FD7D35-E9EE-4E7B-B7F9-5B5BA30D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6169025"/>
              <a:ext cx="134938" cy="128587"/>
            </a:xfrm>
            <a:custGeom>
              <a:avLst/>
              <a:gdLst>
                <a:gd name="T0" fmla="*/ 24 w 27"/>
                <a:gd name="T1" fmla="*/ 7 h 25"/>
                <a:gd name="T2" fmla="*/ 20 w 27"/>
                <a:gd name="T3" fmla="*/ 7 h 25"/>
                <a:gd name="T4" fmla="*/ 19 w 27"/>
                <a:gd name="T5" fmla="*/ 2 h 25"/>
                <a:gd name="T6" fmla="*/ 9 w 27"/>
                <a:gd name="T7" fmla="*/ 6 h 25"/>
                <a:gd name="T8" fmla="*/ 6 w 27"/>
                <a:gd name="T9" fmla="*/ 4 h 25"/>
                <a:gd name="T10" fmla="*/ 0 w 27"/>
                <a:gd name="T11" fmla="*/ 11 h 25"/>
                <a:gd name="T12" fmla="*/ 3 w 27"/>
                <a:gd name="T13" fmla="*/ 14 h 25"/>
                <a:gd name="T14" fmla="*/ 1 w 27"/>
                <a:gd name="T15" fmla="*/ 19 h 25"/>
                <a:gd name="T16" fmla="*/ 1 w 27"/>
                <a:gd name="T17" fmla="*/ 18 h 25"/>
                <a:gd name="T18" fmla="*/ 8 w 27"/>
                <a:gd name="T19" fmla="*/ 25 h 25"/>
                <a:gd name="T20" fmla="*/ 11 w 27"/>
                <a:gd name="T21" fmla="*/ 22 h 25"/>
                <a:gd name="T22" fmla="*/ 23 w 27"/>
                <a:gd name="T23" fmla="*/ 18 h 25"/>
                <a:gd name="T24" fmla="*/ 23 w 27"/>
                <a:gd name="T25" fmla="*/ 17 h 25"/>
                <a:gd name="T26" fmla="*/ 22 w 27"/>
                <a:gd name="T27" fmla="*/ 19 h 25"/>
                <a:gd name="T28" fmla="*/ 24 w 27"/>
                <a:gd name="T29" fmla="*/ 7 h 25"/>
                <a:gd name="T30" fmla="*/ 24 w 27"/>
                <a:gd name="T31" fmla="*/ 12 h 25"/>
                <a:gd name="T32" fmla="*/ 20 w 27"/>
                <a:gd name="T33" fmla="*/ 18 h 25"/>
                <a:gd name="T34" fmla="*/ 21 w 27"/>
                <a:gd name="T35" fmla="*/ 18 h 25"/>
                <a:gd name="T36" fmla="*/ 19 w 27"/>
                <a:gd name="T37" fmla="*/ 21 h 25"/>
                <a:gd name="T38" fmla="*/ 12 w 27"/>
                <a:gd name="T39" fmla="*/ 20 h 25"/>
                <a:gd name="T40" fmla="*/ 7 w 27"/>
                <a:gd name="T41" fmla="*/ 23 h 25"/>
                <a:gd name="T42" fmla="*/ 4 w 27"/>
                <a:gd name="T43" fmla="*/ 19 h 25"/>
                <a:gd name="T44" fmla="*/ 2 w 27"/>
                <a:gd name="T45" fmla="*/ 19 h 25"/>
                <a:gd name="T46" fmla="*/ 5 w 27"/>
                <a:gd name="T47" fmla="*/ 16 h 25"/>
                <a:gd name="T48" fmla="*/ 4 w 27"/>
                <a:gd name="T49" fmla="*/ 14 h 25"/>
                <a:gd name="T50" fmla="*/ 2 w 27"/>
                <a:gd name="T51" fmla="*/ 10 h 25"/>
                <a:gd name="T52" fmla="*/ 10 w 27"/>
                <a:gd name="T53" fmla="*/ 7 h 25"/>
                <a:gd name="T54" fmla="*/ 18 w 27"/>
                <a:gd name="T55" fmla="*/ 4 h 25"/>
                <a:gd name="T56" fmla="*/ 20 w 27"/>
                <a:gd name="T57" fmla="*/ 8 h 25"/>
                <a:gd name="T58" fmla="*/ 23 w 27"/>
                <a:gd name="T59" fmla="*/ 9 h 25"/>
                <a:gd name="T60" fmla="*/ 23 w 27"/>
                <a:gd name="T61" fmla="*/ 9 h 25"/>
                <a:gd name="T62" fmla="*/ 20 w 27"/>
                <a:gd name="T63" fmla="*/ 8 h 25"/>
                <a:gd name="T64" fmla="*/ 18 w 27"/>
                <a:gd name="T65" fmla="*/ 3 h 25"/>
                <a:gd name="T66" fmla="*/ 10 w 27"/>
                <a:gd name="T67" fmla="*/ 7 h 25"/>
                <a:gd name="T68" fmla="*/ 1 w 27"/>
                <a:gd name="T69" fmla="*/ 10 h 25"/>
                <a:gd name="T70" fmla="*/ 4 w 27"/>
                <a:gd name="T71" fmla="*/ 14 h 25"/>
                <a:gd name="T72" fmla="*/ 4 w 27"/>
                <a:gd name="T73" fmla="*/ 15 h 25"/>
                <a:gd name="T74" fmla="*/ 2 w 27"/>
                <a:gd name="T75" fmla="*/ 18 h 25"/>
                <a:gd name="T76" fmla="*/ 3 w 27"/>
                <a:gd name="T77" fmla="*/ 19 h 25"/>
                <a:gd name="T78" fmla="*/ 7 w 27"/>
                <a:gd name="T79" fmla="*/ 23 h 25"/>
                <a:gd name="T80" fmla="*/ 12 w 27"/>
                <a:gd name="T81" fmla="*/ 21 h 25"/>
                <a:gd name="T82" fmla="*/ 19 w 27"/>
                <a:gd name="T83" fmla="*/ 21 h 25"/>
                <a:gd name="T84" fmla="*/ 21 w 27"/>
                <a:gd name="T85" fmla="*/ 18 h 25"/>
                <a:gd name="T86" fmla="*/ 21 w 27"/>
                <a:gd name="T87" fmla="*/ 18 h 25"/>
                <a:gd name="T88" fmla="*/ 24 w 27"/>
                <a:gd name="T89" fmla="*/ 15 h 25"/>
                <a:gd name="T90" fmla="*/ 24 w 27"/>
                <a:gd name="T91" fmla="*/ 8 h 25"/>
                <a:gd name="T92" fmla="*/ 25 w 27"/>
                <a:gd name="T93" fmla="*/ 16 h 25"/>
                <a:gd name="T94" fmla="*/ 22 w 27"/>
                <a:gd name="T95" fmla="*/ 18 h 25"/>
                <a:gd name="T96" fmla="*/ 22 w 27"/>
                <a:gd name="T97" fmla="*/ 18 h 25"/>
                <a:gd name="T98" fmla="*/ 12 w 27"/>
                <a:gd name="T99" fmla="*/ 22 h 25"/>
                <a:gd name="T100" fmla="*/ 13 w 27"/>
                <a:gd name="T101" fmla="*/ 22 h 25"/>
                <a:gd name="T102" fmla="*/ 2 w 27"/>
                <a:gd name="T103" fmla="*/ 19 h 25"/>
                <a:gd name="T104" fmla="*/ 2 w 27"/>
                <a:gd name="T105" fmla="*/ 18 h 25"/>
                <a:gd name="T106" fmla="*/ 2 w 27"/>
                <a:gd name="T107" fmla="*/ 18 h 25"/>
                <a:gd name="T108" fmla="*/ 3 w 27"/>
                <a:gd name="T109" fmla="*/ 16 h 25"/>
                <a:gd name="T110" fmla="*/ 0 w 27"/>
                <a:gd name="T111" fmla="*/ 11 h 25"/>
                <a:gd name="T112" fmla="*/ 10 w 27"/>
                <a:gd name="T113" fmla="*/ 6 h 25"/>
                <a:gd name="T114" fmla="*/ 9 w 27"/>
                <a:gd name="T115" fmla="*/ 6 h 25"/>
                <a:gd name="T116" fmla="*/ 21 w 27"/>
                <a:gd name="T117" fmla="*/ 7 h 25"/>
                <a:gd name="T118" fmla="*/ 20 w 27"/>
                <a:gd name="T119" fmla="*/ 6 h 25"/>
                <a:gd name="T120" fmla="*/ 20 w 27"/>
                <a:gd name="T121" fmla="*/ 6 h 25"/>
                <a:gd name="T122" fmla="*/ 24 w 27"/>
                <a:gd name="T12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" h="25">
                  <a:moveTo>
                    <a:pt x="23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3" y="6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3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10" y="3"/>
                    <a:pt x="9" y="4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3" y="4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0" y="25"/>
                    <a:pt x="12" y="24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0" y="24"/>
                    <a:pt x="23" y="21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4"/>
                    <a:pt x="27" y="12"/>
                  </a:cubicBezTo>
                  <a:cubicBezTo>
                    <a:pt x="27" y="10"/>
                    <a:pt x="26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3"/>
                    <a:pt x="24" y="14"/>
                    <a:pt x="23" y="15"/>
                  </a:cubicBezTo>
                  <a:cubicBezTo>
                    <a:pt x="23" y="15"/>
                    <a:pt x="23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15" y="22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6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5"/>
                    <a:pt x="11" y="4"/>
                    <a:pt x="12" y="4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6" y="3"/>
                    <a:pt x="17" y="3"/>
                    <a:pt x="18" y="4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4" y="2"/>
                    <a:pt x="13" y="2"/>
                    <a:pt x="12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5" y="6"/>
                    <a:pt x="4" y="6"/>
                    <a:pt x="3" y="7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5" y="22"/>
                    <a:pt x="6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9" y="23"/>
                    <a:pt x="11" y="22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5" y="23"/>
                    <a:pt x="16" y="23"/>
                  </a:cubicBezTo>
                  <a:cubicBezTo>
                    <a:pt x="17" y="23"/>
                    <a:pt x="18" y="22"/>
                    <a:pt x="19" y="21"/>
                  </a:cubicBezTo>
                  <a:cubicBezTo>
                    <a:pt x="20" y="20"/>
                    <a:pt x="21" y="19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6" y="10"/>
                    <a:pt x="26" y="12"/>
                  </a:cubicBezTo>
                  <a:cubicBezTo>
                    <a:pt x="26" y="14"/>
                    <a:pt x="26" y="15"/>
                    <a:pt x="25" y="16"/>
                  </a:cubicBezTo>
                  <a:cubicBezTo>
                    <a:pt x="24" y="17"/>
                    <a:pt x="24" y="17"/>
                    <a:pt x="23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21"/>
                    <a:pt x="19" y="24"/>
                    <a:pt x="16" y="24"/>
                  </a:cubicBezTo>
                  <a:cubicBezTo>
                    <a:pt x="14" y="24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0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2" y="1"/>
                    <a:pt x="13" y="1"/>
                    <a:pt x="15" y="1"/>
                  </a:cubicBezTo>
                  <a:cubicBezTo>
                    <a:pt x="16" y="1"/>
                    <a:pt x="18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2" y="6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2" name="Freeform 359">
              <a:extLst>
                <a:ext uri="{FF2B5EF4-FFF2-40B4-BE49-F238E27FC236}">
                  <a16:creationId xmlns:a16="http://schemas.microsoft.com/office/drawing/2014/main" xmlns="" id="{860EB1D7-0E9A-46DD-AF5C-2B7DB9E55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5" y="6292850"/>
              <a:ext cx="85725" cy="107950"/>
            </a:xfrm>
            <a:custGeom>
              <a:avLst/>
              <a:gdLst>
                <a:gd name="T0" fmla="*/ 17 w 17"/>
                <a:gd name="T1" fmla="*/ 10 h 21"/>
                <a:gd name="T2" fmla="*/ 10 w 17"/>
                <a:gd name="T3" fmla="*/ 7 h 21"/>
                <a:gd name="T4" fmla="*/ 11 w 17"/>
                <a:gd name="T5" fmla="*/ 7 h 21"/>
                <a:gd name="T6" fmla="*/ 10 w 17"/>
                <a:gd name="T7" fmla="*/ 7 h 21"/>
                <a:gd name="T8" fmla="*/ 12 w 17"/>
                <a:gd name="T9" fmla="*/ 6 h 21"/>
                <a:gd name="T10" fmla="*/ 12 w 17"/>
                <a:gd name="T11" fmla="*/ 4 h 21"/>
                <a:gd name="T12" fmla="*/ 10 w 17"/>
                <a:gd name="T13" fmla="*/ 2 h 21"/>
                <a:gd name="T14" fmla="*/ 10 w 17"/>
                <a:gd name="T15" fmla="*/ 2 h 21"/>
                <a:gd name="T16" fmla="*/ 10 w 17"/>
                <a:gd name="T17" fmla="*/ 1 h 21"/>
                <a:gd name="T18" fmla="*/ 3 w 17"/>
                <a:gd name="T19" fmla="*/ 5 h 21"/>
                <a:gd name="T20" fmla="*/ 4 w 17"/>
                <a:gd name="T21" fmla="*/ 7 h 21"/>
                <a:gd name="T22" fmla="*/ 0 w 17"/>
                <a:gd name="T23" fmla="*/ 11 h 21"/>
                <a:gd name="T24" fmla="*/ 4 w 17"/>
                <a:gd name="T25" fmla="*/ 15 h 21"/>
                <a:gd name="T26" fmla="*/ 3 w 17"/>
                <a:gd name="T27" fmla="*/ 16 h 21"/>
                <a:gd name="T28" fmla="*/ 9 w 17"/>
                <a:gd name="T29" fmla="*/ 21 h 21"/>
                <a:gd name="T30" fmla="*/ 14 w 17"/>
                <a:gd name="T31" fmla="*/ 16 h 21"/>
                <a:gd name="T32" fmla="*/ 13 w 17"/>
                <a:gd name="T33" fmla="*/ 14 h 21"/>
                <a:gd name="T34" fmla="*/ 13 w 17"/>
                <a:gd name="T35" fmla="*/ 15 h 21"/>
                <a:gd name="T36" fmla="*/ 17 w 17"/>
                <a:gd name="T37" fmla="*/ 10 h 21"/>
                <a:gd name="T38" fmla="*/ 16 w 17"/>
                <a:gd name="T39" fmla="*/ 10 h 21"/>
                <a:gd name="T40" fmla="*/ 13 w 17"/>
                <a:gd name="T41" fmla="*/ 14 h 21"/>
                <a:gd name="T42" fmla="*/ 13 w 17"/>
                <a:gd name="T43" fmla="*/ 13 h 21"/>
                <a:gd name="T44" fmla="*/ 12 w 17"/>
                <a:gd name="T45" fmla="*/ 14 h 21"/>
                <a:gd name="T46" fmla="*/ 9 w 17"/>
                <a:gd name="T47" fmla="*/ 20 h 21"/>
                <a:gd name="T48" fmla="*/ 5 w 17"/>
                <a:gd name="T49" fmla="*/ 17 h 21"/>
                <a:gd name="T50" fmla="*/ 5 w 17"/>
                <a:gd name="T51" fmla="*/ 15 h 21"/>
                <a:gd name="T52" fmla="*/ 5 w 17"/>
                <a:gd name="T53" fmla="*/ 14 h 21"/>
                <a:gd name="T54" fmla="*/ 4 w 17"/>
                <a:gd name="T55" fmla="*/ 8 h 21"/>
                <a:gd name="T56" fmla="*/ 5 w 17"/>
                <a:gd name="T57" fmla="*/ 6 h 21"/>
                <a:gd name="T58" fmla="*/ 7 w 17"/>
                <a:gd name="T59" fmla="*/ 2 h 21"/>
                <a:gd name="T60" fmla="*/ 10 w 17"/>
                <a:gd name="T61" fmla="*/ 2 h 21"/>
                <a:gd name="T62" fmla="*/ 9 w 17"/>
                <a:gd name="T63" fmla="*/ 2 h 21"/>
                <a:gd name="T64" fmla="*/ 10 w 17"/>
                <a:gd name="T65" fmla="*/ 5 h 21"/>
                <a:gd name="T66" fmla="*/ 11 w 17"/>
                <a:gd name="T67" fmla="*/ 5 h 21"/>
                <a:gd name="T68" fmla="*/ 10 w 17"/>
                <a:gd name="T69" fmla="*/ 6 h 21"/>
                <a:gd name="T70" fmla="*/ 10 w 17"/>
                <a:gd name="T71" fmla="*/ 8 h 21"/>
                <a:gd name="T72" fmla="*/ 11 w 17"/>
                <a:gd name="T73" fmla="*/ 8 h 21"/>
                <a:gd name="T74" fmla="*/ 16 w 17"/>
                <a:gd name="T7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21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5" y="5"/>
                    <a:pt x="13" y="5"/>
                  </a:cubicBezTo>
                  <a:cubicBezTo>
                    <a:pt x="12" y="5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2"/>
                    <a:pt x="3" y="5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6" y="21"/>
                    <a:pt x="9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7" y="13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8"/>
                    <a:pt x="11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20"/>
                    <a:pt x="5" y="18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2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7"/>
                    <a:pt x="16" y="9"/>
                    <a:pt x="16" y="1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3" name="Freeform 360">
              <a:extLst>
                <a:ext uri="{FF2B5EF4-FFF2-40B4-BE49-F238E27FC236}">
                  <a16:creationId xmlns:a16="http://schemas.microsoft.com/office/drawing/2014/main" xmlns="" id="{542F4BAC-D374-43A9-B1DF-0ABF9A0A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5" y="6292850"/>
              <a:ext cx="90488" cy="112712"/>
            </a:xfrm>
            <a:custGeom>
              <a:avLst/>
              <a:gdLst>
                <a:gd name="T0" fmla="*/ 13 w 18"/>
                <a:gd name="T1" fmla="*/ 5 h 22"/>
                <a:gd name="T2" fmla="*/ 11 w 18"/>
                <a:gd name="T3" fmla="*/ 7 h 22"/>
                <a:gd name="T4" fmla="*/ 11 w 18"/>
                <a:gd name="T5" fmla="*/ 8 h 22"/>
                <a:gd name="T6" fmla="*/ 12 w 18"/>
                <a:gd name="T7" fmla="*/ 5 h 22"/>
                <a:gd name="T8" fmla="*/ 12 w 18"/>
                <a:gd name="T9" fmla="*/ 4 h 22"/>
                <a:gd name="T10" fmla="*/ 11 w 18"/>
                <a:gd name="T11" fmla="*/ 2 h 22"/>
                <a:gd name="T12" fmla="*/ 3 w 18"/>
                <a:gd name="T13" fmla="*/ 8 h 22"/>
                <a:gd name="T14" fmla="*/ 4 w 18"/>
                <a:gd name="T15" fmla="*/ 6 h 22"/>
                <a:gd name="T16" fmla="*/ 4 w 18"/>
                <a:gd name="T17" fmla="*/ 14 h 22"/>
                <a:gd name="T18" fmla="*/ 3 w 18"/>
                <a:gd name="T19" fmla="*/ 17 h 22"/>
                <a:gd name="T20" fmla="*/ 13 w 18"/>
                <a:gd name="T21" fmla="*/ 13 h 22"/>
                <a:gd name="T22" fmla="*/ 13 w 18"/>
                <a:gd name="T23" fmla="*/ 15 h 22"/>
                <a:gd name="T24" fmla="*/ 16 w 18"/>
                <a:gd name="T25" fmla="*/ 10 h 22"/>
                <a:gd name="T26" fmla="*/ 13 w 18"/>
                <a:gd name="T27" fmla="*/ 14 h 22"/>
                <a:gd name="T28" fmla="*/ 11 w 18"/>
                <a:gd name="T29" fmla="*/ 14 h 22"/>
                <a:gd name="T30" fmla="*/ 9 w 18"/>
                <a:gd name="T31" fmla="*/ 19 h 22"/>
                <a:gd name="T32" fmla="*/ 5 w 18"/>
                <a:gd name="T33" fmla="*/ 16 h 22"/>
                <a:gd name="T34" fmla="*/ 5 w 18"/>
                <a:gd name="T35" fmla="*/ 14 h 22"/>
                <a:gd name="T36" fmla="*/ 2 w 18"/>
                <a:gd name="T37" fmla="*/ 11 h 22"/>
                <a:gd name="T38" fmla="*/ 2 w 18"/>
                <a:gd name="T39" fmla="*/ 11 h 22"/>
                <a:gd name="T40" fmla="*/ 5 w 18"/>
                <a:gd name="T41" fmla="*/ 7 h 22"/>
                <a:gd name="T42" fmla="*/ 10 w 18"/>
                <a:gd name="T43" fmla="*/ 2 h 22"/>
                <a:gd name="T44" fmla="*/ 8 w 18"/>
                <a:gd name="T45" fmla="*/ 2 h 22"/>
                <a:gd name="T46" fmla="*/ 12 w 18"/>
                <a:gd name="T47" fmla="*/ 5 h 22"/>
                <a:gd name="T48" fmla="*/ 9 w 18"/>
                <a:gd name="T49" fmla="*/ 6 h 22"/>
                <a:gd name="T50" fmla="*/ 9 w 18"/>
                <a:gd name="T51" fmla="*/ 8 h 22"/>
                <a:gd name="T52" fmla="*/ 16 w 18"/>
                <a:gd name="T53" fmla="*/ 10 h 22"/>
                <a:gd name="T54" fmla="*/ 13 w 18"/>
                <a:gd name="T55" fmla="*/ 7 h 22"/>
                <a:gd name="T56" fmla="*/ 10 w 18"/>
                <a:gd name="T57" fmla="*/ 8 h 22"/>
                <a:gd name="T58" fmla="*/ 10 w 18"/>
                <a:gd name="T59" fmla="*/ 5 h 22"/>
                <a:gd name="T60" fmla="*/ 9 w 18"/>
                <a:gd name="T61" fmla="*/ 2 h 22"/>
                <a:gd name="T62" fmla="*/ 9 w 18"/>
                <a:gd name="T63" fmla="*/ 2 h 22"/>
                <a:gd name="T64" fmla="*/ 5 w 18"/>
                <a:gd name="T65" fmla="*/ 7 h 22"/>
                <a:gd name="T66" fmla="*/ 2 w 18"/>
                <a:gd name="T67" fmla="*/ 11 h 22"/>
                <a:gd name="T68" fmla="*/ 5 w 18"/>
                <a:gd name="T69" fmla="*/ 16 h 22"/>
                <a:gd name="T70" fmla="*/ 9 w 18"/>
                <a:gd name="T71" fmla="*/ 20 h 22"/>
                <a:gd name="T72" fmla="*/ 12 w 18"/>
                <a:gd name="T73" fmla="*/ 14 h 22"/>
                <a:gd name="T74" fmla="*/ 13 w 18"/>
                <a:gd name="T75" fmla="*/ 13 h 22"/>
                <a:gd name="T76" fmla="*/ 13 w 18"/>
                <a:gd name="T77" fmla="*/ 13 h 22"/>
                <a:gd name="T78" fmla="*/ 17 w 18"/>
                <a:gd name="T79" fmla="*/ 10 h 22"/>
                <a:gd name="T80" fmla="*/ 13 w 18"/>
                <a:gd name="T81" fmla="*/ 15 h 22"/>
                <a:gd name="T82" fmla="*/ 13 w 18"/>
                <a:gd name="T83" fmla="*/ 13 h 22"/>
                <a:gd name="T84" fmla="*/ 3 w 18"/>
                <a:gd name="T85" fmla="*/ 17 h 22"/>
                <a:gd name="T86" fmla="*/ 4 w 18"/>
                <a:gd name="T87" fmla="*/ 14 h 22"/>
                <a:gd name="T88" fmla="*/ 0 w 18"/>
                <a:gd name="T89" fmla="*/ 11 h 22"/>
                <a:gd name="T90" fmla="*/ 4 w 18"/>
                <a:gd name="T91" fmla="*/ 8 h 22"/>
                <a:gd name="T92" fmla="*/ 10 w 18"/>
                <a:gd name="T93" fmla="*/ 2 h 22"/>
                <a:gd name="T94" fmla="*/ 10 w 18"/>
                <a:gd name="T95" fmla="*/ 2 h 22"/>
                <a:gd name="T96" fmla="*/ 11 w 18"/>
                <a:gd name="T97" fmla="*/ 5 h 22"/>
                <a:gd name="T98" fmla="*/ 12 w 18"/>
                <a:gd name="T99" fmla="*/ 5 h 22"/>
                <a:gd name="T100" fmla="*/ 11 w 18"/>
                <a:gd name="T101" fmla="*/ 7 h 22"/>
                <a:gd name="T102" fmla="*/ 10 w 18"/>
                <a:gd name="T103" fmla="*/ 7 h 22"/>
                <a:gd name="T104" fmla="*/ 17 w 18"/>
                <a:gd name="T10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" h="22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7"/>
                    <a:pt x="15" y="5"/>
                    <a:pt x="13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2" y="2"/>
                    <a:pt x="2" y="5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6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8" y="13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1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4" y="7"/>
                    <a:pt x="13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4" y="3"/>
                    <a:pt x="4" y="5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7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0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6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5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5"/>
                    <a:pt x="14" y="16"/>
                  </a:cubicBezTo>
                  <a:cubicBezTo>
                    <a:pt x="14" y="19"/>
                    <a:pt x="12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21"/>
                    <a:pt x="4" y="19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3"/>
                    <a:pt x="0" y="11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4" name="Freeform 361">
              <a:extLst>
                <a:ext uri="{FF2B5EF4-FFF2-40B4-BE49-F238E27FC236}">
                  <a16:creationId xmlns:a16="http://schemas.microsoft.com/office/drawing/2014/main" xmlns="" id="{AA38FBBE-F8C4-4DEE-880E-BDE63EDC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6221413"/>
              <a:ext cx="104775" cy="112712"/>
            </a:xfrm>
            <a:custGeom>
              <a:avLst/>
              <a:gdLst>
                <a:gd name="T0" fmla="*/ 17 w 21"/>
                <a:gd name="T1" fmla="*/ 11 h 22"/>
                <a:gd name="T2" fmla="*/ 16 w 21"/>
                <a:gd name="T3" fmla="*/ 9 h 22"/>
                <a:gd name="T4" fmla="*/ 15 w 21"/>
                <a:gd name="T5" fmla="*/ 8 h 22"/>
                <a:gd name="T6" fmla="*/ 17 w 21"/>
                <a:gd name="T7" fmla="*/ 6 h 22"/>
                <a:gd name="T8" fmla="*/ 17 w 21"/>
                <a:gd name="T9" fmla="*/ 4 h 22"/>
                <a:gd name="T10" fmla="*/ 14 w 21"/>
                <a:gd name="T11" fmla="*/ 0 h 22"/>
                <a:gd name="T12" fmla="*/ 8 w 21"/>
                <a:gd name="T13" fmla="*/ 5 h 22"/>
                <a:gd name="T14" fmla="*/ 9 w 21"/>
                <a:gd name="T15" fmla="*/ 6 h 22"/>
                <a:gd name="T16" fmla="*/ 6 w 21"/>
                <a:gd name="T17" fmla="*/ 4 h 22"/>
                <a:gd name="T18" fmla="*/ 0 w 21"/>
                <a:gd name="T19" fmla="*/ 7 h 22"/>
                <a:gd name="T20" fmla="*/ 0 w 21"/>
                <a:gd name="T21" fmla="*/ 11 h 22"/>
                <a:gd name="T22" fmla="*/ 2 w 21"/>
                <a:gd name="T23" fmla="*/ 13 h 22"/>
                <a:gd name="T24" fmla="*/ 2 w 21"/>
                <a:gd name="T25" fmla="*/ 12 h 22"/>
                <a:gd name="T26" fmla="*/ 0 w 21"/>
                <a:gd name="T27" fmla="*/ 16 h 22"/>
                <a:gd name="T28" fmla="*/ 0 w 21"/>
                <a:gd name="T29" fmla="*/ 16 h 22"/>
                <a:gd name="T30" fmla="*/ 1 w 21"/>
                <a:gd name="T31" fmla="*/ 20 h 22"/>
                <a:gd name="T32" fmla="*/ 5 w 21"/>
                <a:gd name="T33" fmla="*/ 21 h 22"/>
                <a:gd name="T34" fmla="*/ 8 w 21"/>
                <a:gd name="T35" fmla="*/ 18 h 22"/>
                <a:gd name="T36" fmla="*/ 12 w 21"/>
                <a:gd name="T37" fmla="*/ 22 h 22"/>
                <a:gd name="T38" fmla="*/ 17 w 21"/>
                <a:gd name="T39" fmla="*/ 15 h 22"/>
                <a:gd name="T40" fmla="*/ 16 w 21"/>
                <a:gd name="T41" fmla="*/ 16 h 22"/>
                <a:gd name="T42" fmla="*/ 20 w 21"/>
                <a:gd name="T43" fmla="*/ 14 h 22"/>
                <a:gd name="T44" fmla="*/ 20 w 21"/>
                <a:gd name="T45" fmla="*/ 13 h 22"/>
                <a:gd name="T46" fmla="*/ 17 w 21"/>
                <a:gd name="T47" fmla="*/ 12 h 22"/>
                <a:gd name="T48" fmla="*/ 20 w 21"/>
                <a:gd name="T49" fmla="*/ 15 h 22"/>
                <a:gd name="T50" fmla="*/ 19 w 21"/>
                <a:gd name="T51" fmla="*/ 13 h 22"/>
                <a:gd name="T52" fmla="*/ 16 w 21"/>
                <a:gd name="T53" fmla="*/ 14 h 22"/>
                <a:gd name="T54" fmla="*/ 15 w 21"/>
                <a:gd name="T55" fmla="*/ 16 h 22"/>
                <a:gd name="T56" fmla="*/ 15 w 21"/>
                <a:gd name="T57" fmla="*/ 20 h 22"/>
                <a:gd name="T58" fmla="*/ 9 w 21"/>
                <a:gd name="T59" fmla="*/ 18 h 22"/>
                <a:gd name="T60" fmla="*/ 7 w 21"/>
                <a:gd name="T61" fmla="*/ 17 h 22"/>
                <a:gd name="T62" fmla="*/ 3 w 21"/>
                <a:gd name="T63" fmla="*/ 19 h 22"/>
                <a:gd name="T64" fmla="*/ 2 w 21"/>
                <a:gd name="T65" fmla="*/ 18 h 22"/>
                <a:gd name="T66" fmla="*/ 1 w 21"/>
                <a:gd name="T67" fmla="*/ 16 h 22"/>
                <a:gd name="T68" fmla="*/ 1 w 21"/>
                <a:gd name="T69" fmla="*/ 16 h 22"/>
                <a:gd name="T70" fmla="*/ 1 w 21"/>
                <a:gd name="T71" fmla="*/ 16 h 22"/>
                <a:gd name="T72" fmla="*/ 3 w 21"/>
                <a:gd name="T73" fmla="*/ 13 h 22"/>
                <a:gd name="T74" fmla="*/ 2 w 21"/>
                <a:gd name="T75" fmla="*/ 11 h 22"/>
                <a:gd name="T76" fmla="*/ 1 w 21"/>
                <a:gd name="T77" fmla="*/ 10 h 22"/>
                <a:gd name="T78" fmla="*/ 4 w 21"/>
                <a:gd name="T79" fmla="*/ 6 h 22"/>
                <a:gd name="T80" fmla="*/ 8 w 21"/>
                <a:gd name="T81" fmla="*/ 6 h 22"/>
                <a:gd name="T82" fmla="*/ 10 w 21"/>
                <a:gd name="T83" fmla="*/ 5 h 22"/>
                <a:gd name="T84" fmla="*/ 13 w 21"/>
                <a:gd name="T85" fmla="*/ 2 h 22"/>
                <a:gd name="T86" fmla="*/ 14 w 21"/>
                <a:gd name="T87" fmla="*/ 1 h 22"/>
                <a:gd name="T88" fmla="*/ 16 w 21"/>
                <a:gd name="T89" fmla="*/ 6 h 22"/>
                <a:gd name="T90" fmla="*/ 16 w 21"/>
                <a:gd name="T91" fmla="*/ 5 h 22"/>
                <a:gd name="T92" fmla="*/ 14 w 21"/>
                <a:gd name="T93" fmla="*/ 9 h 22"/>
                <a:gd name="T94" fmla="*/ 15 w 21"/>
                <a:gd name="T95" fmla="*/ 9 h 22"/>
                <a:gd name="T96" fmla="*/ 16 w 21"/>
                <a:gd name="T9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" h="22">
                  <a:moveTo>
                    <a:pt x="17" y="12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5" y="4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8" y="20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1"/>
                    <a:pt x="10" y="22"/>
                    <a:pt x="12" y="22"/>
                  </a:cubicBezTo>
                  <a:cubicBezTo>
                    <a:pt x="15" y="22"/>
                    <a:pt x="18" y="20"/>
                    <a:pt x="18" y="17"/>
                  </a:cubicBezTo>
                  <a:cubicBezTo>
                    <a:pt x="18" y="16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20" y="15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3"/>
                    <a:pt x="18" y="12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8" y="14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1" y="21"/>
                    <a:pt x="9" y="19"/>
                    <a:pt x="9" y="18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4" y="5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1"/>
                    <a:pt x="16" y="12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5" name="Freeform 362">
              <a:extLst>
                <a:ext uri="{FF2B5EF4-FFF2-40B4-BE49-F238E27FC236}">
                  <a16:creationId xmlns:a16="http://schemas.microsoft.com/office/drawing/2014/main" xmlns="" id="{703ECCE5-74C1-4EBB-9FA4-851A0F2FB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21413"/>
              <a:ext cx="111125" cy="117475"/>
            </a:xfrm>
            <a:custGeom>
              <a:avLst/>
              <a:gdLst>
                <a:gd name="T0" fmla="*/ 17 w 22"/>
                <a:gd name="T1" fmla="*/ 9 h 23"/>
                <a:gd name="T2" fmla="*/ 16 w 22"/>
                <a:gd name="T3" fmla="*/ 9 h 23"/>
                <a:gd name="T4" fmla="*/ 19 w 22"/>
                <a:gd name="T5" fmla="*/ 5 h 23"/>
                <a:gd name="T6" fmla="*/ 9 w 22"/>
                <a:gd name="T7" fmla="*/ 5 h 23"/>
                <a:gd name="T8" fmla="*/ 11 w 22"/>
                <a:gd name="T9" fmla="*/ 5 h 23"/>
                <a:gd name="T10" fmla="*/ 3 w 22"/>
                <a:gd name="T11" fmla="*/ 13 h 23"/>
                <a:gd name="T12" fmla="*/ 0 w 22"/>
                <a:gd name="T13" fmla="*/ 16 h 23"/>
                <a:gd name="T14" fmla="*/ 2 w 22"/>
                <a:gd name="T15" fmla="*/ 20 h 23"/>
                <a:gd name="T16" fmla="*/ 10 w 22"/>
                <a:gd name="T17" fmla="*/ 18 h 23"/>
                <a:gd name="T18" fmla="*/ 19 w 22"/>
                <a:gd name="T19" fmla="*/ 17 h 23"/>
                <a:gd name="T20" fmla="*/ 18 w 22"/>
                <a:gd name="T21" fmla="*/ 16 h 23"/>
                <a:gd name="T22" fmla="*/ 18 w 22"/>
                <a:gd name="T23" fmla="*/ 11 h 23"/>
                <a:gd name="T24" fmla="*/ 21 w 22"/>
                <a:gd name="T25" fmla="*/ 15 h 23"/>
                <a:gd name="T26" fmla="*/ 18 w 22"/>
                <a:gd name="T27" fmla="*/ 14 h 23"/>
                <a:gd name="T28" fmla="*/ 16 w 22"/>
                <a:gd name="T29" fmla="*/ 15 h 23"/>
                <a:gd name="T30" fmla="*/ 9 w 22"/>
                <a:gd name="T31" fmla="*/ 17 h 23"/>
                <a:gd name="T32" fmla="*/ 4 w 22"/>
                <a:gd name="T33" fmla="*/ 18 h 23"/>
                <a:gd name="T34" fmla="*/ 2 w 22"/>
                <a:gd name="T35" fmla="*/ 16 h 23"/>
                <a:gd name="T36" fmla="*/ 3 w 22"/>
                <a:gd name="T37" fmla="*/ 16 h 23"/>
                <a:gd name="T38" fmla="*/ 4 w 22"/>
                <a:gd name="T39" fmla="*/ 12 h 23"/>
                <a:gd name="T40" fmla="*/ 2 w 22"/>
                <a:gd name="T41" fmla="*/ 10 h 23"/>
                <a:gd name="T42" fmla="*/ 7 w 22"/>
                <a:gd name="T43" fmla="*/ 6 h 23"/>
                <a:gd name="T44" fmla="*/ 11 w 22"/>
                <a:gd name="T45" fmla="*/ 5 h 23"/>
                <a:gd name="T46" fmla="*/ 15 w 22"/>
                <a:gd name="T47" fmla="*/ 2 h 23"/>
                <a:gd name="T48" fmla="*/ 17 w 22"/>
                <a:gd name="T49" fmla="*/ 6 h 23"/>
                <a:gd name="T50" fmla="*/ 15 w 22"/>
                <a:gd name="T51" fmla="*/ 8 h 23"/>
                <a:gd name="T52" fmla="*/ 15 w 22"/>
                <a:gd name="T53" fmla="*/ 8 h 23"/>
                <a:gd name="T54" fmla="*/ 17 w 22"/>
                <a:gd name="T55" fmla="*/ 12 h 23"/>
                <a:gd name="T56" fmla="*/ 16 w 22"/>
                <a:gd name="T57" fmla="*/ 9 h 23"/>
                <a:gd name="T58" fmla="*/ 16 w 22"/>
                <a:gd name="T59" fmla="*/ 8 h 23"/>
                <a:gd name="T60" fmla="*/ 17 w 22"/>
                <a:gd name="T61" fmla="*/ 6 h 23"/>
                <a:gd name="T62" fmla="*/ 14 w 22"/>
                <a:gd name="T63" fmla="*/ 1 h 23"/>
                <a:gd name="T64" fmla="*/ 11 w 22"/>
                <a:gd name="T65" fmla="*/ 6 h 23"/>
                <a:gd name="T66" fmla="*/ 7 w 22"/>
                <a:gd name="T67" fmla="*/ 5 h 23"/>
                <a:gd name="T68" fmla="*/ 3 w 22"/>
                <a:gd name="T69" fmla="*/ 11 h 23"/>
                <a:gd name="T70" fmla="*/ 4 w 22"/>
                <a:gd name="T71" fmla="*/ 13 h 23"/>
                <a:gd name="T72" fmla="*/ 2 w 22"/>
                <a:gd name="T73" fmla="*/ 16 h 23"/>
                <a:gd name="T74" fmla="*/ 2 w 22"/>
                <a:gd name="T75" fmla="*/ 16 h 23"/>
                <a:gd name="T76" fmla="*/ 3 w 22"/>
                <a:gd name="T77" fmla="*/ 18 h 23"/>
                <a:gd name="T78" fmla="*/ 6 w 22"/>
                <a:gd name="T79" fmla="*/ 19 h 23"/>
                <a:gd name="T80" fmla="*/ 17 w 22"/>
                <a:gd name="T81" fmla="*/ 17 h 23"/>
                <a:gd name="T82" fmla="*/ 18 w 22"/>
                <a:gd name="T83" fmla="*/ 15 h 23"/>
                <a:gd name="T84" fmla="*/ 20 w 22"/>
                <a:gd name="T85" fmla="*/ 15 h 23"/>
                <a:gd name="T86" fmla="*/ 18 w 22"/>
                <a:gd name="T87" fmla="*/ 12 h 23"/>
                <a:gd name="T88" fmla="*/ 21 w 22"/>
                <a:gd name="T89" fmla="*/ 14 h 23"/>
                <a:gd name="T90" fmla="*/ 18 w 22"/>
                <a:gd name="T91" fmla="*/ 15 h 23"/>
                <a:gd name="T92" fmla="*/ 8 w 22"/>
                <a:gd name="T93" fmla="*/ 18 h 23"/>
                <a:gd name="T94" fmla="*/ 3 w 22"/>
                <a:gd name="T95" fmla="*/ 19 h 23"/>
                <a:gd name="T96" fmla="*/ 1 w 22"/>
                <a:gd name="T97" fmla="*/ 16 h 23"/>
                <a:gd name="T98" fmla="*/ 3 w 22"/>
                <a:gd name="T99" fmla="*/ 12 h 23"/>
                <a:gd name="T100" fmla="*/ 1 w 22"/>
                <a:gd name="T101" fmla="*/ 11 h 23"/>
                <a:gd name="T102" fmla="*/ 10 w 22"/>
                <a:gd name="T103" fmla="*/ 5 h 23"/>
                <a:gd name="T104" fmla="*/ 15 w 22"/>
                <a:gd name="T105" fmla="*/ 0 h 23"/>
                <a:gd name="T106" fmla="*/ 18 w 22"/>
                <a:gd name="T107" fmla="*/ 6 h 23"/>
                <a:gd name="T108" fmla="*/ 16 w 22"/>
                <a:gd name="T109" fmla="*/ 9 h 23"/>
                <a:gd name="T110" fmla="*/ 17 w 22"/>
                <a:gd name="T11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3"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9" y="2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2"/>
                    <a:pt x="2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5" y="21"/>
                    <a:pt x="6" y="21"/>
                  </a:cubicBezTo>
                  <a:cubicBezTo>
                    <a:pt x="7" y="21"/>
                    <a:pt x="9" y="20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11" y="23"/>
                    <a:pt x="13" y="23"/>
                  </a:cubicBezTo>
                  <a:cubicBezTo>
                    <a:pt x="16" y="23"/>
                    <a:pt x="19" y="20"/>
                    <a:pt x="19" y="17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0" y="12"/>
                    <a:pt x="19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20"/>
                    <a:pt x="14" y="20"/>
                    <a:pt x="13" y="20"/>
                  </a:cubicBezTo>
                  <a:cubicBezTo>
                    <a:pt x="12" y="20"/>
                    <a:pt x="10" y="19"/>
                    <a:pt x="10" y="18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5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6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5" y="3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1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8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1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4"/>
                    <a:pt x="18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18" y="20"/>
                    <a:pt x="16" y="22"/>
                    <a:pt x="13" y="22"/>
                  </a:cubicBezTo>
                  <a:cubicBezTo>
                    <a:pt x="11" y="22"/>
                    <a:pt x="9" y="20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7" y="21"/>
                    <a:pt x="6" y="21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2"/>
                    <a:pt x="2" y="12"/>
                  </a:cubicBezTo>
                  <a:cubicBezTo>
                    <a:pt x="2" y="12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7" y="4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6" name="Freeform 363">
              <a:extLst>
                <a:ext uri="{FF2B5EF4-FFF2-40B4-BE49-F238E27FC236}">
                  <a16:creationId xmlns:a16="http://schemas.microsoft.com/office/drawing/2014/main" xmlns="" id="{8B757124-822B-4838-AA89-16548FF23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8" y="6180138"/>
              <a:ext cx="190500" cy="204787"/>
            </a:xfrm>
            <a:custGeom>
              <a:avLst/>
              <a:gdLst>
                <a:gd name="T0" fmla="*/ 7 w 38"/>
                <a:gd name="T1" fmla="*/ 17 h 40"/>
                <a:gd name="T2" fmla="*/ 3 w 38"/>
                <a:gd name="T3" fmla="*/ 40 h 40"/>
                <a:gd name="T4" fmla="*/ 5 w 38"/>
                <a:gd name="T5" fmla="*/ 40 h 40"/>
                <a:gd name="T6" fmla="*/ 8 w 38"/>
                <a:gd name="T7" fmla="*/ 38 h 40"/>
                <a:gd name="T8" fmla="*/ 8 w 38"/>
                <a:gd name="T9" fmla="*/ 36 h 40"/>
                <a:gd name="T10" fmla="*/ 5 w 38"/>
                <a:gd name="T11" fmla="*/ 33 h 40"/>
                <a:gd name="T12" fmla="*/ 8 w 38"/>
                <a:gd name="T13" fmla="*/ 29 h 40"/>
                <a:gd name="T14" fmla="*/ 7 w 38"/>
                <a:gd name="T15" fmla="*/ 27 h 40"/>
                <a:gd name="T16" fmla="*/ 12 w 38"/>
                <a:gd name="T17" fmla="*/ 24 h 40"/>
                <a:gd name="T18" fmla="*/ 13 w 38"/>
                <a:gd name="T19" fmla="*/ 24 h 40"/>
                <a:gd name="T20" fmla="*/ 15 w 38"/>
                <a:gd name="T21" fmla="*/ 21 h 40"/>
                <a:gd name="T22" fmla="*/ 14 w 38"/>
                <a:gd name="T23" fmla="*/ 19 h 40"/>
                <a:gd name="T24" fmla="*/ 13 w 38"/>
                <a:gd name="T25" fmla="*/ 18 h 40"/>
                <a:gd name="T26" fmla="*/ 16 w 38"/>
                <a:gd name="T27" fmla="*/ 14 h 40"/>
                <a:gd name="T28" fmla="*/ 20 w 38"/>
                <a:gd name="T29" fmla="*/ 14 h 40"/>
                <a:gd name="T30" fmla="*/ 22 w 38"/>
                <a:gd name="T31" fmla="*/ 13 h 40"/>
                <a:gd name="T32" fmla="*/ 25 w 38"/>
                <a:gd name="T33" fmla="*/ 10 h 40"/>
                <a:gd name="T34" fmla="*/ 27 w 38"/>
                <a:gd name="T35" fmla="*/ 10 h 40"/>
                <a:gd name="T36" fmla="*/ 27 w 38"/>
                <a:gd name="T37" fmla="*/ 8 h 40"/>
                <a:gd name="T38" fmla="*/ 31 w 38"/>
                <a:gd name="T39" fmla="*/ 4 h 40"/>
                <a:gd name="T40" fmla="*/ 35 w 38"/>
                <a:gd name="T41" fmla="*/ 5 h 40"/>
                <a:gd name="T42" fmla="*/ 37 w 38"/>
                <a:gd name="T43" fmla="*/ 1 h 40"/>
                <a:gd name="T44" fmla="*/ 37 w 38"/>
                <a:gd name="T45" fmla="*/ 0 h 40"/>
                <a:gd name="T46" fmla="*/ 7 w 38"/>
                <a:gd name="T47" fmla="*/ 17 h 40"/>
                <a:gd name="T48" fmla="*/ 8 w 38"/>
                <a:gd name="T49" fmla="*/ 18 h 40"/>
                <a:gd name="T50" fmla="*/ 37 w 38"/>
                <a:gd name="T51" fmla="*/ 1 h 40"/>
                <a:gd name="T52" fmla="*/ 34 w 38"/>
                <a:gd name="T53" fmla="*/ 4 h 40"/>
                <a:gd name="T54" fmla="*/ 35 w 38"/>
                <a:gd name="T55" fmla="*/ 3 h 40"/>
                <a:gd name="T56" fmla="*/ 25 w 38"/>
                <a:gd name="T57" fmla="*/ 8 h 40"/>
                <a:gd name="T58" fmla="*/ 26 w 38"/>
                <a:gd name="T59" fmla="*/ 9 h 40"/>
                <a:gd name="T60" fmla="*/ 25 w 38"/>
                <a:gd name="T61" fmla="*/ 8 h 40"/>
                <a:gd name="T62" fmla="*/ 20 w 38"/>
                <a:gd name="T63" fmla="*/ 14 h 40"/>
                <a:gd name="T64" fmla="*/ 22 w 38"/>
                <a:gd name="T65" fmla="*/ 13 h 40"/>
                <a:gd name="T66" fmla="*/ 14 w 38"/>
                <a:gd name="T67" fmla="*/ 13 h 40"/>
                <a:gd name="T68" fmla="*/ 12 w 38"/>
                <a:gd name="T69" fmla="*/ 18 h 40"/>
                <a:gd name="T70" fmla="*/ 13 w 38"/>
                <a:gd name="T71" fmla="*/ 20 h 40"/>
                <a:gd name="T72" fmla="*/ 14 w 38"/>
                <a:gd name="T73" fmla="*/ 21 h 40"/>
                <a:gd name="T74" fmla="*/ 12 w 38"/>
                <a:gd name="T75" fmla="*/ 24 h 40"/>
                <a:gd name="T76" fmla="*/ 13 w 38"/>
                <a:gd name="T77" fmla="*/ 23 h 40"/>
                <a:gd name="T78" fmla="*/ 6 w 38"/>
                <a:gd name="T79" fmla="*/ 27 h 40"/>
                <a:gd name="T80" fmla="*/ 7 w 38"/>
                <a:gd name="T81" fmla="*/ 29 h 40"/>
                <a:gd name="T82" fmla="*/ 3 w 38"/>
                <a:gd name="T83" fmla="*/ 33 h 40"/>
                <a:gd name="T84" fmla="*/ 7 w 38"/>
                <a:gd name="T85" fmla="*/ 37 h 40"/>
                <a:gd name="T86" fmla="*/ 6 w 38"/>
                <a:gd name="T87" fmla="*/ 37 h 40"/>
                <a:gd name="T88" fmla="*/ 7 w 38"/>
                <a:gd name="T89" fmla="*/ 37 h 40"/>
                <a:gd name="T90" fmla="*/ 4 w 38"/>
                <a:gd name="T91" fmla="*/ 39 h 40"/>
                <a:gd name="T92" fmla="*/ 5 w 38"/>
                <a:gd name="T93" fmla="*/ 38 h 40"/>
                <a:gd name="T94" fmla="*/ 8 w 38"/>
                <a:gd name="T95" fmla="*/ 18 h 40"/>
                <a:gd name="T96" fmla="*/ 8 w 38"/>
                <a:gd name="T97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0">
                  <a:moveTo>
                    <a:pt x="7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0" y="28"/>
                    <a:pt x="0" y="32"/>
                  </a:cubicBezTo>
                  <a:cubicBezTo>
                    <a:pt x="0" y="35"/>
                    <a:pt x="1" y="38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36"/>
                    <a:pt x="5" y="34"/>
                    <a:pt x="5" y="33"/>
                  </a:cubicBezTo>
                  <a:cubicBezTo>
                    <a:pt x="5" y="31"/>
                    <a:pt x="6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9"/>
                    <a:pt x="8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5"/>
                    <a:pt x="9" y="24"/>
                    <a:pt x="10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4" y="15"/>
                    <a:pt x="15" y="15"/>
                    <a:pt x="16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3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8" y="5"/>
                  </a:cubicBezTo>
                  <a:cubicBezTo>
                    <a:pt x="29" y="4"/>
                    <a:pt x="30" y="4"/>
                    <a:pt x="31" y="4"/>
                  </a:cubicBezTo>
                  <a:cubicBezTo>
                    <a:pt x="32" y="4"/>
                    <a:pt x="33" y="4"/>
                    <a:pt x="34" y="5"/>
                  </a:cubicBezTo>
                  <a:cubicBezTo>
                    <a:pt x="34" y="5"/>
                    <a:pt x="35" y="5"/>
                    <a:pt x="35" y="5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6" y="3"/>
                    <a:pt x="36" y="2"/>
                    <a:pt x="37" y="1"/>
                  </a:cubicBezTo>
                  <a:cubicBezTo>
                    <a:pt x="37" y="1"/>
                    <a:pt x="38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18" y="4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9" y="6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3" y="2"/>
                    <a:pt x="31" y="2"/>
                  </a:cubicBezTo>
                  <a:cubicBezTo>
                    <a:pt x="28" y="2"/>
                    <a:pt x="25" y="5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2" y="8"/>
                    <a:pt x="20" y="10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5" y="12"/>
                    <a:pt x="14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1"/>
                    <a:pt x="12" y="22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8" y="22"/>
                    <a:pt x="6" y="24"/>
                    <a:pt x="6" y="27"/>
                  </a:cubicBezTo>
                  <a:cubicBezTo>
                    <a:pt x="6" y="28"/>
                    <a:pt x="6" y="29"/>
                    <a:pt x="7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30"/>
                    <a:pt x="3" y="33"/>
                  </a:cubicBezTo>
                  <a:cubicBezTo>
                    <a:pt x="3" y="35"/>
                    <a:pt x="5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7"/>
                    <a:pt x="2" y="35"/>
                    <a:pt x="2" y="32"/>
                  </a:cubicBezTo>
                  <a:cubicBezTo>
                    <a:pt x="2" y="28"/>
                    <a:pt x="4" y="24"/>
                    <a:pt x="8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7" name="Freeform 364">
              <a:extLst>
                <a:ext uri="{FF2B5EF4-FFF2-40B4-BE49-F238E27FC236}">
                  <a16:creationId xmlns:a16="http://schemas.microsoft.com/office/drawing/2014/main" xmlns="" id="{3C7F9D94-11DD-4567-AA8E-76703B6DC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8" y="6175375"/>
              <a:ext cx="190500" cy="215900"/>
            </a:xfrm>
            <a:custGeom>
              <a:avLst/>
              <a:gdLst>
                <a:gd name="T0" fmla="*/ 0 w 38"/>
                <a:gd name="T1" fmla="*/ 33 h 42"/>
                <a:gd name="T2" fmla="*/ 4 w 38"/>
                <a:gd name="T3" fmla="*/ 41 h 42"/>
                <a:gd name="T4" fmla="*/ 8 w 38"/>
                <a:gd name="T5" fmla="*/ 38 h 42"/>
                <a:gd name="T6" fmla="*/ 5 w 38"/>
                <a:gd name="T7" fmla="*/ 34 h 42"/>
                <a:gd name="T8" fmla="*/ 5 w 38"/>
                <a:gd name="T9" fmla="*/ 34 h 42"/>
                <a:gd name="T10" fmla="*/ 8 w 38"/>
                <a:gd name="T11" fmla="*/ 30 h 42"/>
                <a:gd name="T12" fmla="*/ 14 w 38"/>
                <a:gd name="T13" fmla="*/ 25 h 42"/>
                <a:gd name="T14" fmla="*/ 15 w 38"/>
                <a:gd name="T15" fmla="*/ 21 h 42"/>
                <a:gd name="T16" fmla="*/ 14 w 38"/>
                <a:gd name="T17" fmla="*/ 19 h 42"/>
                <a:gd name="T18" fmla="*/ 21 w 38"/>
                <a:gd name="T19" fmla="*/ 16 h 42"/>
                <a:gd name="T20" fmla="*/ 22 w 38"/>
                <a:gd name="T21" fmla="*/ 14 h 42"/>
                <a:gd name="T22" fmla="*/ 26 w 38"/>
                <a:gd name="T23" fmla="*/ 11 h 42"/>
                <a:gd name="T24" fmla="*/ 27 w 38"/>
                <a:gd name="T25" fmla="*/ 9 h 42"/>
                <a:gd name="T26" fmla="*/ 35 w 38"/>
                <a:gd name="T27" fmla="*/ 6 h 42"/>
                <a:gd name="T28" fmla="*/ 7 w 38"/>
                <a:gd name="T29" fmla="*/ 18 h 42"/>
                <a:gd name="T30" fmla="*/ 8 w 38"/>
                <a:gd name="T31" fmla="*/ 19 h 42"/>
                <a:gd name="T32" fmla="*/ 36 w 38"/>
                <a:gd name="T33" fmla="*/ 1 h 42"/>
                <a:gd name="T34" fmla="*/ 35 w 38"/>
                <a:gd name="T35" fmla="*/ 4 h 42"/>
                <a:gd name="T36" fmla="*/ 26 w 38"/>
                <a:gd name="T37" fmla="*/ 10 h 42"/>
                <a:gd name="T38" fmla="*/ 20 w 38"/>
                <a:gd name="T39" fmla="*/ 15 h 42"/>
                <a:gd name="T40" fmla="*/ 14 w 38"/>
                <a:gd name="T41" fmla="*/ 14 h 42"/>
                <a:gd name="T42" fmla="*/ 15 w 38"/>
                <a:gd name="T43" fmla="*/ 22 h 42"/>
                <a:gd name="T44" fmla="*/ 13 w 38"/>
                <a:gd name="T45" fmla="*/ 25 h 42"/>
                <a:gd name="T46" fmla="*/ 6 w 38"/>
                <a:gd name="T47" fmla="*/ 31 h 42"/>
                <a:gd name="T48" fmla="*/ 3 w 38"/>
                <a:gd name="T49" fmla="*/ 34 h 42"/>
                <a:gd name="T50" fmla="*/ 6 w 38"/>
                <a:gd name="T51" fmla="*/ 37 h 42"/>
                <a:gd name="T52" fmla="*/ 4 w 38"/>
                <a:gd name="T53" fmla="*/ 40 h 42"/>
                <a:gd name="T54" fmla="*/ 5 w 38"/>
                <a:gd name="T55" fmla="*/ 39 h 42"/>
                <a:gd name="T56" fmla="*/ 7 w 38"/>
                <a:gd name="T57" fmla="*/ 19 h 42"/>
                <a:gd name="T58" fmla="*/ 7 w 38"/>
                <a:gd name="T59" fmla="*/ 19 h 42"/>
                <a:gd name="T60" fmla="*/ 8 w 38"/>
                <a:gd name="T61" fmla="*/ 19 h 42"/>
                <a:gd name="T62" fmla="*/ 4 w 38"/>
                <a:gd name="T63" fmla="*/ 39 h 42"/>
                <a:gd name="T64" fmla="*/ 7 w 38"/>
                <a:gd name="T65" fmla="*/ 38 h 42"/>
                <a:gd name="T66" fmla="*/ 7 w 38"/>
                <a:gd name="T67" fmla="*/ 38 h 42"/>
                <a:gd name="T68" fmla="*/ 7 w 38"/>
                <a:gd name="T69" fmla="*/ 29 h 42"/>
                <a:gd name="T70" fmla="*/ 13 w 38"/>
                <a:gd name="T71" fmla="*/ 24 h 42"/>
                <a:gd name="T72" fmla="*/ 14 w 38"/>
                <a:gd name="T73" fmla="*/ 21 h 42"/>
                <a:gd name="T74" fmla="*/ 13 w 38"/>
                <a:gd name="T75" fmla="*/ 21 h 42"/>
                <a:gd name="T76" fmla="*/ 22 w 38"/>
                <a:gd name="T77" fmla="*/ 14 h 42"/>
                <a:gd name="T78" fmla="*/ 25 w 38"/>
                <a:gd name="T79" fmla="*/ 9 h 42"/>
                <a:gd name="T80" fmla="*/ 25 w 38"/>
                <a:gd name="T81" fmla="*/ 9 h 42"/>
                <a:gd name="T82" fmla="*/ 34 w 38"/>
                <a:gd name="T83" fmla="*/ 5 h 42"/>
                <a:gd name="T84" fmla="*/ 36 w 38"/>
                <a:gd name="T85" fmla="*/ 2 h 42"/>
                <a:gd name="T86" fmla="*/ 8 w 38"/>
                <a:gd name="T87" fmla="*/ 18 h 42"/>
                <a:gd name="T88" fmla="*/ 37 w 38"/>
                <a:gd name="T89" fmla="*/ 1 h 42"/>
                <a:gd name="T90" fmla="*/ 35 w 38"/>
                <a:gd name="T91" fmla="*/ 6 h 42"/>
                <a:gd name="T92" fmla="*/ 27 w 38"/>
                <a:gd name="T93" fmla="*/ 10 h 42"/>
                <a:gd name="T94" fmla="*/ 25 w 38"/>
                <a:gd name="T95" fmla="*/ 10 h 42"/>
                <a:gd name="T96" fmla="*/ 22 w 38"/>
                <a:gd name="T97" fmla="*/ 15 h 42"/>
                <a:gd name="T98" fmla="*/ 18 w 38"/>
                <a:gd name="T99" fmla="*/ 14 h 42"/>
                <a:gd name="T100" fmla="*/ 13 w 38"/>
                <a:gd name="T101" fmla="*/ 19 h 42"/>
                <a:gd name="T102" fmla="*/ 15 w 38"/>
                <a:gd name="T103" fmla="*/ 22 h 42"/>
                <a:gd name="T104" fmla="*/ 12 w 38"/>
                <a:gd name="T105" fmla="*/ 25 h 42"/>
                <a:gd name="T106" fmla="*/ 5 w 38"/>
                <a:gd name="T107" fmla="*/ 34 h 42"/>
                <a:gd name="T108" fmla="*/ 8 w 38"/>
                <a:gd name="T109" fmla="*/ 37 h 42"/>
                <a:gd name="T110" fmla="*/ 4 w 38"/>
                <a:gd name="T111" fmla="*/ 41 h 42"/>
                <a:gd name="T112" fmla="*/ 1 w 38"/>
                <a:gd name="T113" fmla="*/ 33 h 42"/>
                <a:gd name="T114" fmla="*/ 7 w 38"/>
                <a:gd name="T11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42">
                  <a:moveTo>
                    <a:pt x="7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24"/>
                    <a:pt x="0" y="29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6" y="36"/>
                    <a:pt x="5" y="35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6" y="6"/>
                    <a:pt x="36" y="5"/>
                  </a:cubicBezTo>
                  <a:cubicBezTo>
                    <a:pt x="36" y="4"/>
                    <a:pt x="36" y="3"/>
                    <a:pt x="37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1"/>
                    <a:pt x="18" y="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7"/>
                    <a:pt x="29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2"/>
                    <a:pt x="34" y="3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8" y="3"/>
                    <a:pt x="25" y="6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5" y="9"/>
                    <a:pt x="25" y="9"/>
                  </a:cubicBezTo>
                  <a:cubicBezTo>
                    <a:pt x="22" y="9"/>
                    <a:pt x="20" y="11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3"/>
                    <a:pt x="20" y="12"/>
                    <a:pt x="18" y="12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1" y="18"/>
                    <a:pt x="11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2" y="20"/>
                    <a:pt x="12" y="21"/>
                    <a:pt x="13" y="21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11" y="23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8" y="23"/>
                    <a:pt x="5" y="25"/>
                    <a:pt x="5" y="28"/>
                  </a:cubicBezTo>
                  <a:cubicBezTo>
                    <a:pt x="5" y="29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9"/>
                    <a:pt x="3" y="31"/>
                    <a:pt x="3" y="34"/>
                  </a:cubicBezTo>
                  <a:cubicBezTo>
                    <a:pt x="3" y="36"/>
                    <a:pt x="5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8"/>
                    <a:pt x="3" y="36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4" y="25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24"/>
                    <a:pt x="2" y="29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3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3" y="36"/>
                    <a:pt x="3" y="34"/>
                  </a:cubicBezTo>
                  <a:cubicBezTo>
                    <a:pt x="3" y="32"/>
                    <a:pt x="5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5"/>
                    <a:pt x="8" y="23"/>
                    <a:pt x="10" y="23"/>
                  </a:cubicBezTo>
                  <a:cubicBezTo>
                    <a:pt x="11" y="23"/>
                    <a:pt x="12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7"/>
                    <a:pt x="13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4"/>
                    <a:pt x="17" y="13"/>
                    <a:pt x="18" y="13"/>
                  </a:cubicBezTo>
                  <a:cubicBezTo>
                    <a:pt x="19" y="13"/>
                    <a:pt x="21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1"/>
                    <a:pt x="22" y="9"/>
                    <a:pt x="25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6"/>
                    <a:pt x="28" y="3"/>
                    <a:pt x="31" y="3"/>
                  </a:cubicBezTo>
                  <a:cubicBezTo>
                    <a:pt x="33" y="3"/>
                    <a:pt x="34" y="4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9" y="3"/>
                    <a:pt x="19" y="6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8" y="5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2" y="5"/>
                    <a:pt x="31" y="5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7"/>
                    <a:pt x="26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2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19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6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5"/>
                    <a:pt x="10" y="25"/>
                  </a:cubicBezTo>
                  <a:cubicBezTo>
                    <a:pt x="9" y="25"/>
                    <a:pt x="7" y="26"/>
                    <a:pt x="7" y="28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39"/>
                    <a:pt x="1" y="36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9"/>
                    <a:pt x="3" y="24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8" name="Freeform 365">
              <a:extLst>
                <a:ext uri="{FF2B5EF4-FFF2-40B4-BE49-F238E27FC236}">
                  <a16:creationId xmlns:a16="http://schemas.microsoft.com/office/drawing/2014/main" xmlns="" id="{5C8AF815-C547-4D6B-8165-42F6F616B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364288"/>
              <a:ext cx="104775" cy="242887"/>
            </a:xfrm>
            <a:custGeom>
              <a:avLst/>
              <a:gdLst>
                <a:gd name="T0" fmla="*/ 21 w 21"/>
                <a:gd name="T1" fmla="*/ 5 h 47"/>
                <a:gd name="T2" fmla="*/ 20 w 21"/>
                <a:gd name="T3" fmla="*/ 4 h 47"/>
                <a:gd name="T4" fmla="*/ 19 w 21"/>
                <a:gd name="T5" fmla="*/ 3 h 47"/>
                <a:gd name="T6" fmla="*/ 19 w 21"/>
                <a:gd name="T7" fmla="*/ 3 h 47"/>
                <a:gd name="T8" fmla="*/ 19 w 21"/>
                <a:gd name="T9" fmla="*/ 3 h 47"/>
                <a:gd name="T10" fmla="*/ 19 w 21"/>
                <a:gd name="T11" fmla="*/ 2 h 47"/>
                <a:gd name="T12" fmla="*/ 19 w 21"/>
                <a:gd name="T13" fmla="*/ 2 h 47"/>
                <a:gd name="T14" fmla="*/ 19 w 21"/>
                <a:gd name="T15" fmla="*/ 2 h 47"/>
                <a:gd name="T16" fmla="*/ 19 w 21"/>
                <a:gd name="T17" fmla="*/ 0 h 47"/>
                <a:gd name="T18" fmla="*/ 14 w 21"/>
                <a:gd name="T19" fmla="*/ 3 h 47"/>
                <a:gd name="T20" fmla="*/ 15 w 21"/>
                <a:gd name="T21" fmla="*/ 3 h 47"/>
                <a:gd name="T22" fmla="*/ 1 w 21"/>
                <a:gd name="T23" fmla="*/ 26 h 47"/>
                <a:gd name="T24" fmla="*/ 4 w 21"/>
                <a:gd name="T25" fmla="*/ 44 h 47"/>
                <a:gd name="T26" fmla="*/ 9 w 21"/>
                <a:gd name="T27" fmla="*/ 46 h 47"/>
                <a:gd name="T28" fmla="*/ 10 w 21"/>
                <a:gd name="T29" fmla="*/ 44 h 47"/>
                <a:gd name="T30" fmla="*/ 10 w 21"/>
                <a:gd name="T31" fmla="*/ 43 h 47"/>
                <a:gd name="T32" fmla="*/ 10 w 21"/>
                <a:gd name="T33" fmla="*/ 43 h 47"/>
                <a:gd name="T34" fmla="*/ 10 w 21"/>
                <a:gd name="T35" fmla="*/ 43 h 47"/>
                <a:gd name="T36" fmla="*/ 7 w 21"/>
                <a:gd name="T37" fmla="*/ 35 h 47"/>
                <a:gd name="T38" fmla="*/ 17 w 21"/>
                <a:gd name="T39" fmla="*/ 10 h 47"/>
                <a:gd name="T40" fmla="*/ 21 w 21"/>
                <a:gd name="T41" fmla="*/ 7 h 47"/>
                <a:gd name="T42" fmla="*/ 21 w 21"/>
                <a:gd name="T43" fmla="*/ 7 h 47"/>
                <a:gd name="T44" fmla="*/ 21 w 21"/>
                <a:gd name="T45" fmla="*/ 7 h 47"/>
                <a:gd name="T46" fmla="*/ 21 w 21"/>
                <a:gd name="T47" fmla="*/ 7 h 47"/>
                <a:gd name="T48" fmla="*/ 21 w 21"/>
                <a:gd name="T49" fmla="*/ 6 h 47"/>
                <a:gd name="T50" fmla="*/ 20 w 21"/>
                <a:gd name="T51" fmla="*/ 6 h 47"/>
                <a:gd name="T52" fmla="*/ 7 w 21"/>
                <a:gd name="T53" fmla="*/ 24 h 47"/>
                <a:gd name="T54" fmla="*/ 7 w 21"/>
                <a:gd name="T55" fmla="*/ 42 h 47"/>
                <a:gd name="T56" fmla="*/ 10 w 21"/>
                <a:gd name="T57" fmla="*/ 44 h 47"/>
                <a:gd name="T58" fmla="*/ 7 w 21"/>
                <a:gd name="T59" fmla="*/ 45 h 47"/>
                <a:gd name="T60" fmla="*/ 8 w 21"/>
                <a:gd name="T61" fmla="*/ 45 h 47"/>
                <a:gd name="T62" fmla="*/ 8 w 21"/>
                <a:gd name="T63" fmla="*/ 45 h 47"/>
                <a:gd name="T64" fmla="*/ 8 w 21"/>
                <a:gd name="T65" fmla="*/ 45 h 47"/>
                <a:gd name="T66" fmla="*/ 5 w 21"/>
                <a:gd name="T67" fmla="*/ 42 h 47"/>
                <a:gd name="T68" fmla="*/ 3 w 21"/>
                <a:gd name="T69" fmla="*/ 26 h 47"/>
                <a:gd name="T70" fmla="*/ 14 w 21"/>
                <a:gd name="T71" fmla="*/ 6 h 47"/>
                <a:gd name="T72" fmla="*/ 15 w 21"/>
                <a:gd name="T73" fmla="*/ 5 h 47"/>
                <a:gd name="T74" fmla="*/ 15 w 21"/>
                <a:gd name="T75" fmla="*/ 4 h 47"/>
                <a:gd name="T76" fmla="*/ 16 w 21"/>
                <a:gd name="T77" fmla="*/ 4 h 47"/>
                <a:gd name="T78" fmla="*/ 18 w 21"/>
                <a:gd name="T79" fmla="*/ 1 h 47"/>
                <a:gd name="T80" fmla="*/ 17 w 21"/>
                <a:gd name="T81" fmla="*/ 1 h 47"/>
                <a:gd name="T82" fmla="*/ 17 w 21"/>
                <a:gd name="T83" fmla="*/ 2 h 47"/>
                <a:gd name="T84" fmla="*/ 17 w 21"/>
                <a:gd name="T85" fmla="*/ 2 h 47"/>
                <a:gd name="T86" fmla="*/ 17 w 21"/>
                <a:gd name="T87" fmla="*/ 2 h 47"/>
                <a:gd name="T88" fmla="*/ 18 w 21"/>
                <a:gd name="T89" fmla="*/ 3 h 47"/>
                <a:gd name="T90" fmla="*/ 18 w 21"/>
                <a:gd name="T91" fmla="*/ 2 h 47"/>
                <a:gd name="T92" fmla="*/ 18 w 21"/>
                <a:gd name="T93" fmla="*/ 4 h 47"/>
                <a:gd name="T94" fmla="*/ 19 w 21"/>
                <a:gd name="T95" fmla="*/ 6 h 47"/>
                <a:gd name="T96" fmla="*/ 20 w 21"/>
                <a:gd name="T97" fmla="*/ 6 h 47"/>
                <a:gd name="T98" fmla="*/ 20 w 21"/>
                <a:gd name="T9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" h="47">
                  <a:moveTo>
                    <a:pt x="20" y="6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5"/>
                    <a:pt x="9" y="8"/>
                  </a:cubicBezTo>
                  <a:cubicBezTo>
                    <a:pt x="6" y="12"/>
                    <a:pt x="3" y="17"/>
                    <a:pt x="1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8"/>
                    <a:pt x="2" y="41"/>
                    <a:pt x="4" y="44"/>
                  </a:cubicBezTo>
                  <a:cubicBezTo>
                    <a:pt x="6" y="46"/>
                    <a:pt x="7" y="47"/>
                    <a:pt x="8" y="47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9" y="43"/>
                    <a:pt x="9" y="41"/>
                  </a:cubicBezTo>
                  <a:cubicBezTo>
                    <a:pt x="8" y="40"/>
                    <a:pt x="7" y="38"/>
                    <a:pt x="7" y="35"/>
                  </a:cubicBezTo>
                  <a:cubicBezTo>
                    <a:pt x="7" y="32"/>
                    <a:pt x="8" y="29"/>
                    <a:pt x="9" y="25"/>
                  </a:cubicBezTo>
                  <a:cubicBezTo>
                    <a:pt x="11" y="18"/>
                    <a:pt x="14" y="13"/>
                    <a:pt x="17" y="10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10"/>
                    <a:pt x="7" y="24"/>
                  </a:cubicBezTo>
                  <a:cubicBezTo>
                    <a:pt x="6" y="28"/>
                    <a:pt x="6" y="32"/>
                    <a:pt x="6" y="35"/>
                  </a:cubicBezTo>
                  <a:cubicBezTo>
                    <a:pt x="6" y="38"/>
                    <a:pt x="6" y="41"/>
                    <a:pt x="7" y="42"/>
                  </a:cubicBezTo>
                  <a:cubicBezTo>
                    <a:pt x="8" y="44"/>
                    <a:pt x="9" y="44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7" y="44"/>
                    <a:pt x="5" y="42"/>
                  </a:cubicBezTo>
                  <a:cubicBezTo>
                    <a:pt x="3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2" y="8"/>
                    <a:pt x="13" y="6"/>
                    <a:pt x="14" y="6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5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9" name="Freeform 366">
              <a:extLst>
                <a:ext uri="{FF2B5EF4-FFF2-40B4-BE49-F238E27FC236}">
                  <a16:creationId xmlns:a16="http://schemas.microsoft.com/office/drawing/2014/main" xmlns="" id="{02100233-B218-4276-9ABA-8FCDBF66D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364288"/>
              <a:ext cx="109538" cy="242887"/>
            </a:xfrm>
            <a:custGeom>
              <a:avLst/>
              <a:gdLst>
                <a:gd name="T0" fmla="*/ 20 w 22"/>
                <a:gd name="T1" fmla="*/ 4 h 47"/>
                <a:gd name="T2" fmla="*/ 18 w 22"/>
                <a:gd name="T3" fmla="*/ 2 h 47"/>
                <a:gd name="T4" fmla="*/ 19 w 22"/>
                <a:gd name="T5" fmla="*/ 3 h 47"/>
                <a:gd name="T6" fmla="*/ 19 w 22"/>
                <a:gd name="T7" fmla="*/ 2 h 47"/>
                <a:gd name="T8" fmla="*/ 19 w 22"/>
                <a:gd name="T9" fmla="*/ 0 h 47"/>
                <a:gd name="T10" fmla="*/ 15 w 22"/>
                <a:gd name="T11" fmla="*/ 3 h 47"/>
                <a:gd name="T12" fmla="*/ 0 w 22"/>
                <a:gd name="T13" fmla="*/ 32 h 47"/>
                <a:gd name="T14" fmla="*/ 11 w 22"/>
                <a:gd name="T15" fmla="*/ 44 h 47"/>
                <a:gd name="T16" fmla="*/ 11 w 22"/>
                <a:gd name="T17" fmla="*/ 43 h 47"/>
                <a:gd name="T18" fmla="*/ 10 w 22"/>
                <a:gd name="T19" fmla="*/ 43 h 47"/>
                <a:gd name="T20" fmla="*/ 21 w 22"/>
                <a:gd name="T21" fmla="*/ 7 h 47"/>
                <a:gd name="T22" fmla="*/ 21 w 22"/>
                <a:gd name="T23" fmla="*/ 7 h 47"/>
                <a:gd name="T24" fmla="*/ 21 w 22"/>
                <a:gd name="T25" fmla="*/ 7 h 47"/>
                <a:gd name="T26" fmla="*/ 22 w 22"/>
                <a:gd name="T27" fmla="*/ 6 h 47"/>
                <a:gd name="T28" fmla="*/ 20 w 22"/>
                <a:gd name="T29" fmla="*/ 5 h 47"/>
                <a:gd name="T30" fmla="*/ 9 w 22"/>
                <a:gd name="T31" fmla="*/ 45 h 47"/>
                <a:gd name="T32" fmla="*/ 8 w 22"/>
                <a:gd name="T33" fmla="*/ 46 h 47"/>
                <a:gd name="T34" fmla="*/ 8 w 22"/>
                <a:gd name="T35" fmla="*/ 45 h 47"/>
                <a:gd name="T36" fmla="*/ 8 w 22"/>
                <a:gd name="T37" fmla="*/ 45 h 47"/>
                <a:gd name="T38" fmla="*/ 15 w 22"/>
                <a:gd name="T39" fmla="*/ 5 h 47"/>
                <a:gd name="T40" fmla="*/ 16 w 22"/>
                <a:gd name="T41" fmla="*/ 5 h 47"/>
                <a:gd name="T42" fmla="*/ 16 w 22"/>
                <a:gd name="T43" fmla="*/ 5 h 47"/>
                <a:gd name="T44" fmla="*/ 17 w 22"/>
                <a:gd name="T45" fmla="*/ 1 h 47"/>
                <a:gd name="T46" fmla="*/ 17 w 22"/>
                <a:gd name="T47" fmla="*/ 2 h 47"/>
                <a:gd name="T48" fmla="*/ 18 w 22"/>
                <a:gd name="T49" fmla="*/ 2 h 47"/>
                <a:gd name="T50" fmla="*/ 17 w 22"/>
                <a:gd name="T51" fmla="*/ 4 h 47"/>
                <a:gd name="T52" fmla="*/ 20 w 22"/>
                <a:gd name="T53" fmla="*/ 5 h 47"/>
                <a:gd name="T54" fmla="*/ 20 w 22"/>
                <a:gd name="T55" fmla="*/ 5 h 47"/>
                <a:gd name="T56" fmla="*/ 18 w 22"/>
                <a:gd name="T57" fmla="*/ 5 h 47"/>
                <a:gd name="T58" fmla="*/ 18 w 22"/>
                <a:gd name="T59" fmla="*/ 2 h 47"/>
                <a:gd name="T60" fmla="*/ 18 w 22"/>
                <a:gd name="T61" fmla="*/ 3 h 47"/>
                <a:gd name="T62" fmla="*/ 18 w 22"/>
                <a:gd name="T63" fmla="*/ 1 h 47"/>
                <a:gd name="T64" fmla="*/ 18 w 22"/>
                <a:gd name="T65" fmla="*/ 2 h 47"/>
                <a:gd name="T66" fmla="*/ 15 w 22"/>
                <a:gd name="T67" fmla="*/ 4 h 47"/>
                <a:gd name="T68" fmla="*/ 10 w 22"/>
                <a:gd name="T69" fmla="*/ 9 h 47"/>
                <a:gd name="T70" fmla="*/ 8 w 22"/>
                <a:gd name="T71" fmla="*/ 45 h 47"/>
                <a:gd name="T72" fmla="*/ 8 w 22"/>
                <a:gd name="T73" fmla="*/ 45 h 47"/>
                <a:gd name="T74" fmla="*/ 9 w 22"/>
                <a:gd name="T75" fmla="*/ 44 h 47"/>
                <a:gd name="T76" fmla="*/ 8 w 22"/>
                <a:gd name="T77" fmla="*/ 24 h 47"/>
                <a:gd name="T78" fmla="*/ 21 w 22"/>
                <a:gd name="T79" fmla="*/ 5 h 47"/>
                <a:gd name="T80" fmla="*/ 21 w 22"/>
                <a:gd name="T81" fmla="*/ 7 h 47"/>
                <a:gd name="T82" fmla="*/ 21 w 22"/>
                <a:gd name="T83" fmla="*/ 7 h 47"/>
                <a:gd name="T84" fmla="*/ 20 w 22"/>
                <a:gd name="T85" fmla="*/ 7 h 47"/>
                <a:gd name="T86" fmla="*/ 10 w 22"/>
                <a:gd name="T87" fmla="*/ 43 h 47"/>
                <a:gd name="T88" fmla="*/ 10 w 22"/>
                <a:gd name="T89" fmla="*/ 43 h 47"/>
                <a:gd name="T90" fmla="*/ 10 w 22"/>
                <a:gd name="T91" fmla="*/ 44 h 47"/>
                <a:gd name="T92" fmla="*/ 8 w 22"/>
                <a:gd name="T93" fmla="*/ 46 h 47"/>
                <a:gd name="T94" fmla="*/ 9 w 22"/>
                <a:gd name="T95" fmla="*/ 8 h 47"/>
                <a:gd name="T96" fmla="*/ 15 w 22"/>
                <a:gd name="T97" fmla="*/ 3 h 47"/>
                <a:gd name="T98" fmla="*/ 19 w 22"/>
                <a:gd name="T99" fmla="*/ 2 h 47"/>
                <a:gd name="T100" fmla="*/ 18 w 22"/>
                <a:gd name="T101" fmla="*/ 1 h 47"/>
                <a:gd name="T102" fmla="*/ 19 w 22"/>
                <a:gd name="T103" fmla="*/ 2 h 47"/>
                <a:gd name="T104" fmla="*/ 19 w 22"/>
                <a:gd name="T105" fmla="*/ 3 h 47"/>
                <a:gd name="T106" fmla="*/ 19 w 22"/>
                <a:gd name="T107" fmla="*/ 3 h 47"/>
                <a:gd name="T108" fmla="*/ 20 w 22"/>
                <a:gd name="T10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47">
                  <a:moveTo>
                    <a:pt x="20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4"/>
                    <a:pt x="9" y="8"/>
                  </a:cubicBezTo>
                  <a:cubicBezTo>
                    <a:pt x="6" y="12"/>
                    <a:pt x="2" y="17"/>
                    <a:pt x="0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2" y="42"/>
                    <a:pt x="3" y="44"/>
                  </a:cubicBezTo>
                  <a:cubicBezTo>
                    <a:pt x="5" y="46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9" y="47"/>
                    <a:pt x="9" y="4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2"/>
                    <a:pt x="9" y="41"/>
                  </a:cubicBezTo>
                  <a:cubicBezTo>
                    <a:pt x="8" y="40"/>
                    <a:pt x="8" y="38"/>
                    <a:pt x="8" y="35"/>
                  </a:cubicBezTo>
                  <a:cubicBezTo>
                    <a:pt x="8" y="32"/>
                    <a:pt x="8" y="29"/>
                    <a:pt x="9" y="25"/>
                  </a:cubicBezTo>
                  <a:cubicBezTo>
                    <a:pt x="12" y="18"/>
                    <a:pt x="15" y="13"/>
                    <a:pt x="17" y="11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9"/>
                    <a:pt x="7" y="24"/>
                  </a:cubicBezTo>
                  <a:cubicBezTo>
                    <a:pt x="6" y="28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4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6" y="44"/>
                    <a:pt x="5" y="42"/>
                  </a:cubicBezTo>
                  <a:cubicBezTo>
                    <a:pt x="4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8" y="13"/>
                    <a:pt x="11" y="9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9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6"/>
                    <a:pt x="12" y="7"/>
                    <a:pt x="10" y="9"/>
                  </a:cubicBezTo>
                  <a:cubicBezTo>
                    <a:pt x="7" y="13"/>
                    <a:pt x="4" y="18"/>
                    <a:pt x="2" y="26"/>
                  </a:cubicBezTo>
                  <a:cubicBezTo>
                    <a:pt x="2" y="28"/>
                    <a:pt x="2" y="30"/>
                    <a:pt x="2" y="32"/>
                  </a:cubicBezTo>
                  <a:cubicBezTo>
                    <a:pt x="2" y="37"/>
                    <a:pt x="3" y="41"/>
                    <a:pt x="5" y="43"/>
                  </a:cubicBezTo>
                  <a:cubicBezTo>
                    <a:pt x="6" y="44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8" y="44"/>
                    <a:pt x="8" y="42"/>
                  </a:cubicBezTo>
                  <a:cubicBezTo>
                    <a:pt x="7" y="40"/>
                    <a:pt x="6" y="38"/>
                    <a:pt x="6" y="35"/>
                  </a:cubicBezTo>
                  <a:cubicBezTo>
                    <a:pt x="6" y="32"/>
                    <a:pt x="6" y="29"/>
                    <a:pt x="8" y="24"/>
                  </a:cubicBezTo>
                  <a:cubicBezTo>
                    <a:pt x="12" y="10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8" y="9"/>
                    <a:pt x="17" y="10"/>
                  </a:cubicBezTo>
                  <a:cubicBezTo>
                    <a:pt x="14" y="13"/>
                    <a:pt x="11" y="18"/>
                    <a:pt x="9" y="25"/>
                  </a:cubicBezTo>
                  <a:cubicBezTo>
                    <a:pt x="8" y="29"/>
                    <a:pt x="7" y="32"/>
                    <a:pt x="7" y="35"/>
                  </a:cubicBezTo>
                  <a:cubicBezTo>
                    <a:pt x="7" y="38"/>
                    <a:pt x="8" y="40"/>
                    <a:pt x="9" y="41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6" y="46"/>
                    <a:pt x="4" y="43"/>
                  </a:cubicBezTo>
                  <a:cubicBezTo>
                    <a:pt x="2" y="41"/>
                    <a:pt x="0" y="38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1" y="28"/>
                    <a:pt x="1" y="26"/>
                  </a:cubicBezTo>
                  <a:cubicBezTo>
                    <a:pt x="3" y="18"/>
                    <a:pt x="6" y="12"/>
                    <a:pt x="9" y="8"/>
                  </a:cubicBezTo>
                  <a:cubicBezTo>
                    <a:pt x="12" y="5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0" name="Freeform 367">
              <a:extLst>
                <a:ext uri="{FF2B5EF4-FFF2-40B4-BE49-F238E27FC236}">
                  <a16:creationId xmlns:a16="http://schemas.microsoft.com/office/drawing/2014/main" xmlns="" id="{E1AF83F7-2BEF-4E4D-B2F9-743C28CE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6550025"/>
              <a:ext cx="280988" cy="195262"/>
            </a:xfrm>
            <a:custGeom>
              <a:avLst/>
              <a:gdLst>
                <a:gd name="T0" fmla="*/ 1 w 56"/>
                <a:gd name="T1" fmla="*/ 1 h 38"/>
                <a:gd name="T2" fmla="*/ 1 w 56"/>
                <a:gd name="T3" fmla="*/ 2 h 38"/>
                <a:gd name="T4" fmla="*/ 9 w 56"/>
                <a:gd name="T5" fmla="*/ 8 h 38"/>
                <a:gd name="T6" fmla="*/ 41 w 56"/>
                <a:gd name="T7" fmla="*/ 19 h 38"/>
                <a:gd name="T8" fmla="*/ 55 w 56"/>
                <a:gd name="T9" fmla="*/ 32 h 38"/>
                <a:gd name="T10" fmla="*/ 56 w 56"/>
                <a:gd name="T11" fmla="*/ 31 h 38"/>
                <a:gd name="T12" fmla="*/ 45 w 56"/>
                <a:gd name="T13" fmla="*/ 26 h 38"/>
                <a:gd name="T14" fmla="*/ 43 w 56"/>
                <a:gd name="T15" fmla="*/ 27 h 38"/>
                <a:gd name="T16" fmla="*/ 43 w 56"/>
                <a:gd name="T17" fmla="*/ 28 h 38"/>
                <a:gd name="T18" fmla="*/ 42 w 56"/>
                <a:gd name="T19" fmla="*/ 35 h 38"/>
                <a:gd name="T20" fmla="*/ 43 w 56"/>
                <a:gd name="T21" fmla="*/ 37 h 38"/>
                <a:gd name="T22" fmla="*/ 41 w 56"/>
                <a:gd name="T23" fmla="*/ 30 h 38"/>
                <a:gd name="T24" fmla="*/ 9 w 56"/>
                <a:gd name="T25" fmla="*/ 12 h 38"/>
                <a:gd name="T26" fmla="*/ 2 w 56"/>
                <a:gd name="T27" fmla="*/ 9 h 38"/>
                <a:gd name="T28" fmla="*/ 2 w 56"/>
                <a:gd name="T29" fmla="*/ 10 h 38"/>
                <a:gd name="T30" fmla="*/ 2 w 56"/>
                <a:gd name="T31" fmla="*/ 10 h 38"/>
                <a:gd name="T32" fmla="*/ 2 w 56"/>
                <a:gd name="T33" fmla="*/ 10 h 38"/>
                <a:gd name="T34" fmla="*/ 1 w 56"/>
                <a:gd name="T35" fmla="*/ 5 h 38"/>
                <a:gd name="T36" fmla="*/ 1 w 56"/>
                <a:gd name="T37" fmla="*/ 5 h 38"/>
                <a:gd name="T38" fmla="*/ 2 w 56"/>
                <a:gd name="T39" fmla="*/ 2 h 38"/>
                <a:gd name="T40" fmla="*/ 2 w 56"/>
                <a:gd name="T41" fmla="*/ 2 h 38"/>
                <a:gd name="T42" fmla="*/ 2 w 56"/>
                <a:gd name="T43" fmla="*/ 2 h 38"/>
                <a:gd name="T44" fmla="*/ 2 w 56"/>
                <a:gd name="T45" fmla="*/ 1 h 38"/>
                <a:gd name="T46" fmla="*/ 1 w 56"/>
                <a:gd name="T47" fmla="*/ 1 h 38"/>
                <a:gd name="T48" fmla="*/ 1 w 56"/>
                <a:gd name="T49" fmla="*/ 1 h 38"/>
                <a:gd name="T50" fmla="*/ 0 w 56"/>
                <a:gd name="T51" fmla="*/ 5 h 38"/>
                <a:gd name="T52" fmla="*/ 1 w 56"/>
                <a:gd name="T53" fmla="*/ 11 h 38"/>
                <a:gd name="T54" fmla="*/ 26 w 56"/>
                <a:gd name="T55" fmla="*/ 21 h 38"/>
                <a:gd name="T56" fmla="*/ 42 w 56"/>
                <a:gd name="T57" fmla="*/ 35 h 38"/>
                <a:gd name="T58" fmla="*/ 42 w 56"/>
                <a:gd name="T59" fmla="*/ 37 h 38"/>
                <a:gd name="T60" fmla="*/ 42 w 56"/>
                <a:gd name="T61" fmla="*/ 37 h 38"/>
                <a:gd name="T62" fmla="*/ 42 w 56"/>
                <a:gd name="T63" fmla="*/ 37 h 38"/>
                <a:gd name="T64" fmla="*/ 42 w 56"/>
                <a:gd name="T65" fmla="*/ 37 h 38"/>
                <a:gd name="T66" fmla="*/ 44 w 56"/>
                <a:gd name="T67" fmla="*/ 37 h 38"/>
                <a:gd name="T68" fmla="*/ 45 w 56"/>
                <a:gd name="T69" fmla="*/ 28 h 38"/>
                <a:gd name="T70" fmla="*/ 45 w 56"/>
                <a:gd name="T71" fmla="*/ 27 h 38"/>
                <a:gd name="T72" fmla="*/ 44 w 56"/>
                <a:gd name="T73" fmla="*/ 28 h 38"/>
                <a:gd name="T74" fmla="*/ 55 w 56"/>
                <a:gd name="T75" fmla="*/ 32 h 38"/>
                <a:gd name="T76" fmla="*/ 56 w 56"/>
                <a:gd name="T77" fmla="*/ 31 h 38"/>
                <a:gd name="T78" fmla="*/ 44 w 56"/>
                <a:gd name="T79" fmla="*/ 18 h 38"/>
                <a:gd name="T80" fmla="*/ 15 w 56"/>
                <a:gd name="T81" fmla="*/ 8 h 38"/>
                <a:gd name="T82" fmla="*/ 3 w 56"/>
                <a:gd name="T83" fmla="*/ 3 h 38"/>
                <a:gd name="T84" fmla="*/ 2 w 56"/>
                <a:gd name="T85" fmla="*/ 1 h 38"/>
                <a:gd name="T86" fmla="*/ 2 w 56"/>
                <a:gd name="T87" fmla="*/ 1 h 38"/>
                <a:gd name="T88" fmla="*/ 2 w 56"/>
                <a:gd name="T89" fmla="*/ 1 h 38"/>
                <a:gd name="T90" fmla="*/ 2 w 56"/>
                <a:gd name="T91" fmla="*/ 1 h 38"/>
                <a:gd name="T92" fmla="*/ 1 w 56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3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6" y="7"/>
                    <a:pt x="9" y="8"/>
                  </a:cubicBezTo>
                  <a:cubicBezTo>
                    <a:pt x="11" y="8"/>
                    <a:pt x="15" y="9"/>
                    <a:pt x="19" y="11"/>
                  </a:cubicBezTo>
                  <a:cubicBezTo>
                    <a:pt x="26" y="13"/>
                    <a:pt x="34" y="15"/>
                    <a:pt x="41" y="19"/>
                  </a:cubicBezTo>
                  <a:cubicBezTo>
                    <a:pt x="45" y="20"/>
                    <a:pt x="48" y="22"/>
                    <a:pt x="50" y="24"/>
                  </a:cubicBezTo>
                  <a:cubicBezTo>
                    <a:pt x="53" y="27"/>
                    <a:pt x="54" y="29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2" y="29"/>
                    <a:pt x="50" y="28"/>
                    <a:pt x="48" y="27"/>
                  </a:cubicBezTo>
                  <a:cubicBezTo>
                    <a:pt x="46" y="27"/>
                    <a:pt x="45" y="27"/>
                    <a:pt x="45" y="26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32"/>
                    <a:pt x="43" y="33"/>
                  </a:cubicBezTo>
                  <a:cubicBezTo>
                    <a:pt x="43" y="34"/>
                    <a:pt x="43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4"/>
                    <a:pt x="41" y="30"/>
                  </a:cubicBezTo>
                  <a:cubicBezTo>
                    <a:pt x="38" y="27"/>
                    <a:pt x="34" y="23"/>
                    <a:pt x="26" y="20"/>
                  </a:cubicBezTo>
                  <a:cubicBezTo>
                    <a:pt x="19" y="17"/>
                    <a:pt x="13" y="14"/>
                    <a:pt x="9" y="12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1" y="15"/>
                    <a:pt x="26" y="21"/>
                  </a:cubicBezTo>
                  <a:cubicBezTo>
                    <a:pt x="33" y="24"/>
                    <a:pt x="37" y="28"/>
                    <a:pt x="39" y="31"/>
                  </a:cubicBezTo>
                  <a:cubicBezTo>
                    <a:pt x="40" y="33"/>
                    <a:pt x="41" y="34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5"/>
                    <a:pt x="45" y="34"/>
                  </a:cubicBezTo>
                  <a:cubicBezTo>
                    <a:pt x="45" y="32"/>
                    <a:pt x="45" y="30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8"/>
                    <a:pt x="46" y="29"/>
                    <a:pt x="48" y="29"/>
                  </a:cubicBezTo>
                  <a:cubicBezTo>
                    <a:pt x="49" y="30"/>
                    <a:pt x="51" y="31"/>
                    <a:pt x="55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1"/>
                  </a:cubicBezTo>
                  <a:cubicBezTo>
                    <a:pt x="56" y="29"/>
                    <a:pt x="55" y="27"/>
                    <a:pt x="54" y="26"/>
                  </a:cubicBezTo>
                  <a:cubicBezTo>
                    <a:pt x="51" y="22"/>
                    <a:pt x="48" y="20"/>
                    <a:pt x="44" y="18"/>
                  </a:cubicBezTo>
                  <a:cubicBezTo>
                    <a:pt x="38" y="15"/>
                    <a:pt x="31" y="12"/>
                    <a:pt x="24" y="10"/>
                  </a:cubicBezTo>
                  <a:cubicBezTo>
                    <a:pt x="21" y="9"/>
                    <a:pt x="18" y="8"/>
                    <a:pt x="15" y="8"/>
                  </a:cubicBezTo>
                  <a:cubicBezTo>
                    <a:pt x="13" y="7"/>
                    <a:pt x="11" y="6"/>
                    <a:pt x="9" y="6"/>
                  </a:cubicBezTo>
                  <a:cubicBezTo>
                    <a:pt x="6" y="5"/>
                    <a:pt x="4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1" name="Freeform 368">
              <a:extLst>
                <a:ext uri="{FF2B5EF4-FFF2-40B4-BE49-F238E27FC236}">
                  <a16:creationId xmlns:a16="http://schemas.microsoft.com/office/drawing/2014/main" xmlns="" id="{9CFE768E-88F3-48EE-A6AD-84A66FDC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5" y="6550025"/>
              <a:ext cx="290513" cy="195262"/>
            </a:xfrm>
            <a:custGeom>
              <a:avLst/>
              <a:gdLst>
                <a:gd name="T0" fmla="*/ 1 w 58"/>
                <a:gd name="T1" fmla="*/ 1 h 38"/>
                <a:gd name="T2" fmla="*/ 51 w 58"/>
                <a:gd name="T3" fmla="*/ 25 h 38"/>
                <a:gd name="T4" fmla="*/ 57 w 58"/>
                <a:gd name="T5" fmla="*/ 30 h 38"/>
                <a:gd name="T6" fmla="*/ 44 w 58"/>
                <a:gd name="T7" fmla="*/ 27 h 38"/>
                <a:gd name="T8" fmla="*/ 44 w 58"/>
                <a:gd name="T9" fmla="*/ 33 h 38"/>
                <a:gd name="T10" fmla="*/ 43 w 58"/>
                <a:gd name="T11" fmla="*/ 36 h 38"/>
                <a:gd name="T12" fmla="*/ 45 w 58"/>
                <a:gd name="T13" fmla="*/ 37 h 38"/>
                <a:gd name="T14" fmla="*/ 3 w 58"/>
                <a:gd name="T15" fmla="*/ 9 h 38"/>
                <a:gd name="T16" fmla="*/ 3 w 58"/>
                <a:gd name="T17" fmla="*/ 10 h 38"/>
                <a:gd name="T18" fmla="*/ 4 w 58"/>
                <a:gd name="T19" fmla="*/ 10 h 38"/>
                <a:gd name="T20" fmla="*/ 3 w 58"/>
                <a:gd name="T21" fmla="*/ 5 h 38"/>
                <a:gd name="T22" fmla="*/ 3 w 58"/>
                <a:gd name="T23" fmla="*/ 2 h 38"/>
                <a:gd name="T24" fmla="*/ 3 w 58"/>
                <a:gd name="T25" fmla="*/ 2 h 38"/>
                <a:gd name="T26" fmla="*/ 3 w 58"/>
                <a:gd name="T27" fmla="*/ 1 h 38"/>
                <a:gd name="T28" fmla="*/ 1 w 58"/>
                <a:gd name="T29" fmla="*/ 0 h 38"/>
                <a:gd name="T30" fmla="*/ 2 w 58"/>
                <a:gd name="T31" fmla="*/ 11 h 38"/>
                <a:gd name="T32" fmla="*/ 43 w 58"/>
                <a:gd name="T33" fmla="*/ 37 h 38"/>
                <a:gd name="T34" fmla="*/ 43 w 58"/>
                <a:gd name="T35" fmla="*/ 37 h 38"/>
                <a:gd name="T36" fmla="*/ 43 w 58"/>
                <a:gd name="T37" fmla="*/ 37 h 38"/>
                <a:gd name="T38" fmla="*/ 45 w 58"/>
                <a:gd name="T39" fmla="*/ 37 h 38"/>
                <a:gd name="T40" fmla="*/ 47 w 58"/>
                <a:gd name="T41" fmla="*/ 28 h 38"/>
                <a:gd name="T42" fmla="*/ 45 w 58"/>
                <a:gd name="T43" fmla="*/ 28 h 38"/>
                <a:gd name="T44" fmla="*/ 58 w 58"/>
                <a:gd name="T45" fmla="*/ 31 h 38"/>
                <a:gd name="T46" fmla="*/ 4 w 58"/>
                <a:gd name="T47" fmla="*/ 2 h 38"/>
                <a:gd name="T48" fmla="*/ 4 w 58"/>
                <a:gd name="T49" fmla="*/ 1 h 38"/>
                <a:gd name="T50" fmla="*/ 4 w 58"/>
                <a:gd name="T51" fmla="*/ 1 h 38"/>
                <a:gd name="T52" fmla="*/ 3 w 58"/>
                <a:gd name="T53" fmla="*/ 0 h 38"/>
                <a:gd name="T54" fmla="*/ 2 w 58"/>
                <a:gd name="T55" fmla="*/ 1 h 38"/>
                <a:gd name="T56" fmla="*/ 3 w 58"/>
                <a:gd name="T57" fmla="*/ 1 h 38"/>
                <a:gd name="T58" fmla="*/ 3 w 58"/>
                <a:gd name="T59" fmla="*/ 2 h 38"/>
                <a:gd name="T60" fmla="*/ 3 w 58"/>
                <a:gd name="T61" fmla="*/ 1 h 38"/>
                <a:gd name="T62" fmla="*/ 3 w 58"/>
                <a:gd name="T63" fmla="*/ 2 h 38"/>
                <a:gd name="T64" fmla="*/ 45 w 58"/>
                <a:gd name="T65" fmla="*/ 18 h 38"/>
                <a:gd name="T66" fmla="*/ 49 w 58"/>
                <a:gd name="T67" fmla="*/ 29 h 38"/>
                <a:gd name="T68" fmla="*/ 46 w 58"/>
                <a:gd name="T69" fmla="*/ 28 h 38"/>
                <a:gd name="T70" fmla="*/ 45 w 58"/>
                <a:gd name="T71" fmla="*/ 37 h 38"/>
                <a:gd name="T72" fmla="*/ 44 w 58"/>
                <a:gd name="T73" fmla="*/ 37 h 38"/>
                <a:gd name="T74" fmla="*/ 43 w 58"/>
                <a:gd name="T75" fmla="*/ 37 h 38"/>
                <a:gd name="T76" fmla="*/ 43 w 58"/>
                <a:gd name="T77" fmla="*/ 37 h 38"/>
                <a:gd name="T78" fmla="*/ 44 w 58"/>
                <a:gd name="T79" fmla="*/ 37 h 38"/>
                <a:gd name="T80" fmla="*/ 3 w 58"/>
                <a:gd name="T81" fmla="*/ 11 h 38"/>
                <a:gd name="T82" fmla="*/ 2 w 58"/>
                <a:gd name="T83" fmla="*/ 11 h 38"/>
                <a:gd name="T84" fmla="*/ 2 w 58"/>
                <a:gd name="T85" fmla="*/ 11 h 38"/>
                <a:gd name="T86" fmla="*/ 2 w 58"/>
                <a:gd name="T87" fmla="*/ 11 h 38"/>
                <a:gd name="T88" fmla="*/ 1 w 58"/>
                <a:gd name="T89" fmla="*/ 5 h 38"/>
                <a:gd name="T90" fmla="*/ 2 w 58"/>
                <a:gd name="T91" fmla="*/ 0 h 38"/>
                <a:gd name="T92" fmla="*/ 3 w 58"/>
                <a:gd name="T93" fmla="*/ 2 h 38"/>
                <a:gd name="T94" fmla="*/ 3 w 58"/>
                <a:gd name="T95" fmla="*/ 1 h 38"/>
                <a:gd name="T96" fmla="*/ 3 w 58"/>
                <a:gd name="T97" fmla="*/ 2 h 38"/>
                <a:gd name="T98" fmla="*/ 2 w 58"/>
                <a:gd name="T99" fmla="*/ 5 h 38"/>
                <a:gd name="T100" fmla="*/ 3 w 58"/>
                <a:gd name="T101" fmla="*/ 10 h 38"/>
                <a:gd name="T102" fmla="*/ 3 w 58"/>
                <a:gd name="T103" fmla="*/ 10 h 38"/>
                <a:gd name="T104" fmla="*/ 5 w 58"/>
                <a:gd name="T105" fmla="*/ 11 h 38"/>
                <a:gd name="T106" fmla="*/ 44 w 58"/>
                <a:gd name="T107" fmla="*/ 36 h 38"/>
                <a:gd name="T108" fmla="*/ 43 w 58"/>
                <a:gd name="T109" fmla="*/ 36 h 38"/>
                <a:gd name="T110" fmla="*/ 44 w 58"/>
                <a:gd name="T111" fmla="*/ 36 h 38"/>
                <a:gd name="T112" fmla="*/ 45 w 58"/>
                <a:gd name="T113" fmla="*/ 27 h 38"/>
                <a:gd name="T114" fmla="*/ 49 w 58"/>
                <a:gd name="T115" fmla="*/ 28 h 38"/>
                <a:gd name="T116" fmla="*/ 56 w 58"/>
                <a:gd name="T117" fmla="*/ 31 h 38"/>
                <a:gd name="T118" fmla="*/ 2 w 58"/>
                <a:gd name="T119" fmla="*/ 1 h 38"/>
                <a:gd name="T120" fmla="*/ 3 w 58"/>
                <a:gd name="T12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8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4"/>
                    <a:pt x="4" y="5"/>
                  </a:cubicBezTo>
                  <a:cubicBezTo>
                    <a:pt x="5" y="6"/>
                    <a:pt x="7" y="7"/>
                    <a:pt x="10" y="8"/>
                  </a:cubicBezTo>
                  <a:cubicBezTo>
                    <a:pt x="12" y="9"/>
                    <a:pt x="15" y="10"/>
                    <a:pt x="20" y="11"/>
                  </a:cubicBezTo>
                  <a:cubicBezTo>
                    <a:pt x="27" y="13"/>
                    <a:pt x="35" y="15"/>
                    <a:pt x="42" y="19"/>
                  </a:cubicBezTo>
                  <a:cubicBezTo>
                    <a:pt x="46" y="20"/>
                    <a:pt x="49" y="22"/>
                    <a:pt x="51" y="25"/>
                  </a:cubicBezTo>
                  <a:cubicBezTo>
                    <a:pt x="53" y="27"/>
                    <a:pt x="55" y="29"/>
                    <a:pt x="5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8" y="27"/>
                    <a:pt x="47" y="26"/>
                    <a:pt x="46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4" y="2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3" y="34"/>
                    <a:pt x="43" y="35"/>
                    <a:pt x="43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3"/>
                    <a:pt x="42" y="30"/>
                  </a:cubicBezTo>
                  <a:cubicBezTo>
                    <a:pt x="39" y="27"/>
                    <a:pt x="35" y="22"/>
                    <a:pt x="27" y="19"/>
                  </a:cubicBezTo>
                  <a:cubicBezTo>
                    <a:pt x="20" y="16"/>
                    <a:pt x="14" y="14"/>
                    <a:pt x="10" y="12"/>
                  </a:cubicBezTo>
                  <a:cubicBezTo>
                    <a:pt x="8" y="11"/>
                    <a:pt x="6" y="10"/>
                    <a:pt x="5" y="10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8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2" y="16"/>
                    <a:pt x="26" y="22"/>
                  </a:cubicBezTo>
                  <a:cubicBezTo>
                    <a:pt x="33" y="24"/>
                    <a:pt x="38" y="28"/>
                    <a:pt x="40" y="31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3" y="36"/>
                    <a:pt x="43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4" y="38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5"/>
                    <a:pt x="46" y="34"/>
                  </a:cubicBezTo>
                  <a:cubicBezTo>
                    <a:pt x="46" y="32"/>
                    <a:pt x="47" y="30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9"/>
                    <a:pt x="47" y="29"/>
                    <a:pt x="48" y="29"/>
                  </a:cubicBezTo>
                  <a:cubicBezTo>
                    <a:pt x="50" y="30"/>
                    <a:pt x="52" y="31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29"/>
                    <a:pt x="56" y="27"/>
                    <a:pt x="55" y="25"/>
                  </a:cubicBezTo>
                  <a:cubicBezTo>
                    <a:pt x="53" y="22"/>
                    <a:pt x="49" y="20"/>
                    <a:pt x="45" y="18"/>
                  </a:cubicBezTo>
                  <a:cubicBezTo>
                    <a:pt x="39" y="14"/>
                    <a:pt x="32" y="12"/>
                    <a:pt x="25" y="10"/>
                  </a:cubicBezTo>
                  <a:cubicBezTo>
                    <a:pt x="22" y="9"/>
                    <a:pt x="19" y="8"/>
                    <a:pt x="16" y="7"/>
                  </a:cubicBezTo>
                  <a:cubicBezTo>
                    <a:pt x="14" y="7"/>
                    <a:pt x="12" y="6"/>
                    <a:pt x="10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4"/>
                    <a:pt x="7" y="5"/>
                    <a:pt x="10" y="6"/>
                  </a:cubicBezTo>
                  <a:cubicBezTo>
                    <a:pt x="11" y="7"/>
                    <a:pt x="14" y="7"/>
                    <a:pt x="16" y="8"/>
                  </a:cubicBezTo>
                  <a:cubicBezTo>
                    <a:pt x="19" y="9"/>
                    <a:pt x="22" y="10"/>
                    <a:pt x="25" y="10"/>
                  </a:cubicBezTo>
                  <a:cubicBezTo>
                    <a:pt x="31" y="12"/>
                    <a:pt x="39" y="15"/>
                    <a:pt x="45" y="18"/>
                  </a:cubicBezTo>
                  <a:cubicBezTo>
                    <a:pt x="49" y="20"/>
                    <a:pt x="52" y="23"/>
                    <a:pt x="55" y="26"/>
                  </a:cubicBezTo>
                  <a:cubicBezTo>
                    <a:pt x="56" y="27"/>
                    <a:pt x="57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3" y="30"/>
                    <a:pt x="50" y="29"/>
                    <a:pt x="49" y="29"/>
                  </a:cubicBezTo>
                  <a:cubicBezTo>
                    <a:pt x="47" y="28"/>
                    <a:pt x="46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2"/>
                    <a:pt x="45" y="34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2" y="34"/>
                    <a:pt x="42" y="33"/>
                    <a:pt x="40" y="31"/>
                  </a:cubicBezTo>
                  <a:cubicBezTo>
                    <a:pt x="38" y="28"/>
                    <a:pt x="34" y="24"/>
                    <a:pt x="27" y="21"/>
                  </a:cubicBezTo>
                  <a:cubicBezTo>
                    <a:pt x="20" y="18"/>
                    <a:pt x="13" y="16"/>
                    <a:pt x="9" y="14"/>
                  </a:cubicBezTo>
                  <a:cubicBezTo>
                    <a:pt x="7" y="13"/>
                    <a:pt x="5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5" y="11"/>
                  </a:cubicBezTo>
                  <a:cubicBezTo>
                    <a:pt x="6" y="11"/>
                    <a:pt x="7" y="12"/>
                    <a:pt x="10" y="13"/>
                  </a:cubicBezTo>
                  <a:cubicBezTo>
                    <a:pt x="14" y="14"/>
                    <a:pt x="20" y="17"/>
                    <a:pt x="27" y="20"/>
                  </a:cubicBezTo>
                  <a:cubicBezTo>
                    <a:pt x="34" y="23"/>
                    <a:pt x="39" y="27"/>
                    <a:pt x="41" y="30"/>
                  </a:cubicBezTo>
                  <a:cubicBezTo>
                    <a:pt x="44" y="34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4" y="34"/>
                    <a:pt x="44" y="33"/>
                  </a:cubicBezTo>
                  <a:cubicBezTo>
                    <a:pt x="44" y="32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7" y="27"/>
                    <a:pt x="49" y="28"/>
                  </a:cubicBezTo>
                  <a:cubicBezTo>
                    <a:pt x="51" y="28"/>
                    <a:pt x="53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29"/>
                    <a:pt x="54" y="26"/>
                    <a:pt x="52" y="24"/>
                  </a:cubicBezTo>
                  <a:cubicBezTo>
                    <a:pt x="49" y="22"/>
                    <a:pt x="46" y="20"/>
                    <a:pt x="43" y="18"/>
                  </a:cubicBezTo>
                  <a:cubicBezTo>
                    <a:pt x="36" y="15"/>
                    <a:pt x="27" y="12"/>
                    <a:pt x="20" y="10"/>
                  </a:cubicBezTo>
                  <a:cubicBezTo>
                    <a:pt x="16" y="9"/>
                    <a:pt x="12" y="8"/>
                    <a:pt x="10" y="7"/>
                  </a:cubicBezTo>
                  <a:cubicBezTo>
                    <a:pt x="7" y="6"/>
                    <a:pt x="5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2" name="Freeform 369">
              <a:extLst>
                <a:ext uri="{FF2B5EF4-FFF2-40B4-BE49-F238E27FC236}">
                  <a16:creationId xmlns:a16="http://schemas.microsoft.com/office/drawing/2014/main" xmlns="" id="{70368A17-A882-4753-9BB2-86644DC4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788" y="6483350"/>
              <a:ext cx="74613" cy="112712"/>
            </a:xfrm>
            <a:custGeom>
              <a:avLst/>
              <a:gdLst>
                <a:gd name="T0" fmla="*/ 1 w 15"/>
                <a:gd name="T1" fmla="*/ 9 h 22"/>
                <a:gd name="T2" fmla="*/ 1 w 15"/>
                <a:gd name="T3" fmla="*/ 10 h 22"/>
                <a:gd name="T4" fmla="*/ 1 w 15"/>
                <a:gd name="T5" fmla="*/ 10 h 22"/>
                <a:gd name="T6" fmla="*/ 5 w 15"/>
                <a:gd name="T7" fmla="*/ 6 h 22"/>
                <a:gd name="T8" fmla="*/ 12 w 15"/>
                <a:gd name="T9" fmla="*/ 2 h 22"/>
                <a:gd name="T10" fmla="*/ 12 w 15"/>
                <a:gd name="T11" fmla="*/ 1 h 22"/>
                <a:gd name="T12" fmla="*/ 11 w 15"/>
                <a:gd name="T13" fmla="*/ 1 h 22"/>
                <a:gd name="T14" fmla="*/ 12 w 15"/>
                <a:gd name="T15" fmla="*/ 6 h 22"/>
                <a:gd name="T16" fmla="*/ 14 w 15"/>
                <a:gd name="T17" fmla="*/ 10 h 22"/>
                <a:gd name="T18" fmla="*/ 14 w 15"/>
                <a:gd name="T19" fmla="*/ 10 h 22"/>
                <a:gd name="T20" fmla="*/ 14 w 15"/>
                <a:gd name="T21" fmla="*/ 9 h 22"/>
                <a:gd name="T22" fmla="*/ 13 w 15"/>
                <a:gd name="T23" fmla="*/ 10 h 22"/>
                <a:gd name="T24" fmla="*/ 8 w 15"/>
                <a:gd name="T25" fmla="*/ 15 h 22"/>
                <a:gd name="T26" fmla="*/ 5 w 15"/>
                <a:gd name="T27" fmla="*/ 18 h 22"/>
                <a:gd name="T28" fmla="*/ 3 w 15"/>
                <a:gd name="T29" fmla="*/ 20 h 22"/>
                <a:gd name="T30" fmla="*/ 4 w 15"/>
                <a:gd name="T31" fmla="*/ 21 h 22"/>
                <a:gd name="T32" fmla="*/ 4 w 15"/>
                <a:gd name="T33" fmla="*/ 20 h 22"/>
                <a:gd name="T34" fmla="*/ 3 w 15"/>
                <a:gd name="T35" fmla="*/ 19 h 22"/>
                <a:gd name="T36" fmla="*/ 2 w 15"/>
                <a:gd name="T37" fmla="*/ 17 h 22"/>
                <a:gd name="T38" fmla="*/ 2 w 15"/>
                <a:gd name="T39" fmla="*/ 11 h 22"/>
                <a:gd name="T40" fmla="*/ 2 w 15"/>
                <a:gd name="T41" fmla="*/ 9 h 22"/>
                <a:gd name="T42" fmla="*/ 1 w 15"/>
                <a:gd name="T43" fmla="*/ 9 h 22"/>
                <a:gd name="T44" fmla="*/ 1 w 15"/>
                <a:gd name="T45" fmla="*/ 10 h 22"/>
                <a:gd name="T46" fmla="*/ 1 w 15"/>
                <a:gd name="T47" fmla="*/ 9 h 22"/>
                <a:gd name="T48" fmla="*/ 0 w 15"/>
                <a:gd name="T49" fmla="*/ 9 h 22"/>
                <a:gd name="T50" fmla="*/ 0 w 15"/>
                <a:gd name="T51" fmla="*/ 11 h 22"/>
                <a:gd name="T52" fmla="*/ 1 w 15"/>
                <a:gd name="T53" fmla="*/ 19 h 22"/>
                <a:gd name="T54" fmla="*/ 2 w 15"/>
                <a:gd name="T55" fmla="*/ 20 h 22"/>
                <a:gd name="T56" fmla="*/ 3 w 15"/>
                <a:gd name="T57" fmla="*/ 21 h 22"/>
                <a:gd name="T58" fmla="*/ 4 w 15"/>
                <a:gd name="T59" fmla="*/ 22 h 22"/>
                <a:gd name="T60" fmla="*/ 4 w 15"/>
                <a:gd name="T61" fmla="*/ 21 h 22"/>
                <a:gd name="T62" fmla="*/ 6 w 15"/>
                <a:gd name="T63" fmla="*/ 19 h 22"/>
                <a:gd name="T64" fmla="*/ 12 w 15"/>
                <a:gd name="T65" fmla="*/ 14 h 22"/>
                <a:gd name="T66" fmla="*/ 14 w 15"/>
                <a:gd name="T67" fmla="*/ 12 h 22"/>
                <a:gd name="T68" fmla="*/ 15 w 15"/>
                <a:gd name="T69" fmla="*/ 10 h 22"/>
                <a:gd name="T70" fmla="*/ 15 w 15"/>
                <a:gd name="T71" fmla="*/ 9 h 22"/>
                <a:gd name="T72" fmla="*/ 14 w 15"/>
                <a:gd name="T73" fmla="*/ 5 h 22"/>
                <a:gd name="T74" fmla="*/ 13 w 15"/>
                <a:gd name="T75" fmla="*/ 1 h 22"/>
                <a:gd name="T76" fmla="*/ 12 w 15"/>
                <a:gd name="T77" fmla="*/ 0 h 22"/>
                <a:gd name="T78" fmla="*/ 11 w 15"/>
                <a:gd name="T79" fmla="*/ 0 h 22"/>
                <a:gd name="T80" fmla="*/ 4 w 15"/>
                <a:gd name="T81" fmla="*/ 5 h 22"/>
                <a:gd name="T82" fmla="*/ 0 w 15"/>
                <a:gd name="T83" fmla="*/ 8 h 22"/>
                <a:gd name="T84" fmla="*/ 0 w 15"/>
                <a:gd name="T85" fmla="*/ 9 h 22"/>
                <a:gd name="T86" fmla="*/ 1 w 15"/>
                <a:gd name="T8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2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2" y="4"/>
                    <a:pt x="12" y="6"/>
                  </a:cubicBezTo>
                  <a:cubicBezTo>
                    <a:pt x="12" y="7"/>
                    <a:pt x="13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3" y="9"/>
                    <a:pt x="13" y="10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6" y="16"/>
                    <a:pt x="5" y="18"/>
                    <a:pt x="5" y="18"/>
                  </a:cubicBezTo>
                  <a:cubicBezTo>
                    <a:pt x="4" y="19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19"/>
                  </a:cubicBezTo>
                  <a:cubicBezTo>
                    <a:pt x="3" y="19"/>
                    <a:pt x="3" y="18"/>
                    <a:pt x="2" y="17"/>
                  </a:cubicBezTo>
                  <a:cubicBezTo>
                    <a:pt x="2" y="15"/>
                    <a:pt x="2" y="14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0"/>
                    <a:pt x="6" y="19"/>
                  </a:cubicBezTo>
                  <a:cubicBezTo>
                    <a:pt x="8" y="18"/>
                    <a:pt x="10" y="16"/>
                    <a:pt x="12" y="14"/>
                  </a:cubicBezTo>
                  <a:cubicBezTo>
                    <a:pt x="12" y="13"/>
                    <a:pt x="13" y="12"/>
                    <a:pt x="14" y="12"/>
                  </a:cubicBez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5" y="8"/>
                    <a:pt x="14" y="7"/>
                    <a:pt x="14" y="5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3" name="Freeform 370">
              <a:extLst>
                <a:ext uri="{FF2B5EF4-FFF2-40B4-BE49-F238E27FC236}">
                  <a16:creationId xmlns:a16="http://schemas.microsoft.com/office/drawing/2014/main" xmlns="" id="{9D388174-D022-4602-AECE-114F8ACE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6025" y="6483350"/>
              <a:ext cx="84138" cy="112712"/>
            </a:xfrm>
            <a:custGeom>
              <a:avLst/>
              <a:gdLst>
                <a:gd name="T0" fmla="*/ 2 w 17"/>
                <a:gd name="T1" fmla="*/ 10 h 22"/>
                <a:gd name="T2" fmla="*/ 6 w 17"/>
                <a:gd name="T3" fmla="*/ 7 h 22"/>
                <a:gd name="T4" fmla="*/ 13 w 17"/>
                <a:gd name="T5" fmla="*/ 1 h 22"/>
                <a:gd name="T6" fmla="*/ 12 w 17"/>
                <a:gd name="T7" fmla="*/ 1 h 22"/>
                <a:gd name="T8" fmla="*/ 14 w 17"/>
                <a:gd name="T9" fmla="*/ 10 h 22"/>
                <a:gd name="T10" fmla="*/ 16 w 17"/>
                <a:gd name="T11" fmla="*/ 10 h 22"/>
                <a:gd name="T12" fmla="*/ 15 w 17"/>
                <a:gd name="T13" fmla="*/ 9 h 22"/>
                <a:gd name="T14" fmla="*/ 5 w 17"/>
                <a:gd name="T15" fmla="*/ 18 h 22"/>
                <a:gd name="T16" fmla="*/ 4 w 17"/>
                <a:gd name="T17" fmla="*/ 21 h 22"/>
                <a:gd name="T18" fmla="*/ 6 w 17"/>
                <a:gd name="T19" fmla="*/ 20 h 22"/>
                <a:gd name="T20" fmla="*/ 3 w 17"/>
                <a:gd name="T21" fmla="*/ 17 h 22"/>
                <a:gd name="T22" fmla="*/ 3 w 17"/>
                <a:gd name="T23" fmla="*/ 9 h 22"/>
                <a:gd name="T24" fmla="*/ 2 w 17"/>
                <a:gd name="T25" fmla="*/ 10 h 22"/>
                <a:gd name="T26" fmla="*/ 2 w 17"/>
                <a:gd name="T27" fmla="*/ 9 h 22"/>
                <a:gd name="T28" fmla="*/ 0 w 17"/>
                <a:gd name="T29" fmla="*/ 9 h 22"/>
                <a:gd name="T30" fmla="*/ 3 w 17"/>
                <a:gd name="T31" fmla="*/ 21 h 22"/>
                <a:gd name="T32" fmla="*/ 4 w 17"/>
                <a:gd name="T33" fmla="*/ 22 h 22"/>
                <a:gd name="T34" fmla="*/ 5 w 17"/>
                <a:gd name="T35" fmla="*/ 22 h 22"/>
                <a:gd name="T36" fmla="*/ 13 w 17"/>
                <a:gd name="T37" fmla="*/ 14 h 22"/>
                <a:gd name="T38" fmla="*/ 17 w 17"/>
                <a:gd name="T39" fmla="*/ 10 h 22"/>
                <a:gd name="T40" fmla="*/ 14 w 17"/>
                <a:gd name="T41" fmla="*/ 1 h 22"/>
                <a:gd name="T42" fmla="*/ 13 w 17"/>
                <a:gd name="T43" fmla="*/ 0 h 22"/>
                <a:gd name="T44" fmla="*/ 12 w 17"/>
                <a:gd name="T45" fmla="*/ 0 h 22"/>
                <a:gd name="T46" fmla="*/ 1 w 17"/>
                <a:gd name="T47" fmla="*/ 8 h 22"/>
                <a:gd name="T48" fmla="*/ 2 w 17"/>
                <a:gd name="T49" fmla="*/ 9 h 22"/>
                <a:gd name="T50" fmla="*/ 2 w 17"/>
                <a:gd name="T51" fmla="*/ 9 h 22"/>
                <a:gd name="T52" fmla="*/ 1 w 17"/>
                <a:gd name="T53" fmla="*/ 9 h 22"/>
                <a:gd name="T54" fmla="*/ 5 w 17"/>
                <a:gd name="T55" fmla="*/ 6 h 22"/>
                <a:gd name="T56" fmla="*/ 12 w 17"/>
                <a:gd name="T57" fmla="*/ 0 h 22"/>
                <a:gd name="T58" fmla="*/ 14 w 17"/>
                <a:gd name="T59" fmla="*/ 1 h 22"/>
                <a:gd name="T60" fmla="*/ 16 w 17"/>
                <a:gd name="T61" fmla="*/ 9 h 22"/>
                <a:gd name="T62" fmla="*/ 15 w 17"/>
                <a:gd name="T63" fmla="*/ 11 h 22"/>
                <a:gd name="T64" fmla="*/ 5 w 17"/>
                <a:gd name="T65" fmla="*/ 21 h 22"/>
                <a:gd name="T66" fmla="*/ 5 w 17"/>
                <a:gd name="T67" fmla="*/ 21 h 22"/>
                <a:gd name="T68" fmla="*/ 4 w 17"/>
                <a:gd name="T69" fmla="*/ 21 h 22"/>
                <a:gd name="T70" fmla="*/ 1 w 17"/>
                <a:gd name="T71" fmla="*/ 11 h 22"/>
                <a:gd name="T72" fmla="*/ 1 w 17"/>
                <a:gd name="T73" fmla="*/ 9 h 22"/>
                <a:gd name="T74" fmla="*/ 3 w 17"/>
                <a:gd name="T75" fmla="*/ 10 h 22"/>
                <a:gd name="T76" fmla="*/ 3 w 17"/>
                <a:gd name="T77" fmla="*/ 9 h 22"/>
                <a:gd name="T78" fmla="*/ 3 w 17"/>
                <a:gd name="T79" fmla="*/ 17 h 22"/>
                <a:gd name="T80" fmla="*/ 5 w 17"/>
                <a:gd name="T81" fmla="*/ 20 h 22"/>
                <a:gd name="T82" fmla="*/ 4 w 17"/>
                <a:gd name="T83" fmla="*/ 20 h 22"/>
                <a:gd name="T84" fmla="*/ 6 w 17"/>
                <a:gd name="T85" fmla="*/ 19 h 22"/>
                <a:gd name="T86" fmla="*/ 15 w 17"/>
                <a:gd name="T87" fmla="*/ 9 h 22"/>
                <a:gd name="T88" fmla="*/ 15 w 17"/>
                <a:gd name="T89" fmla="*/ 10 h 22"/>
                <a:gd name="T90" fmla="*/ 15 w 17"/>
                <a:gd name="T91" fmla="*/ 10 h 22"/>
                <a:gd name="T92" fmla="*/ 12 w 17"/>
                <a:gd name="T93" fmla="*/ 1 h 22"/>
                <a:gd name="T94" fmla="*/ 13 w 17"/>
                <a:gd name="T95" fmla="*/ 2 h 22"/>
                <a:gd name="T96" fmla="*/ 6 w 17"/>
                <a:gd name="T97" fmla="*/ 6 h 22"/>
                <a:gd name="T98" fmla="*/ 2 w 17"/>
                <a:gd name="T99" fmla="*/ 10 h 22"/>
                <a:gd name="T100" fmla="*/ 2 w 17"/>
                <a:gd name="T10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" h="22"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8"/>
                    <a:pt x="6" y="7"/>
                  </a:cubicBezTo>
                  <a:cubicBezTo>
                    <a:pt x="8" y="5"/>
                    <a:pt x="11" y="3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4"/>
                    <a:pt x="13" y="6"/>
                  </a:cubicBezTo>
                  <a:cubicBezTo>
                    <a:pt x="13" y="7"/>
                    <a:pt x="14" y="9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0" y="13"/>
                    <a:pt x="8" y="15"/>
                  </a:cubicBezTo>
                  <a:cubicBezTo>
                    <a:pt x="7" y="16"/>
                    <a:pt x="6" y="17"/>
                    <a:pt x="5" y="18"/>
                  </a:cubicBezTo>
                  <a:cubicBezTo>
                    <a:pt x="5" y="19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8"/>
                    <a:pt x="3" y="17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1" y="17"/>
                    <a:pt x="2" y="19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3" y="21"/>
                    <a:pt x="3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7" y="20"/>
                    <a:pt x="8" y="19"/>
                  </a:cubicBezTo>
                  <a:cubicBezTo>
                    <a:pt x="9" y="18"/>
                    <a:pt x="11" y="16"/>
                    <a:pt x="13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3"/>
                    <a:pt x="4" y="5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10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3"/>
                    <a:pt x="14" y="5"/>
                  </a:cubicBezTo>
                  <a:cubicBezTo>
                    <a:pt x="15" y="7"/>
                    <a:pt x="15" y="8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6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3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2" y="17"/>
                    <a:pt x="1" y="15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8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5" y="19"/>
                    <a:pt x="6" y="19"/>
                  </a:cubicBezTo>
                  <a:cubicBezTo>
                    <a:pt x="7" y="18"/>
                    <a:pt x="8" y="17"/>
                    <a:pt x="9" y="16"/>
                  </a:cubicBezTo>
                  <a:cubicBezTo>
                    <a:pt x="11" y="13"/>
                    <a:pt x="13" y="11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7"/>
                    <a:pt x="13" y="5"/>
                  </a:cubicBezTo>
                  <a:cubicBezTo>
                    <a:pt x="13" y="4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4" name="Freeform 371">
              <a:extLst>
                <a:ext uri="{FF2B5EF4-FFF2-40B4-BE49-F238E27FC236}">
                  <a16:creationId xmlns:a16="http://schemas.microsoft.com/office/drawing/2014/main" xmlns="" id="{7A4E580C-720F-4B08-900C-F1DA45D7B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88" y="6559550"/>
              <a:ext cx="65088" cy="103187"/>
            </a:xfrm>
            <a:custGeom>
              <a:avLst/>
              <a:gdLst>
                <a:gd name="T0" fmla="*/ 3 w 13"/>
                <a:gd name="T1" fmla="*/ 19 h 20"/>
                <a:gd name="T2" fmla="*/ 4 w 13"/>
                <a:gd name="T3" fmla="*/ 19 h 20"/>
                <a:gd name="T4" fmla="*/ 4 w 13"/>
                <a:gd name="T5" fmla="*/ 19 h 20"/>
                <a:gd name="T6" fmla="*/ 4 w 13"/>
                <a:gd name="T7" fmla="*/ 19 h 20"/>
                <a:gd name="T8" fmla="*/ 4 w 13"/>
                <a:gd name="T9" fmla="*/ 19 h 20"/>
                <a:gd name="T10" fmla="*/ 4 w 13"/>
                <a:gd name="T11" fmla="*/ 19 h 20"/>
                <a:gd name="T12" fmla="*/ 4 w 13"/>
                <a:gd name="T13" fmla="*/ 19 h 20"/>
                <a:gd name="T14" fmla="*/ 2 w 13"/>
                <a:gd name="T15" fmla="*/ 13 h 20"/>
                <a:gd name="T16" fmla="*/ 7 w 13"/>
                <a:gd name="T17" fmla="*/ 1 h 20"/>
                <a:gd name="T18" fmla="*/ 6 w 13"/>
                <a:gd name="T19" fmla="*/ 0 h 20"/>
                <a:gd name="T20" fmla="*/ 5 w 13"/>
                <a:gd name="T21" fmla="*/ 1 h 20"/>
                <a:gd name="T22" fmla="*/ 7 w 13"/>
                <a:gd name="T23" fmla="*/ 4 h 20"/>
                <a:gd name="T24" fmla="*/ 11 w 13"/>
                <a:gd name="T25" fmla="*/ 8 h 20"/>
                <a:gd name="T26" fmla="*/ 12 w 13"/>
                <a:gd name="T27" fmla="*/ 8 h 20"/>
                <a:gd name="T28" fmla="*/ 11 w 13"/>
                <a:gd name="T29" fmla="*/ 7 h 20"/>
                <a:gd name="T30" fmla="*/ 9 w 13"/>
                <a:gd name="T31" fmla="*/ 9 h 20"/>
                <a:gd name="T32" fmla="*/ 6 w 13"/>
                <a:gd name="T33" fmla="*/ 14 h 20"/>
                <a:gd name="T34" fmla="*/ 2 w 13"/>
                <a:gd name="T35" fmla="*/ 19 h 20"/>
                <a:gd name="T36" fmla="*/ 3 w 13"/>
                <a:gd name="T37" fmla="*/ 19 h 20"/>
                <a:gd name="T38" fmla="*/ 4 w 13"/>
                <a:gd name="T39" fmla="*/ 19 h 20"/>
                <a:gd name="T40" fmla="*/ 3 w 13"/>
                <a:gd name="T41" fmla="*/ 19 h 20"/>
                <a:gd name="T42" fmla="*/ 4 w 13"/>
                <a:gd name="T43" fmla="*/ 20 h 20"/>
                <a:gd name="T44" fmla="*/ 6 w 13"/>
                <a:gd name="T45" fmla="*/ 17 h 20"/>
                <a:gd name="T46" fmla="*/ 10 w 13"/>
                <a:gd name="T47" fmla="*/ 12 h 20"/>
                <a:gd name="T48" fmla="*/ 11 w 13"/>
                <a:gd name="T49" fmla="*/ 10 h 20"/>
                <a:gd name="T50" fmla="*/ 12 w 13"/>
                <a:gd name="T51" fmla="*/ 8 h 20"/>
                <a:gd name="T52" fmla="*/ 12 w 13"/>
                <a:gd name="T53" fmla="*/ 7 h 20"/>
                <a:gd name="T54" fmla="*/ 8 w 13"/>
                <a:gd name="T55" fmla="*/ 3 h 20"/>
                <a:gd name="T56" fmla="*/ 7 w 13"/>
                <a:gd name="T57" fmla="*/ 0 h 20"/>
                <a:gd name="T58" fmla="*/ 6 w 13"/>
                <a:gd name="T59" fmla="*/ 0 h 20"/>
                <a:gd name="T60" fmla="*/ 5 w 13"/>
                <a:gd name="T61" fmla="*/ 0 h 20"/>
                <a:gd name="T62" fmla="*/ 0 w 13"/>
                <a:gd name="T63" fmla="*/ 13 h 20"/>
                <a:gd name="T64" fmla="*/ 2 w 13"/>
                <a:gd name="T65" fmla="*/ 20 h 20"/>
                <a:gd name="T66" fmla="*/ 3 w 13"/>
                <a:gd name="T67" fmla="*/ 20 h 20"/>
                <a:gd name="T68" fmla="*/ 4 w 13"/>
                <a:gd name="T69" fmla="*/ 20 h 20"/>
                <a:gd name="T70" fmla="*/ 3 w 13"/>
                <a:gd name="T7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2" y="16"/>
                    <a:pt x="2" y="13"/>
                  </a:cubicBezTo>
                  <a:cubicBezTo>
                    <a:pt x="2" y="10"/>
                    <a:pt x="3" y="6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9" y="7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8" y="10"/>
                    <a:pt x="7" y="12"/>
                    <a:pt x="6" y="14"/>
                  </a:cubicBezTo>
                  <a:cubicBezTo>
                    <a:pt x="4" y="16"/>
                    <a:pt x="3" y="17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5" y="18"/>
                    <a:pt x="6" y="17"/>
                  </a:cubicBezTo>
                  <a:cubicBezTo>
                    <a:pt x="7" y="15"/>
                    <a:pt x="8" y="13"/>
                    <a:pt x="10" y="12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0" y="17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5" name="Freeform 372">
              <a:extLst>
                <a:ext uri="{FF2B5EF4-FFF2-40B4-BE49-F238E27FC236}">
                  <a16:creationId xmlns:a16="http://schemas.microsoft.com/office/drawing/2014/main" xmlns="" id="{F751679A-ED93-4E91-BCD8-39F8EF7D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88" y="6554788"/>
              <a:ext cx="65088" cy="112712"/>
            </a:xfrm>
            <a:custGeom>
              <a:avLst/>
              <a:gdLst>
                <a:gd name="T0" fmla="*/ 4 w 13"/>
                <a:gd name="T1" fmla="*/ 20 h 22"/>
                <a:gd name="T2" fmla="*/ 4 w 13"/>
                <a:gd name="T3" fmla="*/ 20 h 22"/>
                <a:gd name="T4" fmla="*/ 4 w 13"/>
                <a:gd name="T5" fmla="*/ 20 h 22"/>
                <a:gd name="T6" fmla="*/ 4 w 13"/>
                <a:gd name="T7" fmla="*/ 20 h 22"/>
                <a:gd name="T8" fmla="*/ 4 w 13"/>
                <a:gd name="T9" fmla="*/ 20 h 22"/>
                <a:gd name="T10" fmla="*/ 2 w 13"/>
                <a:gd name="T11" fmla="*/ 14 h 22"/>
                <a:gd name="T12" fmla="*/ 2 w 13"/>
                <a:gd name="T13" fmla="*/ 14 h 22"/>
                <a:gd name="T14" fmla="*/ 7 w 13"/>
                <a:gd name="T15" fmla="*/ 2 h 22"/>
                <a:gd name="T16" fmla="*/ 6 w 13"/>
                <a:gd name="T17" fmla="*/ 1 h 22"/>
                <a:gd name="T18" fmla="*/ 5 w 13"/>
                <a:gd name="T19" fmla="*/ 2 h 22"/>
                <a:gd name="T20" fmla="*/ 11 w 13"/>
                <a:gd name="T21" fmla="*/ 10 h 22"/>
                <a:gd name="T22" fmla="*/ 11 w 13"/>
                <a:gd name="T23" fmla="*/ 8 h 22"/>
                <a:gd name="T24" fmla="*/ 9 w 13"/>
                <a:gd name="T25" fmla="*/ 10 h 22"/>
                <a:gd name="T26" fmla="*/ 2 w 13"/>
                <a:gd name="T27" fmla="*/ 20 h 22"/>
                <a:gd name="T28" fmla="*/ 4 w 13"/>
                <a:gd name="T29" fmla="*/ 20 h 22"/>
                <a:gd name="T30" fmla="*/ 3 w 13"/>
                <a:gd name="T31" fmla="*/ 20 h 22"/>
                <a:gd name="T32" fmla="*/ 4 w 13"/>
                <a:gd name="T33" fmla="*/ 21 h 22"/>
                <a:gd name="T34" fmla="*/ 12 w 13"/>
                <a:gd name="T35" fmla="*/ 11 h 22"/>
                <a:gd name="T36" fmla="*/ 12 w 13"/>
                <a:gd name="T37" fmla="*/ 8 h 22"/>
                <a:gd name="T38" fmla="*/ 6 w 13"/>
                <a:gd name="T39" fmla="*/ 0 h 22"/>
                <a:gd name="T40" fmla="*/ 0 w 13"/>
                <a:gd name="T41" fmla="*/ 14 h 22"/>
                <a:gd name="T42" fmla="*/ 0 w 13"/>
                <a:gd name="T43" fmla="*/ 14 h 22"/>
                <a:gd name="T44" fmla="*/ 3 w 13"/>
                <a:gd name="T45" fmla="*/ 22 h 22"/>
                <a:gd name="T46" fmla="*/ 3 w 13"/>
                <a:gd name="T47" fmla="*/ 20 h 22"/>
                <a:gd name="T48" fmla="*/ 3 w 13"/>
                <a:gd name="T49" fmla="*/ 20 h 22"/>
                <a:gd name="T50" fmla="*/ 4 w 13"/>
                <a:gd name="T51" fmla="*/ 21 h 22"/>
                <a:gd name="T52" fmla="*/ 3 w 13"/>
                <a:gd name="T53" fmla="*/ 21 h 22"/>
                <a:gd name="T54" fmla="*/ 1 w 13"/>
                <a:gd name="T55" fmla="*/ 14 h 22"/>
                <a:gd name="T56" fmla="*/ 1 w 13"/>
                <a:gd name="T57" fmla="*/ 14 h 22"/>
                <a:gd name="T58" fmla="*/ 1 w 13"/>
                <a:gd name="T59" fmla="*/ 14 h 22"/>
                <a:gd name="T60" fmla="*/ 6 w 13"/>
                <a:gd name="T61" fmla="*/ 1 h 22"/>
                <a:gd name="T62" fmla="*/ 8 w 13"/>
                <a:gd name="T63" fmla="*/ 4 h 22"/>
                <a:gd name="T64" fmla="*/ 12 w 13"/>
                <a:gd name="T65" fmla="*/ 9 h 22"/>
                <a:gd name="T66" fmla="*/ 6 w 13"/>
                <a:gd name="T67" fmla="*/ 18 h 22"/>
                <a:gd name="T68" fmla="*/ 4 w 13"/>
                <a:gd name="T69" fmla="*/ 20 h 22"/>
                <a:gd name="T70" fmla="*/ 4 w 13"/>
                <a:gd name="T71" fmla="*/ 20 h 22"/>
                <a:gd name="T72" fmla="*/ 2 w 13"/>
                <a:gd name="T73" fmla="*/ 20 h 22"/>
                <a:gd name="T74" fmla="*/ 10 w 13"/>
                <a:gd name="T75" fmla="*/ 10 h 22"/>
                <a:gd name="T76" fmla="*/ 11 w 13"/>
                <a:gd name="T77" fmla="*/ 8 h 22"/>
                <a:gd name="T78" fmla="*/ 11 w 13"/>
                <a:gd name="T79" fmla="*/ 9 h 22"/>
                <a:gd name="T80" fmla="*/ 5 w 13"/>
                <a:gd name="T81" fmla="*/ 2 h 22"/>
                <a:gd name="T82" fmla="*/ 6 w 13"/>
                <a:gd name="T83" fmla="*/ 2 h 22"/>
                <a:gd name="T84" fmla="*/ 6 w 13"/>
                <a:gd name="T85" fmla="*/ 2 h 22"/>
                <a:gd name="T86" fmla="*/ 2 w 13"/>
                <a:gd name="T87" fmla="*/ 14 h 22"/>
                <a:gd name="T88" fmla="*/ 4 w 13"/>
                <a:gd name="T89" fmla="*/ 20 h 22"/>
                <a:gd name="T90" fmla="*/ 4 w 13"/>
                <a:gd name="T91" fmla="*/ 20 h 22"/>
                <a:gd name="T92" fmla="*/ 4 w 13"/>
                <a:gd name="T93" fmla="*/ 20 h 22"/>
                <a:gd name="T94" fmla="*/ 4 w 13"/>
                <a:gd name="T95" fmla="*/ 20 h 22"/>
                <a:gd name="T96" fmla="*/ 4 w 13"/>
                <a:gd name="T97" fmla="*/ 20 h 22"/>
                <a:gd name="T98" fmla="*/ 4 w 13"/>
                <a:gd name="T99" fmla="*/ 20 h 22"/>
                <a:gd name="T100" fmla="*/ 3 w 13"/>
                <a:gd name="T10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22">
                  <a:moveTo>
                    <a:pt x="3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3" y="7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9" y="8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3"/>
                    <a:pt x="5" y="15"/>
                  </a:cubicBezTo>
                  <a:cubicBezTo>
                    <a:pt x="4" y="17"/>
                    <a:pt x="3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6"/>
                    <a:pt x="9" y="14"/>
                    <a:pt x="10" y="13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21"/>
                    <a:pt x="2" y="21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" y="18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2" y="6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8" y="4"/>
                  </a:cubicBezTo>
                  <a:cubicBezTo>
                    <a:pt x="9" y="5"/>
                    <a:pt x="10" y="7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1"/>
                    <a:pt x="10" y="12"/>
                    <a:pt x="9" y="12"/>
                  </a:cubicBezTo>
                  <a:cubicBezTo>
                    <a:pt x="8" y="14"/>
                    <a:pt x="7" y="16"/>
                    <a:pt x="6" y="18"/>
                  </a:cubicBezTo>
                  <a:cubicBezTo>
                    <a:pt x="5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7"/>
                    <a:pt x="6" y="15"/>
                  </a:cubicBezTo>
                  <a:cubicBezTo>
                    <a:pt x="7" y="13"/>
                    <a:pt x="9" y="12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8"/>
                    <a:pt x="8" y="6"/>
                    <a:pt x="7" y="5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8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6" name="Freeform 373">
              <a:extLst>
                <a:ext uri="{FF2B5EF4-FFF2-40B4-BE49-F238E27FC236}">
                  <a16:creationId xmlns:a16="http://schemas.microsoft.com/office/drawing/2014/main" xmlns="" id="{AEE9FA79-35E7-4DA7-AE6F-38583CE22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350" y="6391275"/>
              <a:ext cx="234950" cy="466725"/>
            </a:xfrm>
            <a:custGeom>
              <a:avLst/>
              <a:gdLst>
                <a:gd name="T0" fmla="*/ 3 w 47"/>
                <a:gd name="T1" fmla="*/ 1 h 91"/>
                <a:gd name="T2" fmla="*/ 0 w 47"/>
                <a:gd name="T3" fmla="*/ 19 h 91"/>
                <a:gd name="T4" fmla="*/ 9 w 47"/>
                <a:gd name="T5" fmla="*/ 39 h 91"/>
                <a:gd name="T6" fmla="*/ 15 w 47"/>
                <a:gd name="T7" fmla="*/ 46 h 91"/>
                <a:gd name="T8" fmla="*/ 27 w 47"/>
                <a:gd name="T9" fmla="*/ 62 h 91"/>
                <a:gd name="T10" fmla="*/ 32 w 47"/>
                <a:gd name="T11" fmla="*/ 90 h 91"/>
                <a:gd name="T12" fmla="*/ 34 w 47"/>
                <a:gd name="T13" fmla="*/ 91 h 91"/>
                <a:gd name="T14" fmla="*/ 40 w 47"/>
                <a:gd name="T15" fmla="*/ 84 h 91"/>
                <a:gd name="T16" fmla="*/ 40 w 47"/>
                <a:gd name="T17" fmla="*/ 82 h 91"/>
                <a:gd name="T18" fmla="*/ 42 w 47"/>
                <a:gd name="T19" fmla="*/ 87 h 91"/>
                <a:gd name="T20" fmla="*/ 45 w 47"/>
                <a:gd name="T21" fmla="*/ 90 h 91"/>
                <a:gd name="T22" fmla="*/ 47 w 47"/>
                <a:gd name="T23" fmla="*/ 81 h 91"/>
                <a:gd name="T24" fmla="*/ 26 w 47"/>
                <a:gd name="T25" fmla="*/ 45 h 91"/>
                <a:gd name="T26" fmla="*/ 10 w 47"/>
                <a:gd name="T27" fmla="*/ 23 h 91"/>
                <a:gd name="T28" fmla="*/ 7 w 47"/>
                <a:gd name="T29" fmla="*/ 2 h 91"/>
                <a:gd name="T30" fmla="*/ 5 w 47"/>
                <a:gd name="T31" fmla="*/ 0 h 91"/>
                <a:gd name="T32" fmla="*/ 4 w 47"/>
                <a:gd name="T33" fmla="*/ 0 h 91"/>
                <a:gd name="T34" fmla="*/ 3 w 47"/>
                <a:gd name="T35" fmla="*/ 1 h 91"/>
                <a:gd name="T36" fmla="*/ 3 w 47"/>
                <a:gd name="T37" fmla="*/ 2 h 91"/>
                <a:gd name="T38" fmla="*/ 6 w 47"/>
                <a:gd name="T39" fmla="*/ 3 h 91"/>
                <a:gd name="T40" fmla="*/ 5 w 47"/>
                <a:gd name="T41" fmla="*/ 2 h 91"/>
                <a:gd name="T42" fmla="*/ 8 w 47"/>
                <a:gd name="T43" fmla="*/ 23 h 91"/>
                <a:gd name="T44" fmla="*/ 24 w 47"/>
                <a:gd name="T45" fmla="*/ 46 h 91"/>
                <a:gd name="T46" fmla="*/ 45 w 47"/>
                <a:gd name="T47" fmla="*/ 81 h 91"/>
                <a:gd name="T48" fmla="*/ 44 w 47"/>
                <a:gd name="T49" fmla="*/ 88 h 91"/>
                <a:gd name="T50" fmla="*/ 44 w 47"/>
                <a:gd name="T51" fmla="*/ 89 h 91"/>
                <a:gd name="T52" fmla="*/ 45 w 47"/>
                <a:gd name="T53" fmla="*/ 89 h 91"/>
                <a:gd name="T54" fmla="*/ 41 w 47"/>
                <a:gd name="T55" fmla="*/ 82 h 91"/>
                <a:gd name="T56" fmla="*/ 39 w 47"/>
                <a:gd name="T57" fmla="*/ 82 h 91"/>
                <a:gd name="T58" fmla="*/ 33 w 47"/>
                <a:gd name="T59" fmla="*/ 90 h 91"/>
                <a:gd name="T60" fmla="*/ 34 w 47"/>
                <a:gd name="T61" fmla="*/ 91 h 91"/>
                <a:gd name="T62" fmla="*/ 27 w 47"/>
                <a:gd name="T63" fmla="*/ 58 h 91"/>
                <a:gd name="T64" fmla="*/ 17 w 47"/>
                <a:gd name="T65" fmla="*/ 46 h 91"/>
                <a:gd name="T66" fmla="*/ 13 w 47"/>
                <a:gd name="T67" fmla="*/ 41 h 91"/>
                <a:gd name="T68" fmla="*/ 2 w 47"/>
                <a:gd name="T69" fmla="*/ 19 h 91"/>
                <a:gd name="T70" fmla="*/ 3 w 47"/>
                <a:gd name="T71" fmla="*/ 5 h 91"/>
                <a:gd name="T72" fmla="*/ 4 w 47"/>
                <a:gd name="T73" fmla="*/ 2 h 91"/>
                <a:gd name="T74" fmla="*/ 4 w 47"/>
                <a:gd name="T75" fmla="*/ 1 h 91"/>
                <a:gd name="T76" fmla="*/ 3 w 47"/>
                <a:gd name="T77" fmla="*/ 1 h 91"/>
                <a:gd name="T78" fmla="*/ 3 w 47"/>
                <a:gd name="T7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9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7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2"/>
                    <a:pt x="1" y="25"/>
                    <a:pt x="2" y="28"/>
                  </a:cubicBezTo>
                  <a:cubicBezTo>
                    <a:pt x="4" y="32"/>
                    <a:pt x="7" y="36"/>
                    <a:pt x="9" y="39"/>
                  </a:cubicBezTo>
                  <a:cubicBezTo>
                    <a:pt x="10" y="41"/>
                    <a:pt x="12" y="42"/>
                    <a:pt x="13" y="43"/>
                  </a:cubicBezTo>
                  <a:cubicBezTo>
                    <a:pt x="13" y="45"/>
                    <a:pt x="14" y="45"/>
                    <a:pt x="15" y="46"/>
                  </a:cubicBezTo>
                  <a:cubicBezTo>
                    <a:pt x="15" y="46"/>
                    <a:pt x="15" y="46"/>
                    <a:pt x="16" y="47"/>
                  </a:cubicBezTo>
                  <a:cubicBezTo>
                    <a:pt x="18" y="49"/>
                    <a:pt x="23" y="55"/>
                    <a:pt x="27" y="62"/>
                  </a:cubicBezTo>
                  <a:cubicBezTo>
                    <a:pt x="31" y="69"/>
                    <a:pt x="33" y="71"/>
                    <a:pt x="33" y="81"/>
                  </a:cubicBezTo>
                  <a:cubicBezTo>
                    <a:pt x="33" y="84"/>
                    <a:pt x="33" y="87"/>
                    <a:pt x="32" y="90"/>
                  </a:cubicBezTo>
                  <a:cubicBezTo>
                    <a:pt x="32" y="91"/>
                    <a:pt x="32" y="91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6" y="90"/>
                    <a:pt x="37" y="88"/>
                    <a:pt x="39" y="87"/>
                  </a:cubicBezTo>
                  <a:cubicBezTo>
                    <a:pt x="39" y="86"/>
                    <a:pt x="40" y="85"/>
                    <a:pt x="40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4"/>
                    <a:pt x="41" y="86"/>
                    <a:pt x="42" y="87"/>
                  </a:cubicBezTo>
                  <a:cubicBezTo>
                    <a:pt x="43" y="88"/>
                    <a:pt x="44" y="89"/>
                    <a:pt x="44" y="89"/>
                  </a:cubicBezTo>
                  <a:cubicBezTo>
                    <a:pt x="44" y="90"/>
                    <a:pt x="44" y="90"/>
                    <a:pt x="45" y="90"/>
                  </a:cubicBezTo>
                  <a:cubicBezTo>
                    <a:pt x="45" y="90"/>
                    <a:pt x="45" y="90"/>
                    <a:pt x="46" y="89"/>
                  </a:cubicBezTo>
                  <a:cubicBezTo>
                    <a:pt x="46" y="89"/>
                    <a:pt x="47" y="86"/>
                    <a:pt x="47" y="81"/>
                  </a:cubicBezTo>
                  <a:cubicBezTo>
                    <a:pt x="47" y="74"/>
                    <a:pt x="46" y="72"/>
                    <a:pt x="40" y="63"/>
                  </a:cubicBezTo>
                  <a:cubicBezTo>
                    <a:pt x="33" y="54"/>
                    <a:pt x="29" y="49"/>
                    <a:pt x="26" y="45"/>
                  </a:cubicBezTo>
                  <a:cubicBezTo>
                    <a:pt x="22" y="41"/>
                    <a:pt x="20" y="39"/>
                    <a:pt x="17" y="34"/>
                  </a:cubicBezTo>
                  <a:cubicBezTo>
                    <a:pt x="14" y="30"/>
                    <a:pt x="12" y="27"/>
                    <a:pt x="10" y="23"/>
                  </a:cubicBezTo>
                  <a:cubicBezTo>
                    <a:pt x="8" y="18"/>
                    <a:pt x="7" y="13"/>
                    <a:pt x="7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5" y="14"/>
                    <a:pt x="6" y="19"/>
                    <a:pt x="8" y="23"/>
                  </a:cubicBezTo>
                  <a:cubicBezTo>
                    <a:pt x="10" y="28"/>
                    <a:pt x="13" y="31"/>
                    <a:pt x="15" y="35"/>
                  </a:cubicBezTo>
                  <a:cubicBezTo>
                    <a:pt x="18" y="40"/>
                    <a:pt x="21" y="43"/>
                    <a:pt x="24" y="46"/>
                  </a:cubicBezTo>
                  <a:cubicBezTo>
                    <a:pt x="28" y="50"/>
                    <a:pt x="32" y="55"/>
                    <a:pt x="38" y="64"/>
                  </a:cubicBezTo>
                  <a:cubicBezTo>
                    <a:pt x="45" y="73"/>
                    <a:pt x="45" y="75"/>
                    <a:pt x="45" y="81"/>
                  </a:cubicBezTo>
                  <a:cubicBezTo>
                    <a:pt x="45" y="83"/>
                    <a:pt x="45" y="85"/>
                    <a:pt x="44" y="87"/>
                  </a:cubicBezTo>
                  <a:cubicBezTo>
                    <a:pt x="44" y="87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3" y="84"/>
                    <a:pt x="41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2"/>
                    <a:pt x="39" y="83"/>
                    <a:pt x="38" y="84"/>
                  </a:cubicBezTo>
                  <a:cubicBezTo>
                    <a:pt x="38" y="86"/>
                    <a:pt x="35" y="88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87"/>
                    <a:pt x="35" y="84"/>
                    <a:pt x="35" y="81"/>
                  </a:cubicBezTo>
                  <a:cubicBezTo>
                    <a:pt x="35" y="69"/>
                    <a:pt x="32" y="65"/>
                    <a:pt x="27" y="58"/>
                  </a:cubicBezTo>
                  <a:cubicBezTo>
                    <a:pt x="24" y="54"/>
                    <a:pt x="22" y="51"/>
                    <a:pt x="20" y="49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7" y="45"/>
                    <a:pt x="16" y="45"/>
                    <a:pt x="16" y="45"/>
                  </a:cubicBezTo>
                  <a:cubicBezTo>
                    <a:pt x="15" y="44"/>
                    <a:pt x="14" y="43"/>
                    <a:pt x="13" y="41"/>
                  </a:cubicBezTo>
                  <a:cubicBezTo>
                    <a:pt x="11" y="39"/>
                    <a:pt x="8" y="35"/>
                    <a:pt x="6" y="31"/>
                  </a:cubicBezTo>
                  <a:cubicBezTo>
                    <a:pt x="4" y="27"/>
                    <a:pt x="2" y="23"/>
                    <a:pt x="2" y="19"/>
                  </a:cubicBezTo>
                  <a:cubicBezTo>
                    <a:pt x="2" y="18"/>
                    <a:pt x="1" y="16"/>
                    <a:pt x="1" y="15"/>
                  </a:cubicBezTo>
                  <a:cubicBezTo>
                    <a:pt x="1" y="11"/>
                    <a:pt x="2" y="8"/>
                    <a:pt x="3" y="5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7" name="Freeform 374">
              <a:extLst>
                <a:ext uri="{FF2B5EF4-FFF2-40B4-BE49-F238E27FC236}">
                  <a16:creationId xmlns:a16="http://schemas.microsoft.com/office/drawing/2014/main" xmlns="" id="{3A19BE83-93AB-4513-8136-1C45CE70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00" y="6391275"/>
              <a:ext cx="241300" cy="471487"/>
            </a:xfrm>
            <a:custGeom>
              <a:avLst/>
              <a:gdLst>
                <a:gd name="T0" fmla="*/ 3 w 48"/>
                <a:gd name="T1" fmla="*/ 0 h 92"/>
                <a:gd name="T2" fmla="*/ 13 w 48"/>
                <a:gd name="T3" fmla="*/ 44 h 92"/>
                <a:gd name="T4" fmla="*/ 33 w 48"/>
                <a:gd name="T5" fmla="*/ 90 h 92"/>
                <a:gd name="T6" fmla="*/ 40 w 48"/>
                <a:gd name="T7" fmla="*/ 87 h 92"/>
                <a:gd name="T8" fmla="*/ 41 w 48"/>
                <a:gd name="T9" fmla="*/ 82 h 92"/>
                <a:gd name="T10" fmla="*/ 44 w 48"/>
                <a:gd name="T11" fmla="*/ 89 h 92"/>
                <a:gd name="T12" fmla="*/ 45 w 48"/>
                <a:gd name="T13" fmla="*/ 90 h 92"/>
                <a:gd name="T14" fmla="*/ 46 w 48"/>
                <a:gd name="T15" fmla="*/ 90 h 92"/>
                <a:gd name="T16" fmla="*/ 48 w 48"/>
                <a:gd name="T17" fmla="*/ 80 h 92"/>
                <a:gd name="T18" fmla="*/ 8 w 48"/>
                <a:gd name="T19" fmla="*/ 7 h 92"/>
                <a:gd name="T20" fmla="*/ 5 w 48"/>
                <a:gd name="T21" fmla="*/ 0 h 92"/>
                <a:gd name="T22" fmla="*/ 3 w 48"/>
                <a:gd name="T23" fmla="*/ 1 h 92"/>
                <a:gd name="T24" fmla="*/ 5 w 48"/>
                <a:gd name="T25" fmla="*/ 2 h 92"/>
                <a:gd name="T26" fmla="*/ 6 w 48"/>
                <a:gd name="T27" fmla="*/ 1 h 92"/>
                <a:gd name="T28" fmla="*/ 16 w 48"/>
                <a:gd name="T29" fmla="*/ 35 h 92"/>
                <a:gd name="T30" fmla="*/ 45 w 48"/>
                <a:gd name="T31" fmla="*/ 88 h 92"/>
                <a:gd name="T32" fmla="*/ 45 w 48"/>
                <a:gd name="T33" fmla="*/ 88 h 92"/>
                <a:gd name="T34" fmla="*/ 44 w 48"/>
                <a:gd name="T35" fmla="*/ 89 h 92"/>
                <a:gd name="T36" fmla="*/ 47 w 48"/>
                <a:gd name="T37" fmla="*/ 88 h 92"/>
                <a:gd name="T38" fmla="*/ 39 w 48"/>
                <a:gd name="T39" fmla="*/ 84 h 92"/>
                <a:gd name="T40" fmla="*/ 35 w 48"/>
                <a:gd name="T41" fmla="*/ 91 h 92"/>
                <a:gd name="T42" fmla="*/ 21 w 48"/>
                <a:gd name="T43" fmla="*/ 48 h 92"/>
                <a:gd name="T44" fmla="*/ 3 w 48"/>
                <a:gd name="T45" fmla="*/ 19 h 92"/>
                <a:gd name="T46" fmla="*/ 5 w 48"/>
                <a:gd name="T47" fmla="*/ 2 h 92"/>
                <a:gd name="T48" fmla="*/ 6 w 48"/>
                <a:gd name="T49" fmla="*/ 1 h 92"/>
                <a:gd name="T50" fmla="*/ 4 w 48"/>
                <a:gd name="T51" fmla="*/ 2 h 92"/>
                <a:gd name="T52" fmla="*/ 4 w 48"/>
                <a:gd name="T53" fmla="*/ 1 h 92"/>
                <a:gd name="T54" fmla="*/ 5 w 48"/>
                <a:gd name="T55" fmla="*/ 1 h 92"/>
                <a:gd name="T56" fmla="*/ 5 w 48"/>
                <a:gd name="T57" fmla="*/ 1 h 92"/>
                <a:gd name="T58" fmla="*/ 2 w 48"/>
                <a:gd name="T59" fmla="*/ 19 h 92"/>
                <a:gd name="T60" fmla="*/ 21 w 48"/>
                <a:gd name="T61" fmla="*/ 49 h 92"/>
                <a:gd name="T62" fmla="*/ 35 w 48"/>
                <a:gd name="T63" fmla="*/ 90 h 92"/>
                <a:gd name="T64" fmla="*/ 40 w 48"/>
                <a:gd name="T65" fmla="*/ 84 h 92"/>
                <a:gd name="T66" fmla="*/ 46 w 48"/>
                <a:gd name="T67" fmla="*/ 89 h 92"/>
                <a:gd name="T68" fmla="*/ 45 w 48"/>
                <a:gd name="T69" fmla="*/ 89 h 92"/>
                <a:gd name="T70" fmla="*/ 45 w 48"/>
                <a:gd name="T71" fmla="*/ 88 h 92"/>
                <a:gd name="T72" fmla="*/ 26 w 48"/>
                <a:gd name="T73" fmla="*/ 46 h 92"/>
                <a:gd name="T74" fmla="*/ 6 w 48"/>
                <a:gd name="T75" fmla="*/ 2 h 92"/>
                <a:gd name="T76" fmla="*/ 7 w 48"/>
                <a:gd name="T77" fmla="*/ 2 h 92"/>
                <a:gd name="T78" fmla="*/ 5 w 48"/>
                <a:gd name="T79" fmla="*/ 1 h 92"/>
                <a:gd name="T80" fmla="*/ 4 w 48"/>
                <a:gd name="T81" fmla="*/ 0 h 92"/>
                <a:gd name="T82" fmla="*/ 7 w 48"/>
                <a:gd name="T83" fmla="*/ 1 h 92"/>
                <a:gd name="T84" fmla="*/ 18 w 48"/>
                <a:gd name="T85" fmla="*/ 34 h 92"/>
                <a:gd name="T86" fmla="*/ 46 w 48"/>
                <a:gd name="T87" fmla="*/ 89 h 92"/>
                <a:gd name="T88" fmla="*/ 45 w 48"/>
                <a:gd name="T89" fmla="*/ 89 h 92"/>
                <a:gd name="T90" fmla="*/ 40 w 48"/>
                <a:gd name="T91" fmla="*/ 83 h 92"/>
                <a:gd name="T92" fmla="*/ 42 w 48"/>
                <a:gd name="T93" fmla="*/ 82 h 92"/>
                <a:gd name="T94" fmla="*/ 34 w 48"/>
                <a:gd name="T95" fmla="*/ 91 h 92"/>
                <a:gd name="T96" fmla="*/ 28 w 48"/>
                <a:gd name="T97" fmla="*/ 61 h 92"/>
                <a:gd name="T98" fmla="*/ 4 w 48"/>
                <a:gd name="T99" fmla="*/ 27 h 92"/>
                <a:gd name="T100" fmla="*/ 4 w 48"/>
                <a:gd name="T101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92">
                  <a:moveTo>
                    <a:pt x="4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22"/>
                    <a:pt x="2" y="25"/>
                    <a:pt x="3" y="28"/>
                  </a:cubicBezTo>
                  <a:cubicBezTo>
                    <a:pt x="5" y="32"/>
                    <a:pt x="8" y="36"/>
                    <a:pt x="10" y="39"/>
                  </a:cubicBezTo>
                  <a:cubicBezTo>
                    <a:pt x="11" y="41"/>
                    <a:pt x="12" y="43"/>
                    <a:pt x="13" y="44"/>
                  </a:cubicBezTo>
                  <a:cubicBezTo>
                    <a:pt x="14" y="45"/>
                    <a:pt x="15" y="46"/>
                    <a:pt x="15" y="46"/>
                  </a:cubicBezTo>
                  <a:cubicBezTo>
                    <a:pt x="16" y="46"/>
                    <a:pt x="16" y="47"/>
                    <a:pt x="17" y="47"/>
                  </a:cubicBezTo>
                  <a:cubicBezTo>
                    <a:pt x="19" y="50"/>
                    <a:pt x="24" y="55"/>
                    <a:pt x="28" y="62"/>
                  </a:cubicBezTo>
                  <a:cubicBezTo>
                    <a:pt x="32" y="69"/>
                    <a:pt x="34" y="71"/>
                    <a:pt x="34" y="81"/>
                  </a:cubicBezTo>
                  <a:cubicBezTo>
                    <a:pt x="34" y="84"/>
                    <a:pt x="34" y="87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7" y="90"/>
                    <a:pt x="39" y="89"/>
                    <a:pt x="40" y="87"/>
                  </a:cubicBezTo>
                  <a:cubicBezTo>
                    <a:pt x="40" y="86"/>
                    <a:pt x="41" y="85"/>
                    <a:pt x="41" y="85"/>
                  </a:cubicBezTo>
                  <a:cubicBezTo>
                    <a:pt x="42" y="84"/>
                    <a:pt x="42" y="83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4"/>
                    <a:pt x="42" y="86"/>
                    <a:pt x="43" y="87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7" y="90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8" y="86"/>
                    <a:pt x="48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4"/>
                    <a:pt x="48" y="72"/>
                    <a:pt x="41" y="63"/>
                  </a:cubicBezTo>
                  <a:cubicBezTo>
                    <a:pt x="35" y="54"/>
                    <a:pt x="30" y="49"/>
                    <a:pt x="27" y="45"/>
                  </a:cubicBezTo>
                  <a:cubicBezTo>
                    <a:pt x="24" y="41"/>
                    <a:pt x="21" y="38"/>
                    <a:pt x="18" y="34"/>
                  </a:cubicBezTo>
                  <a:cubicBezTo>
                    <a:pt x="16" y="30"/>
                    <a:pt x="13" y="27"/>
                    <a:pt x="11" y="22"/>
                  </a:cubicBezTo>
                  <a:cubicBezTo>
                    <a:pt x="9" y="18"/>
                    <a:pt x="8" y="13"/>
                    <a:pt x="8" y="7"/>
                  </a:cubicBezTo>
                  <a:cubicBezTo>
                    <a:pt x="8" y="5"/>
                    <a:pt x="8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5"/>
                    <a:pt x="6" y="7"/>
                  </a:cubicBezTo>
                  <a:cubicBezTo>
                    <a:pt x="6" y="14"/>
                    <a:pt x="7" y="19"/>
                    <a:pt x="9" y="23"/>
                  </a:cubicBezTo>
                  <a:cubicBezTo>
                    <a:pt x="11" y="28"/>
                    <a:pt x="14" y="32"/>
                    <a:pt x="16" y="35"/>
                  </a:cubicBezTo>
                  <a:cubicBezTo>
                    <a:pt x="19" y="40"/>
                    <a:pt x="22" y="43"/>
                    <a:pt x="25" y="47"/>
                  </a:cubicBezTo>
                  <a:cubicBezTo>
                    <a:pt x="29" y="51"/>
                    <a:pt x="33" y="55"/>
                    <a:pt x="39" y="64"/>
                  </a:cubicBezTo>
                  <a:cubicBezTo>
                    <a:pt x="45" y="73"/>
                    <a:pt x="45" y="75"/>
                    <a:pt x="46" y="81"/>
                  </a:cubicBezTo>
                  <a:cubicBezTo>
                    <a:pt x="46" y="83"/>
                    <a:pt x="45" y="85"/>
                    <a:pt x="45" y="86"/>
                  </a:cubicBezTo>
                  <a:cubicBezTo>
                    <a:pt x="45" y="87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4" y="84"/>
                    <a:pt x="42" y="82"/>
                  </a:cubicBezTo>
                  <a:cubicBezTo>
                    <a:pt x="42" y="81"/>
                    <a:pt x="41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40" y="82"/>
                    <a:pt x="40" y="82"/>
                  </a:cubicBezTo>
                  <a:cubicBezTo>
                    <a:pt x="40" y="82"/>
                    <a:pt x="40" y="83"/>
                    <a:pt x="39" y="84"/>
                  </a:cubicBezTo>
                  <a:cubicBezTo>
                    <a:pt x="38" y="85"/>
                    <a:pt x="36" y="88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6" y="87"/>
                    <a:pt x="36" y="84"/>
                    <a:pt x="36" y="81"/>
                  </a:cubicBezTo>
                  <a:cubicBezTo>
                    <a:pt x="36" y="69"/>
                    <a:pt x="33" y="65"/>
                    <a:pt x="28" y="57"/>
                  </a:cubicBezTo>
                  <a:cubicBezTo>
                    <a:pt x="26" y="54"/>
                    <a:pt x="23" y="51"/>
                    <a:pt x="21" y="48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8" y="45"/>
                    <a:pt x="17" y="45"/>
                    <a:pt x="17" y="44"/>
                  </a:cubicBezTo>
                  <a:cubicBezTo>
                    <a:pt x="17" y="44"/>
                    <a:pt x="16" y="43"/>
                    <a:pt x="14" y="41"/>
                  </a:cubicBezTo>
                  <a:cubicBezTo>
                    <a:pt x="12" y="38"/>
                    <a:pt x="10" y="35"/>
                    <a:pt x="7" y="31"/>
                  </a:cubicBezTo>
                  <a:cubicBezTo>
                    <a:pt x="5" y="27"/>
                    <a:pt x="3" y="22"/>
                    <a:pt x="3" y="19"/>
                  </a:cubicBezTo>
                  <a:cubicBezTo>
                    <a:pt x="3" y="18"/>
                    <a:pt x="3" y="16"/>
                    <a:pt x="3" y="15"/>
                  </a:cubicBezTo>
                  <a:cubicBezTo>
                    <a:pt x="3" y="11"/>
                    <a:pt x="3" y="8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8"/>
                    <a:pt x="2" y="11"/>
                    <a:pt x="2" y="15"/>
                  </a:cubicBezTo>
                  <a:cubicBezTo>
                    <a:pt x="2" y="16"/>
                    <a:pt x="2" y="18"/>
                    <a:pt x="2" y="19"/>
                  </a:cubicBezTo>
                  <a:cubicBezTo>
                    <a:pt x="3" y="23"/>
                    <a:pt x="5" y="27"/>
                    <a:pt x="7" y="31"/>
                  </a:cubicBezTo>
                  <a:cubicBezTo>
                    <a:pt x="9" y="35"/>
                    <a:pt x="12" y="39"/>
                    <a:pt x="14" y="41"/>
                  </a:cubicBezTo>
                  <a:cubicBezTo>
                    <a:pt x="15" y="43"/>
                    <a:pt x="16" y="44"/>
                    <a:pt x="17" y="45"/>
                  </a:cubicBezTo>
                  <a:cubicBezTo>
                    <a:pt x="17" y="45"/>
                    <a:pt x="17" y="45"/>
                    <a:pt x="18" y="46"/>
                  </a:cubicBezTo>
                  <a:cubicBezTo>
                    <a:pt x="19" y="47"/>
                    <a:pt x="20" y="48"/>
                    <a:pt x="21" y="49"/>
                  </a:cubicBezTo>
                  <a:cubicBezTo>
                    <a:pt x="23" y="51"/>
                    <a:pt x="25" y="54"/>
                    <a:pt x="28" y="58"/>
                  </a:cubicBezTo>
                  <a:cubicBezTo>
                    <a:pt x="32" y="65"/>
                    <a:pt x="36" y="69"/>
                    <a:pt x="36" y="81"/>
                  </a:cubicBezTo>
                  <a:cubicBezTo>
                    <a:pt x="36" y="84"/>
                    <a:pt x="35" y="87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7" y="88"/>
                    <a:pt x="39" y="86"/>
                    <a:pt x="40" y="84"/>
                  </a:cubicBezTo>
                  <a:cubicBezTo>
                    <a:pt x="40" y="83"/>
                    <a:pt x="40" y="83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3" y="85"/>
                    <a:pt x="46" y="89"/>
                    <a:pt x="46" y="89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7"/>
                    <a:pt x="46" y="87"/>
                  </a:cubicBezTo>
                  <a:cubicBezTo>
                    <a:pt x="46" y="85"/>
                    <a:pt x="46" y="83"/>
                    <a:pt x="46" y="81"/>
                  </a:cubicBezTo>
                  <a:cubicBezTo>
                    <a:pt x="46" y="75"/>
                    <a:pt x="46" y="73"/>
                    <a:pt x="39" y="64"/>
                  </a:cubicBezTo>
                  <a:cubicBezTo>
                    <a:pt x="33" y="55"/>
                    <a:pt x="29" y="50"/>
                    <a:pt x="26" y="46"/>
                  </a:cubicBezTo>
                  <a:cubicBezTo>
                    <a:pt x="22" y="42"/>
                    <a:pt x="20" y="39"/>
                    <a:pt x="17" y="35"/>
                  </a:cubicBezTo>
                  <a:cubicBezTo>
                    <a:pt x="14" y="31"/>
                    <a:pt x="11" y="28"/>
                    <a:pt x="10" y="23"/>
                  </a:cubicBezTo>
                  <a:cubicBezTo>
                    <a:pt x="8" y="19"/>
                    <a:pt x="6" y="14"/>
                    <a:pt x="6" y="7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8" y="13"/>
                    <a:pt x="9" y="18"/>
                    <a:pt x="11" y="23"/>
                  </a:cubicBezTo>
                  <a:cubicBezTo>
                    <a:pt x="13" y="27"/>
                    <a:pt x="15" y="31"/>
                    <a:pt x="18" y="34"/>
                  </a:cubicBezTo>
                  <a:cubicBezTo>
                    <a:pt x="21" y="39"/>
                    <a:pt x="23" y="42"/>
                    <a:pt x="26" y="46"/>
                  </a:cubicBezTo>
                  <a:cubicBezTo>
                    <a:pt x="30" y="49"/>
                    <a:pt x="34" y="54"/>
                    <a:pt x="40" y="63"/>
                  </a:cubicBezTo>
                  <a:cubicBezTo>
                    <a:pt x="47" y="72"/>
                    <a:pt x="47" y="74"/>
                    <a:pt x="47" y="80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6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4" y="88"/>
                    <a:pt x="44" y="87"/>
                  </a:cubicBezTo>
                  <a:cubicBezTo>
                    <a:pt x="43" y="86"/>
                    <a:pt x="41" y="84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3"/>
                    <a:pt x="41" y="84"/>
                    <a:pt x="41" y="84"/>
                  </a:cubicBezTo>
                  <a:cubicBezTo>
                    <a:pt x="40" y="85"/>
                    <a:pt x="40" y="86"/>
                    <a:pt x="39" y="87"/>
                  </a:cubicBezTo>
                  <a:cubicBezTo>
                    <a:pt x="38" y="88"/>
                    <a:pt x="36" y="90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7"/>
                    <a:pt x="35" y="84"/>
                    <a:pt x="35" y="81"/>
                  </a:cubicBezTo>
                  <a:cubicBezTo>
                    <a:pt x="35" y="71"/>
                    <a:pt x="32" y="68"/>
                    <a:pt x="28" y="61"/>
                  </a:cubicBezTo>
                  <a:cubicBezTo>
                    <a:pt x="24" y="54"/>
                    <a:pt x="19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5"/>
                    <a:pt x="15" y="44"/>
                    <a:pt x="14" y="43"/>
                  </a:cubicBezTo>
                  <a:cubicBezTo>
                    <a:pt x="13" y="42"/>
                    <a:pt x="12" y="41"/>
                    <a:pt x="11" y="39"/>
                  </a:cubicBezTo>
                  <a:cubicBezTo>
                    <a:pt x="8" y="36"/>
                    <a:pt x="5" y="32"/>
                    <a:pt x="4" y="27"/>
                  </a:cubicBezTo>
                  <a:cubicBezTo>
                    <a:pt x="2" y="25"/>
                    <a:pt x="1" y="22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1" y="7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8" name="Freeform 375">
              <a:extLst>
                <a:ext uri="{FF2B5EF4-FFF2-40B4-BE49-F238E27FC236}">
                  <a16:creationId xmlns:a16="http://schemas.microsoft.com/office/drawing/2014/main" xmlns="" id="{F161C17F-C2F9-4235-AE5C-2ED0CA96E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642100"/>
              <a:ext cx="146050" cy="133350"/>
            </a:xfrm>
            <a:custGeom>
              <a:avLst/>
              <a:gdLst>
                <a:gd name="T0" fmla="*/ 1 w 29"/>
                <a:gd name="T1" fmla="*/ 2 h 26"/>
                <a:gd name="T2" fmla="*/ 1 w 29"/>
                <a:gd name="T3" fmla="*/ 1 h 26"/>
                <a:gd name="T4" fmla="*/ 1 w 29"/>
                <a:gd name="T5" fmla="*/ 2 h 26"/>
                <a:gd name="T6" fmla="*/ 1 w 29"/>
                <a:gd name="T7" fmla="*/ 2 h 26"/>
                <a:gd name="T8" fmla="*/ 1 w 29"/>
                <a:gd name="T9" fmla="*/ 1 h 26"/>
                <a:gd name="T10" fmla="*/ 1 w 29"/>
                <a:gd name="T11" fmla="*/ 2 h 26"/>
                <a:gd name="T12" fmla="*/ 3 w 29"/>
                <a:gd name="T13" fmla="*/ 2 h 26"/>
                <a:gd name="T14" fmla="*/ 13 w 29"/>
                <a:gd name="T15" fmla="*/ 5 h 26"/>
                <a:gd name="T16" fmla="*/ 27 w 29"/>
                <a:gd name="T17" fmla="*/ 26 h 26"/>
                <a:gd name="T18" fmla="*/ 28 w 29"/>
                <a:gd name="T19" fmla="*/ 26 h 26"/>
                <a:gd name="T20" fmla="*/ 28 w 29"/>
                <a:gd name="T21" fmla="*/ 25 h 26"/>
                <a:gd name="T22" fmla="*/ 14 w 29"/>
                <a:gd name="T23" fmla="*/ 4 h 26"/>
                <a:gd name="T24" fmla="*/ 3 w 29"/>
                <a:gd name="T25" fmla="*/ 0 h 26"/>
                <a:gd name="T26" fmla="*/ 1 w 29"/>
                <a:gd name="T27" fmla="*/ 0 h 26"/>
                <a:gd name="T28" fmla="*/ 0 w 29"/>
                <a:gd name="T29" fmla="*/ 1 h 26"/>
                <a:gd name="T30" fmla="*/ 1 w 29"/>
                <a:gd name="T3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6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8" y="2"/>
                    <a:pt x="13" y="5"/>
                  </a:cubicBezTo>
                  <a:cubicBezTo>
                    <a:pt x="17" y="9"/>
                    <a:pt x="22" y="15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8" y="26"/>
                    <a:pt x="29" y="26"/>
                    <a:pt x="28" y="25"/>
                  </a:cubicBezTo>
                  <a:cubicBezTo>
                    <a:pt x="24" y="14"/>
                    <a:pt x="18" y="7"/>
                    <a:pt x="14" y="4"/>
                  </a:cubicBezTo>
                  <a:cubicBezTo>
                    <a:pt x="9" y="0"/>
                    <a:pt x="5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9" name="Freeform 376">
              <a:extLst>
                <a:ext uri="{FF2B5EF4-FFF2-40B4-BE49-F238E27FC236}">
                  <a16:creationId xmlns:a16="http://schemas.microsoft.com/office/drawing/2014/main" xmlns="" id="{435CF0FE-B6C9-4C5C-A4D9-C41006F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637338"/>
              <a:ext cx="146050" cy="144462"/>
            </a:xfrm>
            <a:custGeom>
              <a:avLst/>
              <a:gdLst>
                <a:gd name="T0" fmla="*/ 1 w 29"/>
                <a:gd name="T1" fmla="*/ 3 h 28"/>
                <a:gd name="T2" fmla="*/ 1 w 29"/>
                <a:gd name="T3" fmla="*/ 2 h 28"/>
                <a:gd name="T4" fmla="*/ 1 w 29"/>
                <a:gd name="T5" fmla="*/ 3 h 28"/>
                <a:gd name="T6" fmla="*/ 1 w 29"/>
                <a:gd name="T7" fmla="*/ 3 h 28"/>
                <a:gd name="T8" fmla="*/ 1 w 29"/>
                <a:gd name="T9" fmla="*/ 2 h 28"/>
                <a:gd name="T10" fmla="*/ 1 w 29"/>
                <a:gd name="T11" fmla="*/ 3 h 28"/>
                <a:gd name="T12" fmla="*/ 3 w 29"/>
                <a:gd name="T13" fmla="*/ 3 h 28"/>
                <a:gd name="T14" fmla="*/ 27 w 29"/>
                <a:gd name="T15" fmla="*/ 27 h 28"/>
                <a:gd name="T16" fmla="*/ 28 w 29"/>
                <a:gd name="T17" fmla="*/ 28 h 28"/>
                <a:gd name="T18" fmla="*/ 29 w 29"/>
                <a:gd name="T19" fmla="*/ 26 h 28"/>
                <a:gd name="T20" fmla="*/ 3 w 29"/>
                <a:gd name="T21" fmla="*/ 0 h 28"/>
                <a:gd name="T22" fmla="*/ 3 w 29"/>
                <a:gd name="T23" fmla="*/ 1 h 28"/>
                <a:gd name="T24" fmla="*/ 1 w 29"/>
                <a:gd name="T25" fmla="*/ 1 h 28"/>
                <a:gd name="T26" fmla="*/ 0 w 29"/>
                <a:gd name="T27" fmla="*/ 2 h 28"/>
                <a:gd name="T28" fmla="*/ 0 w 29"/>
                <a:gd name="T29" fmla="*/ 2 h 28"/>
                <a:gd name="T30" fmla="*/ 1 w 29"/>
                <a:gd name="T31" fmla="*/ 3 h 28"/>
                <a:gd name="T32" fmla="*/ 1 w 29"/>
                <a:gd name="T33" fmla="*/ 3 h 28"/>
                <a:gd name="T34" fmla="*/ 1 w 29"/>
                <a:gd name="T35" fmla="*/ 2 h 28"/>
                <a:gd name="T36" fmla="*/ 0 w 29"/>
                <a:gd name="T37" fmla="*/ 2 h 28"/>
                <a:gd name="T38" fmla="*/ 0 w 29"/>
                <a:gd name="T39" fmla="*/ 2 h 28"/>
                <a:gd name="T40" fmla="*/ 1 w 29"/>
                <a:gd name="T41" fmla="*/ 1 h 28"/>
                <a:gd name="T42" fmla="*/ 3 w 29"/>
                <a:gd name="T43" fmla="*/ 1 h 28"/>
                <a:gd name="T44" fmla="*/ 3 w 29"/>
                <a:gd name="T45" fmla="*/ 1 h 28"/>
                <a:gd name="T46" fmla="*/ 3 w 29"/>
                <a:gd name="T47" fmla="*/ 1 h 28"/>
                <a:gd name="T48" fmla="*/ 3 w 29"/>
                <a:gd name="T49" fmla="*/ 1 h 28"/>
                <a:gd name="T50" fmla="*/ 28 w 29"/>
                <a:gd name="T51" fmla="*/ 26 h 28"/>
                <a:gd name="T52" fmla="*/ 28 w 29"/>
                <a:gd name="T53" fmla="*/ 27 h 28"/>
                <a:gd name="T54" fmla="*/ 27 w 29"/>
                <a:gd name="T55" fmla="*/ 27 h 28"/>
                <a:gd name="T56" fmla="*/ 3 w 29"/>
                <a:gd name="T57" fmla="*/ 2 h 28"/>
                <a:gd name="T58" fmla="*/ 1 w 29"/>
                <a:gd name="T59" fmla="*/ 3 h 28"/>
                <a:gd name="T60" fmla="*/ 1 w 29"/>
                <a:gd name="T61" fmla="*/ 2 h 28"/>
                <a:gd name="T62" fmla="*/ 1 w 29"/>
                <a:gd name="T63" fmla="*/ 3 h 28"/>
                <a:gd name="T64" fmla="*/ 1 w 29"/>
                <a:gd name="T65" fmla="*/ 2 h 28"/>
                <a:gd name="T66" fmla="*/ 1 w 29"/>
                <a:gd name="T67" fmla="*/ 3 h 28"/>
                <a:gd name="T68" fmla="*/ 1 w 29"/>
                <a:gd name="T69" fmla="*/ 2 h 28"/>
                <a:gd name="T70" fmla="*/ 1 w 29"/>
                <a:gd name="T71" fmla="*/ 3 h 28"/>
                <a:gd name="T72" fmla="*/ 1 w 29"/>
                <a:gd name="T7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8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8" y="3"/>
                    <a:pt x="12" y="7"/>
                  </a:cubicBezTo>
                  <a:cubicBezTo>
                    <a:pt x="17" y="10"/>
                    <a:pt x="22" y="16"/>
                    <a:pt x="27" y="27"/>
                  </a:cubicBezTo>
                  <a:cubicBezTo>
                    <a:pt x="27" y="27"/>
                    <a:pt x="2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4" y="15"/>
                    <a:pt x="19" y="8"/>
                    <a:pt x="14" y="5"/>
                  </a:cubicBezTo>
                  <a:cubicBezTo>
                    <a:pt x="9" y="1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2"/>
                    <a:pt x="14" y="5"/>
                  </a:cubicBezTo>
                  <a:cubicBezTo>
                    <a:pt x="18" y="9"/>
                    <a:pt x="24" y="1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2" y="15"/>
                    <a:pt x="17" y="9"/>
                    <a:pt x="13" y="6"/>
                  </a:cubicBezTo>
                  <a:cubicBezTo>
                    <a:pt x="8" y="3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0" name="Freeform 377">
              <a:extLst>
                <a:ext uri="{FF2B5EF4-FFF2-40B4-BE49-F238E27FC236}">
                  <a16:creationId xmlns:a16="http://schemas.microsoft.com/office/drawing/2014/main" xmlns="" id="{8AB6E223-8FAB-48DB-B7DB-97DB2F56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788" y="6600825"/>
              <a:ext cx="195263" cy="103187"/>
            </a:xfrm>
            <a:custGeom>
              <a:avLst/>
              <a:gdLst>
                <a:gd name="T0" fmla="*/ 1 w 39"/>
                <a:gd name="T1" fmla="*/ 2 h 20"/>
                <a:gd name="T2" fmla="*/ 1 w 39"/>
                <a:gd name="T3" fmla="*/ 2 h 20"/>
                <a:gd name="T4" fmla="*/ 37 w 39"/>
                <a:gd name="T5" fmla="*/ 19 h 20"/>
                <a:gd name="T6" fmla="*/ 39 w 39"/>
                <a:gd name="T7" fmla="*/ 19 h 20"/>
                <a:gd name="T8" fmla="*/ 39 w 39"/>
                <a:gd name="T9" fmla="*/ 18 h 20"/>
                <a:gd name="T10" fmla="*/ 1 w 39"/>
                <a:gd name="T11" fmla="*/ 0 h 20"/>
                <a:gd name="T12" fmla="*/ 0 w 39"/>
                <a:gd name="T13" fmla="*/ 1 h 20"/>
                <a:gd name="T14" fmla="*/ 1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6" y="3"/>
                    <a:pt x="37" y="19"/>
                  </a:cubicBezTo>
                  <a:cubicBezTo>
                    <a:pt x="38" y="20"/>
                    <a:pt x="38" y="20"/>
                    <a:pt x="39" y="19"/>
                  </a:cubicBezTo>
                  <a:cubicBezTo>
                    <a:pt x="39" y="19"/>
                    <a:pt x="39" y="18"/>
                    <a:pt x="39" y="18"/>
                  </a:cubicBezTo>
                  <a:cubicBezTo>
                    <a:pt x="16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1" name="Freeform 378">
              <a:extLst>
                <a:ext uri="{FF2B5EF4-FFF2-40B4-BE49-F238E27FC236}">
                  <a16:creationId xmlns:a16="http://schemas.microsoft.com/office/drawing/2014/main" xmlns="" id="{FD6066C5-5357-48A4-B68C-1A565530D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6025" y="6600825"/>
              <a:ext cx="200025" cy="103187"/>
            </a:xfrm>
            <a:custGeom>
              <a:avLst/>
              <a:gdLst>
                <a:gd name="T0" fmla="*/ 2 w 40"/>
                <a:gd name="T1" fmla="*/ 2 h 20"/>
                <a:gd name="T2" fmla="*/ 2 w 40"/>
                <a:gd name="T3" fmla="*/ 2 h 20"/>
                <a:gd name="T4" fmla="*/ 2 w 40"/>
                <a:gd name="T5" fmla="*/ 2 h 20"/>
                <a:gd name="T6" fmla="*/ 2 w 40"/>
                <a:gd name="T7" fmla="*/ 2 h 20"/>
                <a:gd name="T8" fmla="*/ 2 w 40"/>
                <a:gd name="T9" fmla="*/ 2 h 20"/>
                <a:gd name="T10" fmla="*/ 38 w 40"/>
                <a:gd name="T11" fmla="*/ 20 h 20"/>
                <a:gd name="T12" fmla="*/ 39 w 40"/>
                <a:gd name="T13" fmla="*/ 20 h 20"/>
                <a:gd name="T14" fmla="*/ 40 w 40"/>
                <a:gd name="T15" fmla="*/ 19 h 20"/>
                <a:gd name="T16" fmla="*/ 40 w 40"/>
                <a:gd name="T17" fmla="*/ 19 h 20"/>
                <a:gd name="T18" fmla="*/ 40 w 40"/>
                <a:gd name="T19" fmla="*/ 18 h 20"/>
                <a:gd name="T20" fmla="*/ 2 w 40"/>
                <a:gd name="T21" fmla="*/ 0 h 20"/>
                <a:gd name="T22" fmla="*/ 2 w 40"/>
                <a:gd name="T23" fmla="*/ 0 h 20"/>
                <a:gd name="T24" fmla="*/ 2 w 40"/>
                <a:gd name="T25" fmla="*/ 0 h 20"/>
                <a:gd name="T26" fmla="*/ 2 w 40"/>
                <a:gd name="T27" fmla="*/ 0 h 20"/>
                <a:gd name="T28" fmla="*/ 0 w 40"/>
                <a:gd name="T29" fmla="*/ 1 h 20"/>
                <a:gd name="T30" fmla="*/ 1 w 40"/>
                <a:gd name="T31" fmla="*/ 1 h 20"/>
                <a:gd name="T32" fmla="*/ 0 w 40"/>
                <a:gd name="T33" fmla="*/ 1 h 20"/>
                <a:gd name="T34" fmla="*/ 0 w 40"/>
                <a:gd name="T35" fmla="*/ 1 h 20"/>
                <a:gd name="T36" fmla="*/ 2 w 40"/>
                <a:gd name="T37" fmla="*/ 2 h 20"/>
                <a:gd name="T38" fmla="*/ 2 w 40"/>
                <a:gd name="T39" fmla="*/ 2 h 20"/>
                <a:gd name="T40" fmla="*/ 2 w 40"/>
                <a:gd name="T41" fmla="*/ 2 h 20"/>
                <a:gd name="T42" fmla="*/ 1 w 40"/>
                <a:gd name="T43" fmla="*/ 1 h 20"/>
                <a:gd name="T44" fmla="*/ 1 w 40"/>
                <a:gd name="T45" fmla="*/ 1 h 20"/>
                <a:gd name="T46" fmla="*/ 1 w 40"/>
                <a:gd name="T47" fmla="*/ 1 h 20"/>
                <a:gd name="T48" fmla="*/ 1 w 40"/>
                <a:gd name="T49" fmla="*/ 1 h 20"/>
                <a:gd name="T50" fmla="*/ 1 w 40"/>
                <a:gd name="T51" fmla="*/ 1 h 20"/>
                <a:gd name="T52" fmla="*/ 1 w 40"/>
                <a:gd name="T53" fmla="*/ 1 h 20"/>
                <a:gd name="T54" fmla="*/ 1 w 40"/>
                <a:gd name="T55" fmla="*/ 1 h 20"/>
                <a:gd name="T56" fmla="*/ 1 w 40"/>
                <a:gd name="T57" fmla="*/ 1 h 20"/>
                <a:gd name="T58" fmla="*/ 2 w 40"/>
                <a:gd name="T59" fmla="*/ 1 h 20"/>
                <a:gd name="T60" fmla="*/ 2 w 40"/>
                <a:gd name="T61" fmla="*/ 1 h 20"/>
                <a:gd name="T62" fmla="*/ 2 w 40"/>
                <a:gd name="T63" fmla="*/ 1 h 20"/>
                <a:gd name="T64" fmla="*/ 2 w 40"/>
                <a:gd name="T65" fmla="*/ 1 h 20"/>
                <a:gd name="T66" fmla="*/ 39 w 40"/>
                <a:gd name="T67" fmla="*/ 18 h 20"/>
                <a:gd name="T68" fmla="*/ 40 w 40"/>
                <a:gd name="T69" fmla="*/ 19 h 20"/>
                <a:gd name="T70" fmla="*/ 39 w 40"/>
                <a:gd name="T71" fmla="*/ 19 h 20"/>
                <a:gd name="T72" fmla="*/ 39 w 40"/>
                <a:gd name="T73" fmla="*/ 19 h 20"/>
                <a:gd name="T74" fmla="*/ 39 w 40"/>
                <a:gd name="T75" fmla="*/ 19 h 20"/>
                <a:gd name="T76" fmla="*/ 2 w 40"/>
                <a:gd name="T77" fmla="*/ 2 h 20"/>
                <a:gd name="T78" fmla="*/ 2 w 40"/>
                <a:gd name="T79" fmla="*/ 2 h 20"/>
                <a:gd name="T80" fmla="*/ 2 w 40"/>
                <a:gd name="T8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7" y="3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17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7" y="1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7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2" name="Freeform 379">
              <a:extLst>
                <a:ext uri="{FF2B5EF4-FFF2-40B4-BE49-F238E27FC236}">
                  <a16:creationId xmlns:a16="http://schemas.microsoft.com/office/drawing/2014/main" xmlns="" id="{4CAD6F25-F39F-4704-8EAE-6524B3BAF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1425" y="6580188"/>
              <a:ext cx="119063" cy="52387"/>
            </a:xfrm>
            <a:custGeom>
              <a:avLst/>
              <a:gdLst>
                <a:gd name="T0" fmla="*/ 1 w 24"/>
                <a:gd name="T1" fmla="*/ 2 h 10"/>
                <a:gd name="T2" fmla="*/ 1 w 24"/>
                <a:gd name="T3" fmla="*/ 2 h 10"/>
                <a:gd name="T4" fmla="*/ 23 w 24"/>
                <a:gd name="T5" fmla="*/ 10 h 10"/>
                <a:gd name="T6" fmla="*/ 24 w 24"/>
                <a:gd name="T7" fmla="*/ 10 h 10"/>
                <a:gd name="T8" fmla="*/ 24 w 24"/>
                <a:gd name="T9" fmla="*/ 8 h 10"/>
                <a:gd name="T10" fmla="*/ 1 w 24"/>
                <a:gd name="T11" fmla="*/ 0 h 10"/>
                <a:gd name="T12" fmla="*/ 0 w 24"/>
                <a:gd name="T13" fmla="*/ 0 h 10"/>
                <a:gd name="T14" fmla="*/ 1 w 2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1" y="4"/>
                    <a:pt x="23" y="10"/>
                  </a:cubicBez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11" y="2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3" name="Freeform 380">
              <a:extLst>
                <a:ext uri="{FF2B5EF4-FFF2-40B4-BE49-F238E27FC236}">
                  <a16:creationId xmlns:a16="http://schemas.microsoft.com/office/drawing/2014/main" xmlns="" id="{26AF0134-4AB0-491F-A2CE-C88C828DD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075" y="6575425"/>
              <a:ext cx="125413" cy="57150"/>
            </a:xfrm>
            <a:custGeom>
              <a:avLst/>
              <a:gdLst>
                <a:gd name="T0" fmla="*/ 2 w 25"/>
                <a:gd name="T1" fmla="*/ 3 h 11"/>
                <a:gd name="T2" fmla="*/ 1 w 25"/>
                <a:gd name="T3" fmla="*/ 3 h 11"/>
                <a:gd name="T4" fmla="*/ 2 w 25"/>
                <a:gd name="T5" fmla="*/ 3 h 11"/>
                <a:gd name="T6" fmla="*/ 24 w 25"/>
                <a:gd name="T7" fmla="*/ 11 h 11"/>
                <a:gd name="T8" fmla="*/ 24 w 25"/>
                <a:gd name="T9" fmla="*/ 11 h 11"/>
                <a:gd name="T10" fmla="*/ 25 w 25"/>
                <a:gd name="T11" fmla="*/ 11 h 11"/>
                <a:gd name="T12" fmla="*/ 25 w 25"/>
                <a:gd name="T13" fmla="*/ 10 h 11"/>
                <a:gd name="T14" fmla="*/ 25 w 25"/>
                <a:gd name="T15" fmla="*/ 9 h 11"/>
                <a:gd name="T16" fmla="*/ 2 w 25"/>
                <a:gd name="T17" fmla="*/ 0 h 11"/>
                <a:gd name="T18" fmla="*/ 2 w 25"/>
                <a:gd name="T19" fmla="*/ 0 h 11"/>
                <a:gd name="T20" fmla="*/ 2 w 25"/>
                <a:gd name="T21" fmla="*/ 0 h 11"/>
                <a:gd name="T22" fmla="*/ 2 w 25"/>
                <a:gd name="T23" fmla="*/ 0 h 11"/>
                <a:gd name="T24" fmla="*/ 0 w 25"/>
                <a:gd name="T25" fmla="*/ 1 h 11"/>
                <a:gd name="T26" fmla="*/ 0 w 25"/>
                <a:gd name="T27" fmla="*/ 2 h 11"/>
                <a:gd name="T28" fmla="*/ 1 w 25"/>
                <a:gd name="T29" fmla="*/ 3 h 11"/>
                <a:gd name="T30" fmla="*/ 2 w 25"/>
                <a:gd name="T31" fmla="*/ 3 h 11"/>
                <a:gd name="T32" fmla="*/ 2 w 25"/>
                <a:gd name="T33" fmla="*/ 2 h 11"/>
                <a:gd name="T34" fmla="*/ 1 w 25"/>
                <a:gd name="T35" fmla="*/ 2 h 11"/>
                <a:gd name="T36" fmla="*/ 1 w 25"/>
                <a:gd name="T37" fmla="*/ 2 h 11"/>
                <a:gd name="T38" fmla="*/ 2 w 25"/>
                <a:gd name="T39" fmla="*/ 1 h 11"/>
                <a:gd name="T40" fmla="*/ 2 w 25"/>
                <a:gd name="T41" fmla="*/ 1 h 11"/>
                <a:gd name="T42" fmla="*/ 2 w 25"/>
                <a:gd name="T43" fmla="*/ 1 h 11"/>
                <a:gd name="T44" fmla="*/ 2 w 25"/>
                <a:gd name="T45" fmla="*/ 1 h 11"/>
                <a:gd name="T46" fmla="*/ 24 w 25"/>
                <a:gd name="T47" fmla="*/ 10 h 11"/>
                <a:gd name="T48" fmla="*/ 25 w 25"/>
                <a:gd name="T49" fmla="*/ 10 h 11"/>
                <a:gd name="T50" fmla="*/ 25 w 25"/>
                <a:gd name="T51" fmla="*/ 10 h 11"/>
                <a:gd name="T52" fmla="*/ 24 w 25"/>
                <a:gd name="T53" fmla="*/ 11 h 11"/>
                <a:gd name="T54" fmla="*/ 24 w 25"/>
                <a:gd name="T55" fmla="*/ 11 h 11"/>
                <a:gd name="T56" fmla="*/ 2 w 25"/>
                <a:gd name="T57" fmla="*/ 2 h 11"/>
                <a:gd name="T58" fmla="*/ 2 w 25"/>
                <a:gd name="T59" fmla="*/ 2 h 11"/>
                <a:gd name="T60" fmla="*/ 2 w 25"/>
                <a:gd name="T6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1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2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12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2" y="3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2" y="5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4" name="Freeform 381">
              <a:extLst>
                <a:ext uri="{FF2B5EF4-FFF2-40B4-BE49-F238E27FC236}">
                  <a16:creationId xmlns:a16="http://schemas.microsoft.com/office/drawing/2014/main" xmlns="" id="{B68FFBE8-3AD9-488C-AFDC-559A07AC7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00" y="6559550"/>
              <a:ext cx="185738" cy="107950"/>
            </a:xfrm>
            <a:custGeom>
              <a:avLst/>
              <a:gdLst>
                <a:gd name="T0" fmla="*/ 0 w 37"/>
                <a:gd name="T1" fmla="*/ 3 h 21"/>
                <a:gd name="T2" fmla="*/ 14 w 37"/>
                <a:gd name="T3" fmla="*/ 5 h 21"/>
                <a:gd name="T4" fmla="*/ 34 w 37"/>
                <a:gd name="T5" fmla="*/ 21 h 21"/>
                <a:gd name="T6" fmla="*/ 37 w 37"/>
                <a:gd name="T7" fmla="*/ 19 h 21"/>
                <a:gd name="T8" fmla="*/ 15 w 37"/>
                <a:gd name="T9" fmla="*/ 2 h 21"/>
                <a:gd name="T10" fmla="*/ 0 w 37"/>
                <a:gd name="T11" fmla="*/ 0 h 21"/>
                <a:gd name="T12" fmla="*/ 0 w 37"/>
                <a:gd name="T1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1">
                  <a:moveTo>
                    <a:pt x="0" y="3"/>
                  </a:moveTo>
                  <a:cubicBezTo>
                    <a:pt x="0" y="3"/>
                    <a:pt x="6" y="3"/>
                    <a:pt x="14" y="5"/>
                  </a:cubicBezTo>
                  <a:cubicBezTo>
                    <a:pt x="21" y="8"/>
                    <a:pt x="30" y="12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2" y="10"/>
                    <a:pt x="23" y="5"/>
                    <a:pt x="15" y="2"/>
                  </a:cubicBezTo>
                  <a:cubicBezTo>
                    <a:pt x="7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5" name="Freeform 382">
              <a:extLst>
                <a:ext uri="{FF2B5EF4-FFF2-40B4-BE49-F238E27FC236}">
                  <a16:creationId xmlns:a16="http://schemas.microsoft.com/office/drawing/2014/main" xmlns="" id="{AA4B4FB0-AF5F-4850-A4F9-636F2199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6667500"/>
              <a:ext cx="787400" cy="103187"/>
            </a:xfrm>
            <a:custGeom>
              <a:avLst/>
              <a:gdLst>
                <a:gd name="T0" fmla="*/ 0 w 157"/>
                <a:gd name="T1" fmla="*/ 2 h 20"/>
                <a:gd name="T2" fmla="*/ 0 w 157"/>
                <a:gd name="T3" fmla="*/ 6 h 20"/>
                <a:gd name="T4" fmla="*/ 14 w 157"/>
                <a:gd name="T5" fmla="*/ 20 h 20"/>
                <a:gd name="T6" fmla="*/ 156 w 157"/>
                <a:gd name="T7" fmla="*/ 20 h 20"/>
                <a:gd name="T8" fmla="*/ 157 w 157"/>
                <a:gd name="T9" fmla="*/ 19 h 20"/>
                <a:gd name="T10" fmla="*/ 156 w 157"/>
                <a:gd name="T11" fmla="*/ 17 h 20"/>
                <a:gd name="T12" fmla="*/ 14 w 157"/>
                <a:gd name="T13" fmla="*/ 17 h 20"/>
                <a:gd name="T14" fmla="*/ 3 w 157"/>
                <a:gd name="T15" fmla="*/ 6 h 20"/>
                <a:gd name="T16" fmla="*/ 3 w 157"/>
                <a:gd name="T17" fmla="*/ 2 h 20"/>
                <a:gd name="T18" fmla="*/ 1 w 157"/>
                <a:gd name="T19" fmla="*/ 0 h 20"/>
                <a:gd name="T20" fmla="*/ 0 w 157"/>
                <a:gd name="T2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20">
                  <a:moveTo>
                    <a:pt x="0" y="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4"/>
                    <a:pt x="6" y="20"/>
                    <a:pt x="14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6" y="20"/>
                    <a:pt x="157" y="19"/>
                    <a:pt x="157" y="19"/>
                  </a:cubicBezTo>
                  <a:cubicBezTo>
                    <a:pt x="157" y="18"/>
                    <a:pt x="156" y="17"/>
                    <a:pt x="15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8" y="17"/>
                    <a:pt x="3" y="12"/>
                    <a:pt x="3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6" name="Freeform 383">
              <a:extLst>
                <a:ext uri="{FF2B5EF4-FFF2-40B4-BE49-F238E27FC236}">
                  <a16:creationId xmlns:a16="http://schemas.microsoft.com/office/drawing/2014/main" xmlns="" id="{614688BD-AB73-449F-B1A4-277E8A2A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6646863"/>
              <a:ext cx="250825" cy="107950"/>
            </a:xfrm>
            <a:custGeom>
              <a:avLst/>
              <a:gdLst>
                <a:gd name="T0" fmla="*/ 2 w 50"/>
                <a:gd name="T1" fmla="*/ 21 h 21"/>
                <a:gd name="T2" fmla="*/ 2 w 50"/>
                <a:gd name="T3" fmla="*/ 21 h 21"/>
                <a:gd name="T4" fmla="*/ 14 w 50"/>
                <a:gd name="T5" fmla="*/ 19 h 21"/>
                <a:gd name="T6" fmla="*/ 22 w 50"/>
                <a:gd name="T7" fmla="*/ 13 h 21"/>
                <a:gd name="T8" fmla="*/ 26 w 50"/>
                <a:gd name="T9" fmla="*/ 2 h 21"/>
                <a:gd name="T10" fmla="*/ 24 w 50"/>
                <a:gd name="T11" fmla="*/ 2 h 21"/>
                <a:gd name="T12" fmla="*/ 24 w 50"/>
                <a:gd name="T13" fmla="*/ 3 h 21"/>
                <a:gd name="T14" fmla="*/ 48 w 50"/>
                <a:gd name="T15" fmla="*/ 3 h 21"/>
                <a:gd name="T16" fmla="*/ 50 w 50"/>
                <a:gd name="T17" fmla="*/ 2 h 21"/>
                <a:gd name="T18" fmla="*/ 48 w 50"/>
                <a:gd name="T19" fmla="*/ 0 h 21"/>
                <a:gd name="T20" fmla="*/ 24 w 50"/>
                <a:gd name="T21" fmla="*/ 0 h 21"/>
                <a:gd name="T22" fmla="*/ 23 w 50"/>
                <a:gd name="T23" fmla="*/ 1 h 21"/>
                <a:gd name="T24" fmla="*/ 23 w 50"/>
                <a:gd name="T25" fmla="*/ 2 h 21"/>
                <a:gd name="T26" fmla="*/ 20 w 50"/>
                <a:gd name="T27" fmla="*/ 11 h 21"/>
                <a:gd name="T28" fmla="*/ 9 w 50"/>
                <a:gd name="T29" fmla="*/ 17 h 21"/>
                <a:gd name="T30" fmla="*/ 2 w 50"/>
                <a:gd name="T31" fmla="*/ 18 h 21"/>
                <a:gd name="T32" fmla="*/ 2 w 50"/>
                <a:gd name="T33" fmla="*/ 18 h 21"/>
                <a:gd name="T34" fmla="*/ 0 w 50"/>
                <a:gd name="T35" fmla="*/ 20 h 21"/>
                <a:gd name="T36" fmla="*/ 2 w 50"/>
                <a:gd name="T3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2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9" y="21"/>
                    <a:pt x="14" y="19"/>
                  </a:cubicBezTo>
                  <a:cubicBezTo>
                    <a:pt x="17" y="17"/>
                    <a:pt x="20" y="16"/>
                    <a:pt x="22" y="13"/>
                  </a:cubicBezTo>
                  <a:cubicBezTo>
                    <a:pt x="24" y="10"/>
                    <a:pt x="26" y="7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48" y="0"/>
                    <a:pt x="37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6"/>
                    <a:pt x="21" y="9"/>
                    <a:pt x="20" y="11"/>
                  </a:cubicBezTo>
                  <a:cubicBezTo>
                    <a:pt x="17" y="14"/>
                    <a:pt x="13" y="16"/>
                    <a:pt x="9" y="17"/>
                  </a:cubicBezTo>
                  <a:cubicBezTo>
                    <a:pt x="6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VbxWmx8lLs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4E39CA11-899D-4328-92F3-904FB31EA7CA}"/>
              </a:ext>
            </a:extLst>
          </p:cNvPr>
          <p:cNvSpPr/>
          <p:nvPr/>
        </p:nvSpPr>
        <p:spPr>
          <a:xfrm>
            <a:off x="3565003" y="5949387"/>
            <a:ext cx="8626997" cy="90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xmlns="" id="{BC0FF207-DC64-48AD-ACD1-44FBA1F15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126720" y="6194483"/>
            <a:ext cx="499130" cy="418420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xmlns="" id="{9A480585-45CB-4992-95C8-7FBDF391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-1"/>
            <a:ext cx="6276513" cy="686450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AF5E2D66-A80B-458D-91DA-1D2DCEA87125}"/>
              </a:ext>
            </a:extLst>
          </p:cNvPr>
          <p:cNvSpPr/>
          <p:nvPr/>
        </p:nvSpPr>
        <p:spPr>
          <a:xfrm>
            <a:off x="614743" y="446788"/>
            <a:ext cx="5275749" cy="225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rtlCol="0" anchor="t">
            <a:spAutoFit/>
          </a:bodyPr>
          <a:lstStyle/>
          <a:p>
            <a:r>
              <a:rPr lang="uk-UA" sz="6600" b="1" dirty="0"/>
              <a:t>Порядок слів у реченні</a:t>
            </a:r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xmlns="" id="{B69BF7FA-AB5D-4703-9ED1-56009F359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77740" y="1833531"/>
            <a:ext cx="7007860" cy="63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asens">
            <a:hlinkClick r:id="" action="ppaction://media"/>
            <a:extLst>
              <a:ext uri="{FF2B5EF4-FFF2-40B4-BE49-F238E27FC236}">
                <a16:creationId xmlns:a16="http://schemas.microsoft.com/office/drawing/2014/main" xmlns="" id="{EC726F8B-52A8-44C9-BF39-0C6CF78A2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28699"/>
            <a:ext cx="8534400" cy="4800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509A282-1BB0-4E17-BFCA-630D47D33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0" y="0"/>
            <a:ext cx="12192000" cy="6070032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3552D058-B669-4C4D-B116-57241FCF87F9}"/>
              </a:ext>
            </a:extLst>
          </p:cNvPr>
          <p:cNvSpPr/>
          <p:nvPr/>
        </p:nvSpPr>
        <p:spPr>
          <a:xfrm>
            <a:off x="3137963" y="5377934"/>
            <a:ext cx="5916074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JM" dirty="0">
                <a:hlinkClick r:id="rId6"/>
              </a:rPr>
              <a:t>https://www.youtube.com/watch?v=VbxWmx8lLs0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5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8E5E7199-D29C-41A8-BC1D-2C1ECACD825A}"/>
              </a:ext>
            </a:extLst>
          </p:cNvPr>
          <p:cNvSpPr/>
          <p:nvPr/>
        </p:nvSpPr>
        <p:spPr>
          <a:xfrm>
            <a:off x="1117600" y="2103120"/>
            <a:ext cx="10281920" cy="3820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91A86F00-B2F2-47AA-8A94-0501EA184E3E}"/>
              </a:ext>
            </a:extLst>
          </p:cNvPr>
          <p:cNvSpPr/>
          <p:nvPr/>
        </p:nvSpPr>
        <p:spPr>
          <a:xfrm>
            <a:off x="0" y="541139"/>
            <a:ext cx="12192000" cy="120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800" b="1">
                <a:ea typeface="Calibri" panose="020F0502020204030204" pitchFamily="34" charset="0"/>
                <a:cs typeface="Times New Roman" panose="02020603050405020304" pitchFamily="18" charset="0"/>
              </a:rPr>
              <a:t>Визначте тип порядку слів у реченнях:</a:t>
            </a:r>
            <a:endParaRPr lang="uk-UA" sz="40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7349" y="390237"/>
            <a:ext cx="11295016" cy="13601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AD6F5CFE-FEA5-4477-8F83-235A0252BF0E}"/>
              </a:ext>
            </a:extLst>
          </p:cNvPr>
          <p:cNvSpPr txBox="1">
            <a:spLocks/>
          </p:cNvSpPr>
          <p:nvPr/>
        </p:nvSpPr>
        <p:spPr>
          <a:xfrm>
            <a:off x="1673497" y="2632822"/>
            <a:ext cx="9170125" cy="27607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chemeClr val="accent2"/>
              </a:buClr>
              <a:buSzPct val="129000"/>
              <a:buNone/>
            </a:pPr>
            <a:r>
              <a:rPr lang="uk-UA" sz="4400" dirty="0"/>
              <a:t>Ми все частіше стаємо свідками гніву природи.</a:t>
            </a:r>
          </a:p>
          <a:p>
            <a:pPr marL="0" indent="0">
              <a:spcBef>
                <a:spcPts val="1800"/>
              </a:spcBef>
              <a:buClr>
                <a:schemeClr val="accent2"/>
              </a:buClr>
              <a:buSzPct val="129000"/>
              <a:buNone/>
            </a:pPr>
            <a:r>
              <a:rPr lang="uk-UA" sz="4400" dirty="0">
                <a:solidFill>
                  <a:schemeClr val="dk1"/>
                </a:solidFill>
              </a:rPr>
              <a:t>Сила, з якою вони змітають усе на своєму шляху, вражає.</a:t>
            </a:r>
          </a:p>
        </p:txBody>
      </p:sp>
    </p:spTree>
    <p:extLst>
      <p:ext uri="{BB962C8B-B14F-4D97-AF65-F5344CB8AC3E}">
        <p14:creationId xmlns:p14="http://schemas.microsoft.com/office/powerpoint/2010/main" val="136936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8E5E7199-D29C-41A8-BC1D-2C1ECACD825A}"/>
              </a:ext>
            </a:extLst>
          </p:cNvPr>
          <p:cNvSpPr/>
          <p:nvPr/>
        </p:nvSpPr>
        <p:spPr>
          <a:xfrm>
            <a:off x="1117600" y="2103120"/>
            <a:ext cx="10281920" cy="3820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91A86F00-B2F2-47AA-8A94-0501EA184E3E}"/>
              </a:ext>
            </a:extLst>
          </p:cNvPr>
          <p:cNvSpPr/>
          <p:nvPr/>
        </p:nvSpPr>
        <p:spPr>
          <a:xfrm>
            <a:off x="0" y="541139"/>
            <a:ext cx="12192000" cy="120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800" b="1">
                <a:ea typeface="Calibri" panose="020F0502020204030204" pitchFamily="34" charset="0"/>
                <a:cs typeface="Times New Roman" panose="02020603050405020304" pitchFamily="18" charset="0"/>
              </a:rPr>
              <a:t>Визначте тип порядку слів у реченнях:</a:t>
            </a:r>
            <a:endParaRPr lang="uk-UA" sz="40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7349" y="390237"/>
            <a:ext cx="11295016" cy="13601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AD6F5CFE-FEA5-4477-8F83-235A0252BF0E}"/>
              </a:ext>
            </a:extLst>
          </p:cNvPr>
          <p:cNvSpPr txBox="1">
            <a:spLocks/>
          </p:cNvSpPr>
          <p:nvPr/>
        </p:nvSpPr>
        <p:spPr>
          <a:xfrm>
            <a:off x="1673497" y="2632822"/>
            <a:ext cx="9170125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chemeClr val="accent2"/>
              </a:buClr>
              <a:buSzPct val="129000"/>
              <a:buNone/>
            </a:pPr>
            <a:r>
              <a:rPr lang="uk-UA" sz="4400" dirty="0"/>
              <a:t>Ніби навмисне змушує успішні країни починати з самого початку повінь, на заваді якій не стане ані людське життя, ані бетонний міст…</a:t>
            </a:r>
          </a:p>
        </p:txBody>
      </p:sp>
    </p:spTree>
    <p:extLst>
      <p:ext uri="{BB962C8B-B14F-4D97-AF65-F5344CB8AC3E}">
        <p14:creationId xmlns:p14="http://schemas.microsoft.com/office/powerpoint/2010/main" val="282998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71852" y="2379088"/>
            <a:ext cx="10244831" cy="3046988"/>
          </a:xfrm>
        </p:spPr>
        <p:txBody>
          <a:bodyPr wrap="square">
            <a:spAutoFit/>
          </a:bodyPr>
          <a:lstStyle/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600" dirty="0"/>
              <a:t>Ми все частіше стаємо свідками гніву природи.</a:t>
            </a:r>
          </a:p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600" dirty="0"/>
              <a:t>І от тільки-но відчуття свободи з’являється — день Помпеї не за горами. </a:t>
            </a:r>
          </a:p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600" dirty="0"/>
              <a:t>Руйнівна нещадна стихія, люті морози, які пронизують до кісток…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87383" y="364112"/>
            <a:ext cx="11704320" cy="749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2AFA8BC-3989-438B-9E04-EF5EE3AB8505}"/>
              </a:ext>
            </a:extLst>
          </p:cNvPr>
          <p:cNvSpPr/>
          <p:nvPr/>
        </p:nvSpPr>
        <p:spPr>
          <a:xfrm>
            <a:off x="0" y="541139"/>
            <a:ext cx="12192000" cy="1475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800" b="1">
                <a:ea typeface="Calibri" panose="020F0502020204030204" pitchFamily="34" charset="0"/>
                <a:cs typeface="Times New Roman" panose="02020603050405020304" pitchFamily="18" charset="0"/>
              </a:rPr>
              <a:t>Які ще мовні засоби використовує автор, щоб підсилити почуття небезпеки?</a:t>
            </a:r>
          </a:p>
        </p:txBody>
      </p:sp>
    </p:spTree>
    <p:extLst>
      <p:ext uri="{BB962C8B-B14F-4D97-AF65-F5344CB8AC3E}">
        <p14:creationId xmlns:p14="http://schemas.microsoft.com/office/powerpoint/2010/main" val="12224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Групувати 131">
            <a:extLst>
              <a:ext uri="{FF2B5EF4-FFF2-40B4-BE49-F238E27FC236}">
                <a16:creationId xmlns:a16="http://schemas.microsoft.com/office/drawing/2014/main" xmlns="" id="{C13331BB-7012-42D2-A3C7-11FF473C22F3}"/>
              </a:ext>
            </a:extLst>
          </p:cNvPr>
          <p:cNvGrpSpPr/>
          <p:nvPr/>
        </p:nvGrpSpPr>
        <p:grpSpPr>
          <a:xfrm>
            <a:off x="45614" y="-121812"/>
            <a:ext cx="1234546" cy="1234546"/>
            <a:chOff x="7434841" y="132096"/>
            <a:chExt cx="1549896" cy="1549896"/>
          </a:xfrm>
        </p:grpSpPr>
        <p:sp>
          <p:nvSpPr>
            <p:cNvPr id="28" name="Полілінія: фігура 27">
              <a:extLst>
                <a:ext uri="{FF2B5EF4-FFF2-40B4-BE49-F238E27FC236}">
                  <a16:creationId xmlns:a16="http://schemas.microsoft.com/office/drawing/2014/main" xmlns="" id="{A432E7D3-86A0-40B3-A90E-8A444539D6C0}"/>
                </a:ext>
              </a:extLst>
            </p:cNvPr>
            <p:cNvSpPr/>
            <p:nvPr/>
          </p:nvSpPr>
          <p:spPr>
            <a:xfrm>
              <a:off x="7434841" y="132096"/>
              <a:ext cx="1549896" cy="1549896"/>
            </a:xfrm>
            <a:custGeom>
              <a:avLst/>
              <a:gdLst>
                <a:gd name="connsiteX0" fmla="*/ 1160987 w 1549896"/>
                <a:gd name="connsiteY0" fmla="*/ 391116 h 1549896"/>
                <a:gd name="connsiteX1" fmla="*/ 1160987 w 1549896"/>
                <a:gd name="connsiteY1" fmla="*/ 1160987 h 1549896"/>
                <a:gd name="connsiteX2" fmla="*/ 391116 w 1549896"/>
                <a:gd name="connsiteY2" fmla="*/ 1160987 h 1549896"/>
                <a:gd name="connsiteX3" fmla="*/ 391116 w 1549896"/>
                <a:gd name="connsiteY3" fmla="*/ 391116 h 1549896"/>
                <a:gd name="connsiteX4" fmla="*/ 1160987 w 1549896"/>
                <a:gd name="connsiteY4" fmla="*/ 391116 h 154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96" h="1549896">
                  <a:moveTo>
                    <a:pt x="1160987" y="391116"/>
                  </a:moveTo>
                  <a:cubicBezTo>
                    <a:pt x="1373581" y="603710"/>
                    <a:pt x="1373581" y="948393"/>
                    <a:pt x="1160987" y="1160987"/>
                  </a:cubicBezTo>
                  <a:cubicBezTo>
                    <a:pt x="948393" y="1373581"/>
                    <a:pt x="603710" y="1373581"/>
                    <a:pt x="391116" y="1160987"/>
                  </a:cubicBezTo>
                  <a:cubicBezTo>
                    <a:pt x="178522" y="948393"/>
                    <a:pt x="178522" y="603710"/>
                    <a:pt x="391116" y="391116"/>
                  </a:cubicBezTo>
                  <a:cubicBezTo>
                    <a:pt x="603710" y="178522"/>
                    <a:pt x="948393" y="178522"/>
                    <a:pt x="1160987" y="391116"/>
                  </a:cubicBezTo>
                  <a:close/>
                </a:path>
              </a:pathLst>
            </a:custGeom>
            <a:solidFill>
              <a:srgbClr val="F16D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" name="Полілінія: фігура 28">
              <a:extLst>
                <a:ext uri="{FF2B5EF4-FFF2-40B4-BE49-F238E27FC236}">
                  <a16:creationId xmlns:a16="http://schemas.microsoft.com/office/drawing/2014/main" xmlns="" id="{8F2CE9D6-7366-40C0-8FF1-D53DF8548FCE}"/>
                </a:ext>
              </a:extLst>
            </p:cNvPr>
            <p:cNvSpPr/>
            <p:nvPr/>
          </p:nvSpPr>
          <p:spPr>
            <a:xfrm>
              <a:off x="7807227" y="395864"/>
              <a:ext cx="949748" cy="1060455"/>
            </a:xfrm>
            <a:custGeom>
              <a:avLst/>
              <a:gdLst>
                <a:gd name="connsiteX0" fmla="*/ 601138 w 949748"/>
                <a:gd name="connsiteY0" fmla="*/ 4370 h 1060455"/>
                <a:gd name="connsiteX1" fmla="*/ 737657 w 949748"/>
                <a:gd name="connsiteY1" fmla="*/ 277641 h 1060455"/>
                <a:gd name="connsiteX2" fmla="*/ 298967 w 949748"/>
                <a:gd name="connsiteY2" fmla="*/ 910302 h 1060455"/>
                <a:gd name="connsiteX3" fmla="*/ 4370 w 949748"/>
                <a:gd name="connsiteY3" fmla="*/ 881926 h 1060455"/>
                <a:gd name="connsiteX4" fmla="*/ 500512 w 949748"/>
                <a:gd name="connsiteY4" fmla="*/ 1047345 h 1060455"/>
                <a:gd name="connsiteX5" fmla="*/ 939202 w 949748"/>
                <a:gd name="connsiteY5" fmla="*/ 414685 h 1060455"/>
                <a:gd name="connsiteX6" fmla="*/ 601138 w 949748"/>
                <a:gd name="connsiteY6" fmla="*/ 4370 h 10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9748" h="1060455">
                  <a:moveTo>
                    <a:pt x="601138" y="4370"/>
                  </a:moveTo>
                  <a:cubicBezTo>
                    <a:pt x="669544" y="77961"/>
                    <a:pt x="718429" y="171421"/>
                    <a:pt x="737657" y="277641"/>
                  </a:cubicBezTo>
                  <a:cubicBezTo>
                    <a:pt x="791205" y="573462"/>
                    <a:pt x="594846" y="856697"/>
                    <a:pt x="298967" y="910302"/>
                  </a:cubicBezTo>
                  <a:cubicBezTo>
                    <a:pt x="196243" y="928889"/>
                    <a:pt x="95033" y="917352"/>
                    <a:pt x="4370" y="881926"/>
                  </a:cubicBezTo>
                  <a:cubicBezTo>
                    <a:pt x="126497" y="1013318"/>
                    <a:pt x="310911" y="1081665"/>
                    <a:pt x="500512" y="1047345"/>
                  </a:cubicBezTo>
                  <a:cubicBezTo>
                    <a:pt x="796332" y="993798"/>
                    <a:pt x="992749" y="710505"/>
                    <a:pt x="939202" y="414685"/>
                  </a:cubicBezTo>
                  <a:cubicBezTo>
                    <a:pt x="904242" y="221589"/>
                    <a:pt x="771452" y="70852"/>
                    <a:pt x="601138" y="4370"/>
                  </a:cubicBezTo>
                  <a:close/>
                </a:path>
              </a:pathLst>
            </a:custGeom>
            <a:solidFill>
              <a:srgbClr val="EF64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" name="Полілінія: фігура 29">
              <a:extLst>
                <a:ext uri="{FF2B5EF4-FFF2-40B4-BE49-F238E27FC236}">
                  <a16:creationId xmlns:a16="http://schemas.microsoft.com/office/drawing/2014/main" xmlns="" id="{2CE6EFB1-469D-4FCB-9249-582656BB27DB}"/>
                </a:ext>
              </a:extLst>
            </p:cNvPr>
            <p:cNvSpPr/>
            <p:nvPr/>
          </p:nvSpPr>
          <p:spPr>
            <a:xfrm>
              <a:off x="7698726" y="399926"/>
              <a:ext cx="897308" cy="885655"/>
            </a:xfrm>
            <a:custGeom>
              <a:avLst/>
              <a:gdLst>
                <a:gd name="connsiteX0" fmla="*/ 59557 w 897308"/>
                <a:gd name="connsiteY0" fmla="*/ 648526 h 885655"/>
                <a:gd name="connsiteX1" fmla="*/ 466842 w 897308"/>
                <a:gd name="connsiteY1" fmla="*/ 61138 h 885655"/>
                <a:gd name="connsiteX2" fmla="*/ 896210 w 897308"/>
                <a:gd name="connsiteY2" fmla="*/ 183907 h 885655"/>
                <a:gd name="connsiteX3" fmla="*/ 419820 w 897308"/>
                <a:gd name="connsiteY3" fmla="*/ 12544 h 885655"/>
                <a:gd name="connsiteX4" fmla="*/ 12536 w 897308"/>
                <a:gd name="connsiteY4" fmla="*/ 599931 h 885655"/>
                <a:gd name="connsiteX5" fmla="*/ 170555 w 897308"/>
                <a:gd name="connsiteY5" fmla="*/ 884448 h 885655"/>
                <a:gd name="connsiteX6" fmla="*/ 59557 w 897308"/>
                <a:gd name="connsiteY6" fmla="*/ 648526 h 88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7308" h="885655">
                  <a:moveTo>
                    <a:pt x="59557" y="648526"/>
                  </a:moveTo>
                  <a:cubicBezTo>
                    <a:pt x="9797" y="373856"/>
                    <a:pt x="192172" y="110898"/>
                    <a:pt x="466842" y="61138"/>
                  </a:cubicBezTo>
                  <a:cubicBezTo>
                    <a:pt x="627367" y="32063"/>
                    <a:pt x="783930" y="82289"/>
                    <a:pt x="896210" y="183907"/>
                  </a:cubicBezTo>
                  <a:cubicBezTo>
                    <a:pt x="783347" y="50359"/>
                    <a:pt x="604176" y="-20843"/>
                    <a:pt x="419820" y="12544"/>
                  </a:cubicBezTo>
                  <a:cubicBezTo>
                    <a:pt x="145151" y="62304"/>
                    <a:pt x="-37166" y="325262"/>
                    <a:pt x="12536" y="599931"/>
                  </a:cubicBezTo>
                  <a:cubicBezTo>
                    <a:pt x="33220" y="714076"/>
                    <a:pt x="90671" y="812197"/>
                    <a:pt x="170555" y="884448"/>
                  </a:cubicBezTo>
                  <a:cubicBezTo>
                    <a:pt x="115260" y="819073"/>
                    <a:pt x="75872" y="738781"/>
                    <a:pt x="59557" y="648526"/>
                  </a:cubicBezTo>
                  <a:close/>
                </a:path>
              </a:pathLst>
            </a:custGeom>
            <a:solidFill>
              <a:srgbClr val="F28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" name="Полілінія: фігура 30">
              <a:extLst>
                <a:ext uri="{FF2B5EF4-FFF2-40B4-BE49-F238E27FC236}">
                  <a16:creationId xmlns:a16="http://schemas.microsoft.com/office/drawing/2014/main" xmlns="" id="{FCCBBD0A-240D-4FD8-A8EA-01EB2E690657}"/>
                </a:ext>
              </a:extLst>
            </p:cNvPr>
            <p:cNvSpPr/>
            <p:nvPr/>
          </p:nvSpPr>
          <p:spPr>
            <a:xfrm>
              <a:off x="7949868" y="772925"/>
              <a:ext cx="87400" cy="139840"/>
            </a:xfrm>
            <a:custGeom>
              <a:avLst/>
              <a:gdLst>
                <a:gd name="connsiteX0" fmla="*/ 85124 w 87400"/>
                <a:gd name="connsiteY0" fmla="*/ 64135 h 139840"/>
                <a:gd name="connsiteX1" fmla="*/ 57680 w 87400"/>
                <a:gd name="connsiteY1" fmla="*/ 137784 h 139840"/>
                <a:gd name="connsiteX2" fmla="*/ 6172 w 87400"/>
                <a:gd name="connsiteY2" fmla="*/ 78411 h 139840"/>
                <a:gd name="connsiteX3" fmla="*/ 33616 w 87400"/>
                <a:gd name="connsiteY3" fmla="*/ 4761 h 139840"/>
                <a:gd name="connsiteX4" fmla="*/ 85124 w 87400"/>
                <a:gd name="connsiteY4" fmla="*/ 64135 h 1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00" h="139840">
                  <a:moveTo>
                    <a:pt x="85124" y="64135"/>
                  </a:moveTo>
                  <a:cubicBezTo>
                    <a:pt x="91766" y="100902"/>
                    <a:pt x="79472" y="133881"/>
                    <a:pt x="57680" y="137784"/>
                  </a:cubicBezTo>
                  <a:cubicBezTo>
                    <a:pt x="35888" y="141747"/>
                    <a:pt x="12814" y="115119"/>
                    <a:pt x="6172" y="78411"/>
                  </a:cubicBezTo>
                  <a:cubicBezTo>
                    <a:pt x="-470" y="41644"/>
                    <a:pt x="11824" y="8665"/>
                    <a:pt x="33616" y="4761"/>
                  </a:cubicBezTo>
                  <a:cubicBezTo>
                    <a:pt x="55407" y="799"/>
                    <a:pt x="78481" y="27369"/>
                    <a:pt x="85124" y="64135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" name="Полілінія: фігура 31">
              <a:extLst>
                <a:ext uri="{FF2B5EF4-FFF2-40B4-BE49-F238E27FC236}">
                  <a16:creationId xmlns:a16="http://schemas.microsoft.com/office/drawing/2014/main" xmlns="" id="{2400ED5F-D32F-4829-82CB-659FEF516A7E}"/>
                </a:ext>
              </a:extLst>
            </p:cNvPr>
            <p:cNvSpPr/>
            <p:nvPr/>
          </p:nvSpPr>
          <p:spPr>
            <a:xfrm>
              <a:off x="8344567" y="701432"/>
              <a:ext cx="87400" cy="139840"/>
            </a:xfrm>
            <a:custGeom>
              <a:avLst/>
              <a:gdLst>
                <a:gd name="connsiteX0" fmla="*/ 85123 w 87400"/>
                <a:gd name="connsiteY0" fmla="*/ 64135 h 139840"/>
                <a:gd name="connsiteX1" fmla="*/ 57680 w 87400"/>
                <a:gd name="connsiteY1" fmla="*/ 137784 h 139840"/>
                <a:gd name="connsiteX2" fmla="*/ 6172 w 87400"/>
                <a:gd name="connsiteY2" fmla="*/ 78410 h 139840"/>
                <a:gd name="connsiteX3" fmla="*/ 33616 w 87400"/>
                <a:gd name="connsiteY3" fmla="*/ 4761 h 139840"/>
                <a:gd name="connsiteX4" fmla="*/ 85123 w 87400"/>
                <a:gd name="connsiteY4" fmla="*/ 64135 h 1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00" h="139840">
                  <a:moveTo>
                    <a:pt x="85123" y="64135"/>
                  </a:moveTo>
                  <a:cubicBezTo>
                    <a:pt x="91766" y="100901"/>
                    <a:pt x="79472" y="133880"/>
                    <a:pt x="57680" y="137784"/>
                  </a:cubicBezTo>
                  <a:cubicBezTo>
                    <a:pt x="35888" y="141746"/>
                    <a:pt x="12814" y="115118"/>
                    <a:pt x="6172" y="78410"/>
                  </a:cubicBezTo>
                  <a:cubicBezTo>
                    <a:pt x="-470" y="41644"/>
                    <a:pt x="11824" y="8665"/>
                    <a:pt x="33616" y="4761"/>
                  </a:cubicBezTo>
                  <a:cubicBezTo>
                    <a:pt x="55407" y="799"/>
                    <a:pt x="78423" y="27426"/>
                    <a:pt x="85123" y="64135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" name="Полілінія: фігура 32">
              <a:extLst>
                <a:ext uri="{FF2B5EF4-FFF2-40B4-BE49-F238E27FC236}">
                  <a16:creationId xmlns:a16="http://schemas.microsoft.com/office/drawing/2014/main" xmlns="" id="{0BD011F9-B310-42F5-BE7C-2B2BDA3F10FD}"/>
                </a:ext>
              </a:extLst>
            </p:cNvPr>
            <p:cNvSpPr/>
            <p:nvPr/>
          </p:nvSpPr>
          <p:spPr>
            <a:xfrm>
              <a:off x="7996579" y="949539"/>
              <a:ext cx="506921" cy="238894"/>
            </a:xfrm>
            <a:custGeom>
              <a:avLst/>
              <a:gdLst>
                <a:gd name="connsiteX0" fmla="*/ 476987 w 506920"/>
                <a:gd name="connsiteY0" fmla="*/ 156889 h 238893"/>
                <a:gd name="connsiteX1" fmla="*/ 502274 w 506920"/>
                <a:gd name="connsiteY1" fmla="*/ 132417 h 238893"/>
                <a:gd name="connsiteX2" fmla="*/ 222419 w 506920"/>
                <a:gd name="connsiteY2" fmla="*/ 8775 h 238893"/>
                <a:gd name="connsiteX3" fmla="*/ 4851 w 506920"/>
                <a:gd name="connsiteY3" fmla="*/ 217370 h 238893"/>
                <a:gd name="connsiteX4" fmla="*/ 36898 w 506920"/>
                <a:gd name="connsiteY4" fmla="*/ 231703 h 238893"/>
                <a:gd name="connsiteX5" fmla="*/ 476987 w 506920"/>
                <a:gd name="connsiteY5" fmla="*/ 156889 h 23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920" h="238893">
                  <a:moveTo>
                    <a:pt x="476987" y="156889"/>
                  </a:moveTo>
                  <a:cubicBezTo>
                    <a:pt x="493185" y="167785"/>
                    <a:pt x="512646" y="148965"/>
                    <a:pt x="502274" y="132417"/>
                  </a:cubicBezTo>
                  <a:cubicBezTo>
                    <a:pt x="444765" y="40705"/>
                    <a:pt x="335457" y="-11677"/>
                    <a:pt x="222419" y="8775"/>
                  </a:cubicBezTo>
                  <a:cubicBezTo>
                    <a:pt x="111304" y="28877"/>
                    <a:pt x="28158" y="113713"/>
                    <a:pt x="4851" y="217370"/>
                  </a:cubicBezTo>
                  <a:cubicBezTo>
                    <a:pt x="597" y="236306"/>
                    <a:pt x="25652" y="247435"/>
                    <a:pt x="36898" y="231703"/>
                  </a:cubicBezTo>
                  <a:cubicBezTo>
                    <a:pt x="101516" y="141506"/>
                    <a:pt x="248348" y="3239"/>
                    <a:pt x="476987" y="156889"/>
                  </a:cubicBezTo>
                  <a:close/>
                </a:path>
              </a:pathLst>
            </a:custGeom>
            <a:solidFill>
              <a:srgbClr val="5E4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" name="Полілінія: фігура 33">
              <a:extLst>
                <a:ext uri="{FF2B5EF4-FFF2-40B4-BE49-F238E27FC236}">
                  <a16:creationId xmlns:a16="http://schemas.microsoft.com/office/drawing/2014/main" xmlns="" id="{7EED58E0-EF07-47DC-AC9A-661A247F9049}"/>
                </a:ext>
              </a:extLst>
            </p:cNvPr>
            <p:cNvSpPr/>
            <p:nvPr/>
          </p:nvSpPr>
          <p:spPr>
            <a:xfrm>
              <a:off x="7912934" y="627188"/>
              <a:ext cx="180627" cy="151494"/>
            </a:xfrm>
            <a:custGeom>
              <a:avLst/>
              <a:gdLst>
                <a:gd name="connsiteX0" fmla="*/ 6081 w 180627"/>
                <a:gd name="connsiteY0" fmla="*/ 48506 h 151493"/>
                <a:gd name="connsiteX1" fmla="*/ 35497 w 180627"/>
                <a:gd name="connsiteY1" fmla="*/ 6081 h 151493"/>
                <a:gd name="connsiteX2" fmla="*/ 177041 w 180627"/>
                <a:gd name="connsiteY2" fmla="*/ 104222 h 151493"/>
                <a:gd name="connsiteX3" fmla="*/ 147625 w 180627"/>
                <a:gd name="connsiteY3" fmla="*/ 146647 h 15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27" h="151493">
                  <a:moveTo>
                    <a:pt x="6081" y="48506"/>
                  </a:moveTo>
                  <a:lnTo>
                    <a:pt x="35497" y="6081"/>
                  </a:lnTo>
                  <a:lnTo>
                    <a:pt x="177041" y="104222"/>
                  </a:lnTo>
                  <a:lnTo>
                    <a:pt x="147625" y="146647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" name="Полілінія: фігура 34">
              <a:extLst>
                <a:ext uri="{FF2B5EF4-FFF2-40B4-BE49-F238E27FC236}">
                  <a16:creationId xmlns:a16="http://schemas.microsoft.com/office/drawing/2014/main" xmlns="" id="{0B3AD270-F11B-483A-A74F-FF5B420A1927}"/>
                </a:ext>
              </a:extLst>
            </p:cNvPr>
            <p:cNvSpPr/>
            <p:nvPr/>
          </p:nvSpPr>
          <p:spPr>
            <a:xfrm>
              <a:off x="8256113" y="552636"/>
              <a:ext cx="151494" cy="180627"/>
            </a:xfrm>
            <a:custGeom>
              <a:avLst/>
              <a:gdLst>
                <a:gd name="connsiteX0" fmla="*/ 104222 w 151493"/>
                <a:gd name="connsiteY0" fmla="*/ 6081 h 180627"/>
                <a:gd name="connsiteX1" fmla="*/ 146647 w 151493"/>
                <a:gd name="connsiteY1" fmla="*/ 35497 h 180627"/>
                <a:gd name="connsiteX2" fmla="*/ 48506 w 151493"/>
                <a:gd name="connsiteY2" fmla="*/ 177041 h 180627"/>
                <a:gd name="connsiteX3" fmla="*/ 6081 w 151493"/>
                <a:gd name="connsiteY3" fmla="*/ 147625 h 18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3" h="180627">
                  <a:moveTo>
                    <a:pt x="104222" y="6081"/>
                  </a:moveTo>
                  <a:lnTo>
                    <a:pt x="146647" y="35497"/>
                  </a:lnTo>
                  <a:lnTo>
                    <a:pt x="48506" y="177041"/>
                  </a:lnTo>
                  <a:lnTo>
                    <a:pt x="6081" y="147625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4078" y="2757720"/>
            <a:ext cx="6829148" cy="3000821"/>
          </a:xfrm>
        </p:spPr>
        <p:txBody>
          <a:bodyPr wrap="square">
            <a:spAutoFit/>
          </a:bodyPr>
          <a:lstStyle/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200" dirty="0"/>
              <a:t>визначити емоцію,</a:t>
            </a:r>
          </a:p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200" dirty="0"/>
              <a:t>відмежуватися від неї, </a:t>
            </a:r>
          </a:p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200" dirty="0"/>
              <a:t>краще зрозуміти новини і своє ставлення до проблеми,</a:t>
            </a:r>
          </a:p>
          <a:p>
            <a:pPr marL="612000" indent="-612000">
              <a:spcBef>
                <a:spcPts val="1800"/>
              </a:spcBef>
              <a:buClr>
                <a:schemeClr val="accent2"/>
              </a:buClr>
              <a:buSzPct val="129000"/>
              <a:buChar char="●"/>
            </a:pPr>
            <a:r>
              <a:rPr lang="uk-UA" sz="3200" dirty="0"/>
              <a:t>не пійматися на фейкову новину.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2AFA8BC-3989-438B-9E04-EF5EE3AB8505}"/>
              </a:ext>
            </a:extLst>
          </p:cNvPr>
          <p:cNvSpPr/>
          <p:nvPr/>
        </p:nvSpPr>
        <p:spPr>
          <a:xfrm>
            <a:off x="0" y="770276"/>
            <a:ext cx="4348480" cy="9573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Сильні емоції?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12FC0E5B-4C77-45B9-A8A9-AF828D142604}"/>
              </a:ext>
            </a:extLst>
          </p:cNvPr>
          <p:cNvSpPr/>
          <p:nvPr/>
        </p:nvSpPr>
        <p:spPr>
          <a:xfrm>
            <a:off x="5659120" y="770276"/>
            <a:ext cx="6532880" cy="9573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Зупиніться на хвилину</a:t>
            </a:r>
          </a:p>
        </p:txBody>
      </p:sp>
      <p:sp>
        <p:nvSpPr>
          <p:cNvPr id="6" name="Объект 1">
            <a:extLst>
              <a:ext uri="{FF2B5EF4-FFF2-40B4-BE49-F238E27FC236}">
                <a16:creationId xmlns:a16="http://schemas.microsoft.com/office/drawing/2014/main" xmlns="" id="{C5BC5DC9-3836-4162-895F-A935C393933C}"/>
              </a:ext>
            </a:extLst>
          </p:cNvPr>
          <p:cNvSpPr txBox="1">
            <a:spLocks/>
          </p:cNvSpPr>
          <p:nvPr/>
        </p:nvSpPr>
        <p:spPr>
          <a:xfrm>
            <a:off x="216812" y="1993008"/>
            <a:ext cx="1024483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chemeClr val="accent2"/>
              </a:buClr>
              <a:buSzPct val="129000"/>
              <a:buNone/>
            </a:pPr>
            <a:r>
              <a:rPr lang="uk-UA" sz="4000" b="1" dirty="0">
                <a:solidFill>
                  <a:schemeClr val="accent1"/>
                </a:solidFill>
              </a:rPr>
              <a:t>Це дасть можливість: </a:t>
            </a: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xmlns="" id="{5D516CDB-7957-428B-9EE4-28765048E1AC}"/>
              </a:ext>
            </a:extLst>
          </p:cNvPr>
          <p:cNvSpPr/>
          <p:nvPr/>
        </p:nvSpPr>
        <p:spPr>
          <a:xfrm>
            <a:off x="4348480" y="958561"/>
            <a:ext cx="1310640" cy="58078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xmlns="" id="{9D0AD33F-3ECB-4D05-A84B-F9DD73EA3789}"/>
              </a:ext>
            </a:extLst>
          </p:cNvPr>
          <p:cNvGrpSpPr/>
          <p:nvPr/>
        </p:nvGrpSpPr>
        <p:grpSpPr>
          <a:xfrm>
            <a:off x="10862494" y="3047577"/>
            <a:ext cx="1182816" cy="1182816"/>
            <a:chOff x="10925804" y="392495"/>
            <a:chExt cx="1182816" cy="1182816"/>
          </a:xfrm>
        </p:grpSpPr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xmlns="" id="{2E2AA883-E223-47AB-9C2E-4FB05A2D03AF}"/>
                </a:ext>
              </a:extLst>
            </p:cNvPr>
            <p:cNvSpPr/>
            <p:nvPr/>
          </p:nvSpPr>
          <p:spPr>
            <a:xfrm>
              <a:off x="10925804" y="392495"/>
              <a:ext cx="1182816" cy="1182816"/>
            </a:xfrm>
            <a:custGeom>
              <a:avLst/>
              <a:gdLst>
                <a:gd name="connsiteX0" fmla="*/ 886221 w 1182815"/>
                <a:gd name="connsiteY0" fmla="*/ 299527 h 1182815"/>
                <a:gd name="connsiteX1" fmla="*/ 886221 w 1182815"/>
                <a:gd name="connsiteY1" fmla="*/ 886222 h 1182815"/>
                <a:gd name="connsiteX2" fmla="*/ 299527 w 1182815"/>
                <a:gd name="connsiteY2" fmla="*/ 886222 h 1182815"/>
                <a:gd name="connsiteX3" fmla="*/ 299527 w 1182815"/>
                <a:gd name="connsiteY3" fmla="*/ 299527 h 1182815"/>
                <a:gd name="connsiteX4" fmla="*/ 886221 w 1182815"/>
                <a:gd name="connsiteY4" fmla="*/ 299527 h 11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815" h="1182815">
                  <a:moveTo>
                    <a:pt x="886221" y="299527"/>
                  </a:moveTo>
                  <a:cubicBezTo>
                    <a:pt x="1048233" y="461538"/>
                    <a:pt x="1048233" y="724210"/>
                    <a:pt x="886221" y="886222"/>
                  </a:cubicBezTo>
                  <a:cubicBezTo>
                    <a:pt x="724210" y="1048233"/>
                    <a:pt x="461538" y="1048233"/>
                    <a:pt x="299527" y="886222"/>
                  </a:cubicBezTo>
                  <a:cubicBezTo>
                    <a:pt x="137516" y="724210"/>
                    <a:pt x="137516" y="461539"/>
                    <a:pt x="299527" y="299527"/>
                  </a:cubicBezTo>
                  <a:cubicBezTo>
                    <a:pt x="461538" y="137516"/>
                    <a:pt x="724210" y="137516"/>
                    <a:pt x="886221" y="299527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xmlns="" id="{4EB3E7EA-C213-4F12-A4CD-41EBF42A76B6}"/>
                </a:ext>
              </a:extLst>
            </p:cNvPr>
            <p:cNvSpPr/>
            <p:nvPr/>
          </p:nvSpPr>
          <p:spPr>
            <a:xfrm>
              <a:off x="11127559" y="676768"/>
              <a:ext cx="809908" cy="722508"/>
            </a:xfrm>
            <a:custGeom>
              <a:avLst/>
              <a:gdLst>
                <a:gd name="connsiteX0" fmla="*/ 673855 w 809908"/>
                <a:gd name="connsiteY0" fmla="*/ 4370 h 722508"/>
                <a:gd name="connsiteX1" fmla="*/ 693666 w 809908"/>
                <a:gd name="connsiteY1" fmla="*/ 236330 h 722508"/>
                <a:gd name="connsiteX2" fmla="*/ 205040 w 809908"/>
                <a:gd name="connsiteY2" fmla="*/ 560993 h 722508"/>
                <a:gd name="connsiteX3" fmla="*/ 4370 w 809908"/>
                <a:gd name="connsiteY3" fmla="*/ 458035 h 722508"/>
                <a:gd name="connsiteX4" fmla="*/ 309221 w 809908"/>
                <a:gd name="connsiteY4" fmla="*/ 714759 h 722508"/>
                <a:gd name="connsiteX5" fmla="*/ 797847 w 809908"/>
                <a:gd name="connsiteY5" fmla="*/ 390096 h 722508"/>
                <a:gd name="connsiteX6" fmla="*/ 673855 w 809908"/>
                <a:gd name="connsiteY6" fmla="*/ 4370 h 72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9908" h="722508">
                  <a:moveTo>
                    <a:pt x="673855" y="4370"/>
                  </a:moveTo>
                  <a:cubicBezTo>
                    <a:pt x="701590" y="75747"/>
                    <a:pt x="709922" y="155631"/>
                    <a:pt x="693666" y="236330"/>
                  </a:cubicBezTo>
                  <a:cubicBezTo>
                    <a:pt x="648393" y="460890"/>
                    <a:pt x="429601" y="606266"/>
                    <a:pt x="205040" y="560993"/>
                  </a:cubicBezTo>
                  <a:cubicBezTo>
                    <a:pt x="127022" y="545261"/>
                    <a:pt x="58616" y="508611"/>
                    <a:pt x="4370" y="458035"/>
                  </a:cubicBezTo>
                  <a:cubicBezTo>
                    <a:pt x="53897" y="585406"/>
                    <a:pt x="165303" y="685742"/>
                    <a:pt x="309221" y="714759"/>
                  </a:cubicBezTo>
                  <a:cubicBezTo>
                    <a:pt x="533782" y="760032"/>
                    <a:pt x="752574" y="614715"/>
                    <a:pt x="797847" y="390096"/>
                  </a:cubicBezTo>
                  <a:cubicBezTo>
                    <a:pt x="827446" y="243497"/>
                    <a:pt x="775764" y="99403"/>
                    <a:pt x="673855" y="4370"/>
                  </a:cubicBezTo>
                  <a:close/>
                </a:path>
              </a:pathLst>
            </a:custGeom>
            <a:solidFill>
              <a:srgbClr val="FDC4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xmlns="" id="{7F25BC97-9102-4883-AFFA-012041BB9B9D}"/>
                </a:ext>
              </a:extLst>
            </p:cNvPr>
            <p:cNvSpPr/>
            <p:nvPr/>
          </p:nvSpPr>
          <p:spPr>
            <a:xfrm>
              <a:off x="11126992" y="596256"/>
              <a:ext cx="757468" cy="559361"/>
            </a:xfrm>
            <a:custGeom>
              <a:avLst/>
              <a:gdLst>
                <a:gd name="connsiteX0" fmla="*/ 31681 w 757468"/>
                <a:gd name="connsiteY0" fmla="*/ 361126 h 559361"/>
                <a:gd name="connsiteX1" fmla="*/ 485346 w 757468"/>
                <a:gd name="connsiteY1" fmla="*/ 59712 h 559361"/>
                <a:gd name="connsiteX2" fmla="*/ 754888 w 757468"/>
                <a:gd name="connsiteY2" fmla="*/ 267433 h 559361"/>
                <a:gd name="connsiteX3" fmla="*/ 465710 w 757468"/>
                <a:gd name="connsiteY3" fmla="*/ 12049 h 559361"/>
                <a:gd name="connsiteX4" fmla="*/ 12045 w 757468"/>
                <a:gd name="connsiteY4" fmla="*/ 313463 h 559361"/>
                <a:gd name="connsiteX5" fmla="*/ 43917 w 757468"/>
                <a:gd name="connsiteY5" fmla="*/ 559407 h 559361"/>
                <a:gd name="connsiteX6" fmla="*/ 31681 w 757468"/>
                <a:gd name="connsiteY6" fmla="*/ 361126 h 55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7468" h="559361">
                  <a:moveTo>
                    <a:pt x="31681" y="361126"/>
                  </a:moveTo>
                  <a:cubicBezTo>
                    <a:pt x="73750" y="152589"/>
                    <a:pt x="276868" y="17643"/>
                    <a:pt x="485346" y="59712"/>
                  </a:cubicBezTo>
                  <a:cubicBezTo>
                    <a:pt x="607240" y="84300"/>
                    <a:pt x="703963" y="163893"/>
                    <a:pt x="754888" y="267433"/>
                  </a:cubicBezTo>
                  <a:cubicBezTo>
                    <a:pt x="712528" y="141110"/>
                    <a:pt x="605667" y="40250"/>
                    <a:pt x="465710" y="12049"/>
                  </a:cubicBezTo>
                  <a:cubicBezTo>
                    <a:pt x="257174" y="-30019"/>
                    <a:pt x="54056" y="104985"/>
                    <a:pt x="12045" y="313463"/>
                  </a:cubicBezTo>
                  <a:cubicBezTo>
                    <a:pt x="-5435" y="400106"/>
                    <a:pt x="7675" y="485817"/>
                    <a:pt x="43917" y="559407"/>
                  </a:cubicBezTo>
                  <a:cubicBezTo>
                    <a:pt x="23174" y="497586"/>
                    <a:pt x="17872" y="429647"/>
                    <a:pt x="31681" y="361126"/>
                  </a:cubicBezTo>
                  <a:close/>
                </a:path>
              </a:pathLst>
            </a:custGeom>
            <a:solidFill>
              <a:srgbClr val="FFD7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" name="Полілінія: фігура 13">
              <a:extLst>
                <a:ext uri="{FF2B5EF4-FFF2-40B4-BE49-F238E27FC236}">
                  <a16:creationId xmlns:a16="http://schemas.microsoft.com/office/drawing/2014/main" xmlns="" id="{8F1F9AD8-CAA3-404F-8F3F-A33490DAFBDC}"/>
                </a:ext>
              </a:extLst>
            </p:cNvPr>
            <p:cNvSpPr/>
            <p:nvPr/>
          </p:nvSpPr>
          <p:spPr>
            <a:xfrm>
              <a:off x="11352744" y="801272"/>
              <a:ext cx="69920" cy="104880"/>
            </a:xfrm>
            <a:custGeom>
              <a:avLst/>
              <a:gdLst>
                <a:gd name="connsiteX0" fmla="*/ 65974 w 69920"/>
                <a:gd name="connsiteY0" fmla="*/ 61251 h 104880"/>
                <a:gd name="connsiteX1" fmla="*/ 25828 w 69920"/>
                <a:gd name="connsiteY1" fmla="*/ 105709 h 104880"/>
                <a:gd name="connsiteX2" fmla="*/ 6075 w 69920"/>
                <a:gd name="connsiteY2" fmla="*/ 49190 h 104880"/>
                <a:gd name="connsiteX3" fmla="*/ 46221 w 69920"/>
                <a:gd name="connsiteY3" fmla="*/ 4733 h 104880"/>
                <a:gd name="connsiteX4" fmla="*/ 65974 w 69920"/>
                <a:gd name="connsiteY4" fmla="*/ 61251 h 10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0" h="104880">
                  <a:moveTo>
                    <a:pt x="65974" y="61251"/>
                  </a:moveTo>
                  <a:cubicBezTo>
                    <a:pt x="60322" y="89161"/>
                    <a:pt x="42376" y="109030"/>
                    <a:pt x="25828" y="105709"/>
                  </a:cubicBezTo>
                  <a:cubicBezTo>
                    <a:pt x="9280" y="102388"/>
                    <a:pt x="424" y="77042"/>
                    <a:pt x="6075" y="49190"/>
                  </a:cubicBezTo>
                  <a:cubicBezTo>
                    <a:pt x="11727" y="21280"/>
                    <a:pt x="29674" y="1411"/>
                    <a:pt x="46221" y="4733"/>
                  </a:cubicBezTo>
                  <a:cubicBezTo>
                    <a:pt x="62769" y="8054"/>
                    <a:pt x="71626" y="33341"/>
                    <a:pt x="65974" y="61251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xmlns="" id="{B86281A7-0321-4B5A-B89A-84DDC2C5A324}"/>
                </a:ext>
              </a:extLst>
            </p:cNvPr>
            <p:cNvSpPr/>
            <p:nvPr/>
          </p:nvSpPr>
          <p:spPr>
            <a:xfrm>
              <a:off x="11652410" y="861694"/>
              <a:ext cx="69920" cy="104880"/>
            </a:xfrm>
            <a:custGeom>
              <a:avLst/>
              <a:gdLst>
                <a:gd name="connsiteX0" fmla="*/ 65974 w 69920"/>
                <a:gd name="connsiteY0" fmla="*/ 61251 h 104880"/>
                <a:gd name="connsiteX1" fmla="*/ 25828 w 69920"/>
                <a:gd name="connsiteY1" fmla="*/ 105709 h 104880"/>
                <a:gd name="connsiteX2" fmla="*/ 6076 w 69920"/>
                <a:gd name="connsiteY2" fmla="*/ 49190 h 104880"/>
                <a:gd name="connsiteX3" fmla="*/ 46221 w 69920"/>
                <a:gd name="connsiteY3" fmla="*/ 4733 h 104880"/>
                <a:gd name="connsiteX4" fmla="*/ 65974 w 69920"/>
                <a:gd name="connsiteY4" fmla="*/ 61251 h 10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0" h="104880">
                  <a:moveTo>
                    <a:pt x="65974" y="61251"/>
                  </a:moveTo>
                  <a:cubicBezTo>
                    <a:pt x="60322" y="89161"/>
                    <a:pt x="42376" y="109030"/>
                    <a:pt x="25828" y="105709"/>
                  </a:cubicBezTo>
                  <a:cubicBezTo>
                    <a:pt x="9280" y="102388"/>
                    <a:pt x="424" y="77042"/>
                    <a:pt x="6076" y="49190"/>
                  </a:cubicBezTo>
                  <a:cubicBezTo>
                    <a:pt x="11727" y="21280"/>
                    <a:pt x="29674" y="1411"/>
                    <a:pt x="46221" y="4733"/>
                  </a:cubicBezTo>
                  <a:cubicBezTo>
                    <a:pt x="62711" y="7995"/>
                    <a:pt x="71567" y="33342"/>
                    <a:pt x="65974" y="61251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xmlns="" id="{B1953814-024A-4761-9CD4-7BD63A20E72D}"/>
                </a:ext>
              </a:extLst>
            </p:cNvPr>
            <p:cNvSpPr/>
            <p:nvPr/>
          </p:nvSpPr>
          <p:spPr>
            <a:xfrm>
              <a:off x="11413734" y="969652"/>
              <a:ext cx="163147" cy="256374"/>
            </a:xfrm>
            <a:custGeom>
              <a:avLst/>
              <a:gdLst>
                <a:gd name="connsiteX0" fmla="*/ 155429 w 163146"/>
                <a:gd name="connsiteY0" fmla="*/ 144583 h 256373"/>
                <a:gd name="connsiteX1" fmla="*/ 56900 w 163146"/>
                <a:gd name="connsiteY1" fmla="*/ 254241 h 256373"/>
                <a:gd name="connsiteX2" fmla="*/ 8538 w 163146"/>
                <a:gd name="connsiteY2" fmla="*/ 114925 h 256373"/>
                <a:gd name="connsiteX3" fmla="*/ 107068 w 163146"/>
                <a:gd name="connsiteY3" fmla="*/ 5267 h 256373"/>
                <a:gd name="connsiteX4" fmla="*/ 155429 w 163146"/>
                <a:gd name="connsiteY4" fmla="*/ 144583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46" h="256373">
                  <a:moveTo>
                    <a:pt x="155429" y="144583"/>
                  </a:moveTo>
                  <a:cubicBezTo>
                    <a:pt x="141562" y="213338"/>
                    <a:pt x="97454" y="262457"/>
                    <a:pt x="56900" y="254241"/>
                  </a:cubicBezTo>
                  <a:cubicBezTo>
                    <a:pt x="16346" y="246084"/>
                    <a:pt x="-5271" y="183680"/>
                    <a:pt x="8538" y="114925"/>
                  </a:cubicBezTo>
                  <a:cubicBezTo>
                    <a:pt x="22406" y="46171"/>
                    <a:pt x="66514" y="-2948"/>
                    <a:pt x="107068" y="5267"/>
                  </a:cubicBezTo>
                  <a:cubicBezTo>
                    <a:pt x="147621" y="13483"/>
                    <a:pt x="169238" y="75828"/>
                    <a:pt x="155429" y="144583"/>
                  </a:cubicBezTo>
                  <a:close/>
                </a:path>
              </a:pathLst>
            </a:custGeom>
            <a:solidFill>
              <a:srgbClr val="6953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xmlns="" id="{2B8B265D-C142-437F-AAC6-C3041718CF93}"/>
                </a:ext>
              </a:extLst>
            </p:cNvPr>
            <p:cNvSpPr/>
            <p:nvPr/>
          </p:nvSpPr>
          <p:spPr>
            <a:xfrm>
              <a:off x="11416621" y="1144124"/>
              <a:ext cx="128187" cy="81573"/>
            </a:xfrm>
            <a:custGeom>
              <a:avLst/>
              <a:gdLst>
                <a:gd name="connsiteX0" fmla="*/ 127604 w 128186"/>
                <a:gd name="connsiteY0" fmla="*/ 34497 h 81573"/>
                <a:gd name="connsiteX1" fmla="*/ 4370 w 128186"/>
                <a:gd name="connsiteY1" fmla="*/ 13754 h 81573"/>
                <a:gd name="connsiteX2" fmla="*/ 53955 w 128186"/>
                <a:gd name="connsiteY2" fmla="*/ 79770 h 81573"/>
                <a:gd name="connsiteX3" fmla="*/ 127604 w 128186"/>
                <a:gd name="connsiteY3" fmla="*/ 34497 h 8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86" h="81573">
                  <a:moveTo>
                    <a:pt x="127604" y="34497"/>
                  </a:moveTo>
                  <a:cubicBezTo>
                    <a:pt x="79942" y="-5766"/>
                    <a:pt x="32979" y="2158"/>
                    <a:pt x="4370" y="13754"/>
                  </a:cubicBezTo>
                  <a:cubicBezTo>
                    <a:pt x="11070" y="48947"/>
                    <a:pt x="28900" y="74701"/>
                    <a:pt x="53955" y="79770"/>
                  </a:cubicBezTo>
                  <a:cubicBezTo>
                    <a:pt x="80058" y="85014"/>
                    <a:pt x="107560" y="66602"/>
                    <a:pt x="127604" y="34497"/>
                  </a:cubicBezTo>
                  <a:close/>
                </a:path>
              </a:pathLst>
            </a:custGeom>
            <a:solidFill>
              <a:srgbClr val="F066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41" name="Групувати 140">
            <a:extLst>
              <a:ext uri="{FF2B5EF4-FFF2-40B4-BE49-F238E27FC236}">
                <a16:creationId xmlns:a16="http://schemas.microsoft.com/office/drawing/2014/main" xmlns="" id="{00B0FE26-D671-4E1C-823E-C78F2685C0AA}"/>
              </a:ext>
            </a:extLst>
          </p:cNvPr>
          <p:cNvGrpSpPr/>
          <p:nvPr/>
        </p:nvGrpSpPr>
        <p:grpSpPr>
          <a:xfrm>
            <a:off x="10322556" y="1516344"/>
            <a:ext cx="1567376" cy="1567376"/>
            <a:chOff x="15290938" y="2767240"/>
            <a:chExt cx="1567376" cy="1567376"/>
          </a:xfrm>
        </p:grpSpPr>
        <p:sp>
          <p:nvSpPr>
            <p:cNvPr id="56" name="Полілінія: фігура 55">
              <a:extLst>
                <a:ext uri="{FF2B5EF4-FFF2-40B4-BE49-F238E27FC236}">
                  <a16:creationId xmlns:a16="http://schemas.microsoft.com/office/drawing/2014/main" xmlns="" id="{2DF057C7-EFC2-47B9-B184-BB9588D8F9ED}"/>
                </a:ext>
              </a:extLst>
            </p:cNvPr>
            <p:cNvSpPr/>
            <p:nvPr/>
          </p:nvSpPr>
          <p:spPr>
            <a:xfrm>
              <a:off x="15290938" y="2767240"/>
              <a:ext cx="1567376" cy="1567376"/>
            </a:xfrm>
            <a:custGeom>
              <a:avLst/>
              <a:gdLst>
                <a:gd name="connsiteX0" fmla="*/ 1172977 w 1567376"/>
                <a:gd name="connsiteY0" fmla="*/ 395112 h 1567376"/>
                <a:gd name="connsiteX1" fmla="*/ 1172977 w 1567376"/>
                <a:gd name="connsiteY1" fmla="*/ 1172977 h 1567376"/>
                <a:gd name="connsiteX2" fmla="*/ 395112 w 1567376"/>
                <a:gd name="connsiteY2" fmla="*/ 1172977 h 1567376"/>
                <a:gd name="connsiteX3" fmla="*/ 395112 w 1567376"/>
                <a:gd name="connsiteY3" fmla="*/ 395112 h 1567376"/>
                <a:gd name="connsiteX4" fmla="*/ 1172977 w 1567376"/>
                <a:gd name="connsiteY4" fmla="*/ 395112 h 15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376" h="1567376">
                  <a:moveTo>
                    <a:pt x="1172977" y="395112"/>
                  </a:moveTo>
                  <a:cubicBezTo>
                    <a:pt x="1387778" y="609913"/>
                    <a:pt x="1387778" y="958175"/>
                    <a:pt x="1172977" y="1172977"/>
                  </a:cubicBezTo>
                  <a:cubicBezTo>
                    <a:pt x="958176" y="1387778"/>
                    <a:pt x="609913" y="1387778"/>
                    <a:pt x="395112" y="1172977"/>
                  </a:cubicBezTo>
                  <a:cubicBezTo>
                    <a:pt x="180311" y="958175"/>
                    <a:pt x="180311" y="609914"/>
                    <a:pt x="395112" y="395112"/>
                  </a:cubicBezTo>
                  <a:cubicBezTo>
                    <a:pt x="609913" y="180311"/>
                    <a:pt x="958175" y="180311"/>
                    <a:pt x="1172977" y="395112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137" name="Групувати 136">
              <a:extLst>
                <a:ext uri="{FF2B5EF4-FFF2-40B4-BE49-F238E27FC236}">
                  <a16:creationId xmlns:a16="http://schemas.microsoft.com/office/drawing/2014/main" xmlns="" id="{6CB6800A-00E0-447B-A4C4-FB155264EB20}"/>
                </a:ext>
              </a:extLst>
            </p:cNvPr>
            <p:cNvGrpSpPr/>
            <p:nvPr/>
          </p:nvGrpSpPr>
          <p:grpSpPr>
            <a:xfrm>
              <a:off x="15557600" y="3030746"/>
              <a:ext cx="1070809" cy="1072109"/>
              <a:chOff x="15557600" y="3030746"/>
              <a:chExt cx="1070809" cy="1072109"/>
            </a:xfrm>
          </p:grpSpPr>
          <p:sp>
            <p:nvSpPr>
              <p:cNvPr id="57" name="Полілінія: фігура 56">
                <a:extLst>
                  <a:ext uri="{FF2B5EF4-FFF2-40B4-BE49-F238E27FC236}">
                    <a16:creationId xmlns:a16="http://schemas.microsoft.com/office/drawing/2014/main" xmlns="" id="{A3E240E8-0E66-4EFD-80DA-D5C2ABC34235}"/>
                  </a:ext>
                </a:extLst>
              </p:cNvPr>
              <p:cNvSpPr/>
              <p:nvPr/>
            </p:nvSpPr>
            <p:spPr>
              <a:xfrm>
                <a:off x="15672834" y="3030746"/>
                <a:ext cx="955575" cy="1072109"/>
              </a:xfrm>
              <a:custGeom>
                <a:avLst/>
                <a:gdLst>
                  <a:gd name="connsiteX0" fmla="*/ 594205 w 955575"/>
                  <a:gd name="connsiteY0" fmla="*/ 4370 h 1072108"/>
                  <a:gd name="connsiteX1" fmla="*/ 736201 w 955575"/>
                  <a:gd name="connsiteY1" fmla="*/ 278457 h 1072108"/>
                  <a:gd name="connsiteX2" fmla="*/ 302405 w 955575"/>
                  <a:gd name="connsiteY2" fmla="*/ 924111 h 1072108"/>
                  <a:gd name="connsiteX3" fmla="*/ 4370 w 955575"/>
                  <a:gd name="connsiteY3" fmla="*/ 899814 h 1072108"/>
                  <a:gd name="connsiteX4" fmla="*/ 508087 w 955575"/>
                  <a:gd name="connsiteY4" fmla="*/ 1059523 h 1072108"/>
                  <a:gd name="connsiteX5" fmla="*/ 941883 w 955575"/>
                  <a:gd name="connsiteY5" fmla="*/ 413869 h 1072108"/>
                  <a:gd name="connsiteX6" fmla="*/ 594205 w 955575"/>
                  <a:gd name="connsiteY6" fmla="*/ 4370 h 10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5575" h="1072108">
                    <a:moveTo>
                      <a:pt x="594205" y="4370"/>
                    </a:moveTo>
                    <a:cubicBezTo>
                      <a:pt x="664416" y="77728"/>
                      <a:pt x="715166" y="171363"/>
                      <a:pt x="736201" y="278457"/>
                    </a:cubicBezTo>
                    <a:cubicBezTo>
                      <a:pt x="794701" y="576550"/>
                      <a:pt x="600498" y="865611"/>
                      <a:pt x="302405" y="924111"/>
                    </a:cubicBezTo>
                    <a:cubicBezTo>
                      <a:pt x="198865" y="944446"/>
                      <a:pt x="96432" y="934250"/>
                      <a:pt x="4370" y="899814"/>
                    </a:cubicBezTo>
                    <a:cubicBezTo>
                      <a:pt x="129702" y="1030739"/>
                      <a:pt x="317030" y="1097047"/>
                      <a:pt x="508087" y="1059523"/>
                    </a:cubicBezTo>
                    <a:cubicBezTo>
                      <a:pt x="806179" y="1001023"/>
                      <a:pt x="1000383" y="711904"/>
                      <a:pt x="941883" y="413869"/>
                    </a:cubicBezTo>
                    <a:cubicBezTo>
                      <a:pt x="903659" y="219316"/>
                      <a:pt x="767199" y="69046"/>
                      <a:pt x="594205" y="4370"/>
                    </a:cubicBezTo>
                    <a:close/>
                  </a:path>
                </a:pathLst>
              </a:custGeom>
              <a:solidFill>
                <a:srgbClr val="FDC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8" name="Полілінія: фігура 57">
                <a:extLst>
                  <a:ext uri="{FF2B5EF4-FFF2-40B4-BE49-F238E27FC236}">
                    <a16:creationId xmlns:a16="http://schemas.microsoft.com/office/drawing/2014/main" xmlns="" id="{2CA6C62F-739E-4632-AB83-E7976B118314}"/>
                  </a:ext>
                </a:extLst>
              </p:cNvPr>
              <p:cNvSpPr/>
              <p:nvPr/>
            </p:nvSpPr>
            <p:spPr>
              <a:xfrm>
                <a:off x="15557600" y="3037807"/>
                <a:ext cx="903135" cy="897308"/>
              </a:xfrm>
              <a:custGeom>
                <a:avLst/>
                <a:gdLst>
                  <a:gd name="connsiteX0" fmla="*/ 62269 w 903135"/>
                  <a:gd name="connsiteY0" fmla="*/ 661900 h 897308"/>
                  <a:gd name="connsiteX1" fmla="*/ 465009 w 903135"/>
                  <a:gd name="connsiteY1" fmla="*/ 62451 h 897308"/>
                  <a:gd name="connsiteX2" fmla="*/ 900612 w 903135"/>
                  <a:gd name="connsiteY2" fmla="*/ 180092 h 897308"/>
                  <a:gd name="connsiteX3" fmla="*/ 416764 w 903135"/>
                  <a:gd name="connsiteY3" fmla="*/ 14031 h 897308"/>
                  <a:gd name="connsiteX4" fmla="*/ 14024 w 903135"/>
                  <a:gd name="connsiteY4" fmla="*/ 613480 h 897308"/>
                  <a:gd name="connsiteX5" fmla="*/ 177870 w 903135"/>
                  <a:gd name="connsiteY5" fmla="*/ 898579 h 897308"/>
                  <a:gd name="connsiteX6" fmla="*/ 62269 w 903135"/>
                  <a:gd name="connsiteY6" fmla="*/ 661900 h 897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135" h="897308">
                    <a:moveTo>
                      <a:pt x="62269" y="661900"/>
                    </a:moveTo>
                    <a:cubicBezTo>
                      <a:pt x="7964" y="385133"/>
                      <a:pt x="188242" y="116756"/>
                      <a:pt x="465009" y="62451"/>
                    </a:cubicBezTo>
                    <a:cubicBezTo>
                      <a:pt x="626758" y="30696"/>
                      <a:pt x="785652" y="79115"/>
                      <a:pt x="900612" y="180092"/>
                    </a:cubicBezTo>
                    <a:cubicBezTo>
                      <a:pt x="784602" y="46835"/>
                      <a:pt x="602577" y="-22444"/>
                      <a:pt x="416764" y="14031"/>
                    </a:cubicBezTo>
                    <a:cubicBezTo>
                      <a:pt x="139997" y="68336"/>
                      <a:pt x="-40280" y="336771"/>
                      <a:pt x="14024" y="613480"/>
                    </a:cubicBezTo>
                    <a:cubicBezTo>
                      <a:pt x="36573" y="728440"/>
                      <a:pt x="96122" y="826795"/>
                      <a:pt x="177870" y="898579"/>
                    </a:cubicBezTo>
                    <a:cubicBezTo>
                      <a:pt x="121060" y="833379"/>
                      <a:pt x="80099" y="752854"/>
                      <a:pt x="62269" y="661900"/>
                    </a:cubicBezTo>
                    <a:close/>
                  </a:path>
                </a:pathLst>
              </a:custGeom>
              <a:solidFill>
                <a:srgbClr val="FFD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9" name="Полілінія: фігура 58">
                <a:extLst>
                  <a:ext uri="{FF2B5EF4-FFF2-40B4-BE49-F238E27FC236}">
                    <a16:creationId xmlns:a16="http://schemas.microsoft.com/office/drawing/2014/main" xmlns="" id="{B6DD6CD6-A692-41AF-AF82-1830A303E7E5}"/>
                  </a:ext>
                </a:extLst>
              </p:cNvPr>
              <p:cNvSpPr/>
              <p:nvPr/>
            </p:nvSpPr>
            <p:spPr>
              <a:xfrm>
                <a:off x="15687896" y="3409898"/>
                <a:ext cx="227240" cy="174800"/>
              </a:xfrm>
              <a:custGeom>
                <a:avLst/>
                <a:gdLst>
                  <a:gd name="connsiteX0" fmla="*/ 6065 w 227240"/>
                  <a:gd name="connsiteY0" fmla="*/ 47854 h 174800"/>
                  <a:gd name="connsiteX1" fmla="*/ 34141 w 227240"/>
                  <a:gd name="connsiteY1" fmla="*/ 6064 h 174800"/>
                  <a:gd name="connsiteX2" fmla="*/ 222338 w 227240"/>
                  <a:gd name="connsiteY2" fmla="*/ 132504 h 174800"/>
                  <a:gd name="connsiteX3" fmla="*/ 194262 w 227240"/>
                  <a:gd name="connsiteY3" fmla="*/ 174293 h 1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240" h="174800">
                    <a:moveTo>
                      <a:pt x="6065" y="47854"/>
                    </a:moveTo>
                    <a:lnTo>
                      <a:pt x="34141" y="6064"/>
                    </a:lnTo>
                    <a:lnTo>
                      <a:pt x="222338" y="132504"/>
                    </a:lnTo>
                    <a:lnTo>
                      <a:pt x="194262" y="174293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0" name="Полілінія: фігура 59">
                <a:extLst>
                  <a:ext uri="{FF2B5EF4-FFF2-40B4-BE49-F238E27FC236}">
                    <a16:creationId xmlns:a16="http://schemas.microsoft.com/office/drawing/2014/main" xmlns="" id="{044AD059-42AB-4ADE-87EE-C1E8E73799EB}"/>
                  </a:ext>
                </a:extLst>
              </p:cNvPr>
              <p:cNvSpPr/>
              <p:nvPr/>
            </p:nvSpPr>
            <p:spPr>
              <a:xfrm>
                <a:off x="15711791" y="3386585"/>
                <a:ext cx="174800" cy="227240"/>
              </a:xfrm>
              <a:custGeom>
                <a:avLst/>
                <a:gdLst>
                  <a:gd name="connsiteX0" fmla="*/ 132505 w 174800"/>
                  <a:gd name="connsiteY0" fmla="*/ 6065 h 227240"/>
                  <a:gd name="connsiteX1" fmla="*/ 174294 w 174800"/>
                  <a:gd name="connsiteY1" fmla="*/ 34141 h 227240"/>
                  <a:gd name="connsiteX2" fmla="*/ 47854 w 174800"/>
                  <a:gd name="connsiteY2" fmla="*/ 222338 h 227240"/>
                  <a:gd name="connsiteX3" fmla="*/ 6065 w 174800"/>
                  <a:gd name="connsiteY3" fmla="*/ 194262 h 22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800" h="227240">
                    <a:moveTo>
                      <a:pt x="132505" y="6065"/>
                    </a:moveTo>
                    <a:lnTo>
                      <a:pt x="174294" y="34141"/>
                    </a:lnTo>
                    <a:lnTo>
                      <a:pt x="47854" y="222338"/>
                    </a:lnTo>
                    <a:lnTo>
                      <a:pt x="6065" y="194262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" name="Полілінія: фігура 60">
                <a:extLst>
                  <a:ext uri="{FF2B5EF4-FFF2-40B4-BE49-F238E27FC236}">
                    <a16:creationId xmlns:a16="http://schemas.microsoft.com/office/drawing/2014/main" xmlns="" id="{8D19937A-B4C4-43FC-9A0B-FED3A304493C}"/>
                  </a:ext>
                </a:extLst>
              </p:cNvPr>
              <p:cNvSpPr/>
              <p:nvPr/>
            </p:nvSpPr>
            <p:spPr>
              <a:xfrm>
                <a:off x="16195044" y="3310382"/>
                <a:ext cx="227240" cy="174800"/>
              </a:xfrm>
              <a:custGeom>
                <a:avLst/>
                <a:gdLst>
                  <a:gd name="connsiteX0" fmla="*/ 6065 w 227240"/>
                  <a:gd name="connsiteY0" fmla="*/ 47854 h 174800"/>
                  <a:gd name="connsiteX1" fmla="*/ 34141 w 227240"/>
                  <a:gd name="connsiteY1" fmla="*/ 6065 h 174800"/>
                  <a:gd name="connsiteX2" fmla="*/ 222338 w 227240"/>
                  <a:gd name="connsiteY2" fmla="*/ 132504 h 174800"/>
                  <a:gd name="connsiteX3" fmla="*/ 194261 w 227240"/>
                  <a:gd name="connsiteY3" fmla="*/ 174294 h 1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240" h="174800">
                    <a:moveTo>
                      <a:pt x="6065" y="47854"/>
                    </a:moveTo>
                    <a:lnTo>
                      <a:pt x="34141" y="6065"/>
                    </a:lnTo>
                    <a:lnTo>
                      <a:pt x="222338" y="132504"/>
                    </a:lnTo>
                    <a:lnTo>
                      <a:pt x="194261" y="174294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" name="Полілінія: фігура 61">
                <a:extLst>
                  <a:ext uri="{FF2B5EF4-FFF2-40B4-BE49-F238E27FC236}">
                    <a16:creationId xmlns:a16="http://schemas.microsoft.com/office/drawing/2014/main" xmlns="" id="{E4671A43-0DCE-4E19-B3D6-0811A1F1CCAC}"/>
                  </a:ext>
                </a:extLst>
              </p:cNvPr>
              <p:cNvSpPr/>
              <p:nvPr/>
            </p:nvSpPr>
            <p:spPr>
              <a:xfrm>
                <a:off x="16218975" y="3286994"/>
                <a:ext cx="174800" cy="227240"/>
              </a:xfrm>
              <a:custGeom>
                <a:avLst/>
                <a:gdLst>
                  <a:gd name="connsiteX0" fmla="*/ 132504 w 174800"/>
                  <a:gd name="connsiteY0" fmla="*/ 6065 h 227240"/>
                  <a:gd name="connsiteX1" fmla="*/ 174293 w 174800"/>
                  <a:gd name="connsiteY1" fmla="*/ 34141 h 227240"/>
                  <a:gd name="connsiteX2" fmla="*/ 47854 w 174800"/>
                  <a:gd name="connsiteY2" fmla="*/ 222338 h 227240"/>
                  <a:gd name="connsiteX3" fmla="*/ 6064 w 174800"/>
                  <a:gd name="connsiteY3" fmla="*/ 194262 h 22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800" h="227240">
                    <a:moveTo>
                      <a:pt x="132504" y="6065"/>
                    </a:moveTo>
                    <a:lnTo>
                      <a:pt x="174293" y="34141"/>
                    </a:lnTo>
                    <a:lnTo>
                      <a:pt x="47854" y="222338"/>
                    </a:lnTo>
                    <a:lnTo>
                      <a:pt x="6064" y="194262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" name="Полілінія: фігура 62">
                <a:extLst>
                  <a:ext uri="{FF2B5EF4-FFF2-40B4-BE49-F238E27FC236}">
                    <a16:creationId xmlns:a16="http://schemas.microsoft.com/office/drawing/2014/main" xmlns="" id="{7367422D-FEDE-4E4D-B6A1-38213FA00C95}"/>
                  </a:ext>
                </a:extLst>
              </p:cNvPr>
              <p:cNvSpPr/>
              <p:nvPr/>
            </p:nvSpPr>
            <p:spPr>
              <a:xfrm>
                <a:off x="15973748" y="3532680"/>
                <a:ext cx="268027" cy="378734"/>
              </a:xfrm>
              <a:custGeom>
                <a:avLst/>
                <a:gdLst>
                  <a:gd name="connsiteX0" fmla="*/ 232536 w 268027"/>
                  <a:gd name="connsiteY0" fmla="*/ 170372 h 378734"/>
                  <a:gd name="connsiteX1" fmla="*/ 167481 w 268027"/>
                  <a:gd name="connsiteY1" fmla="*/ 354748 h 378734"/>
                  <a:gd name="connsiteX2" fmla="*/ 37561 w 268027"/>
                  <a:gd name="connsiteY2" fmla="*/ 208640 h 378734"/>
                  <a:gd name="connsiteX3" fmla="*/ 102616 w 268027"/>
                  <a:gd name="connsiteY3" fmla="*/ 24264 h 378734"/>
                  <a:gd name="connsiteX4" fmla="*/ 232536 w 268027"/>
                  <a:gd name="connsiteY4" fmla="*/ 170372 h 378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027" h="378734">
                    <a:moveTo>
                      <a:pt x="232536" y="170372"/>
                    </a:moveTo>
                    <a:cubicBezTo>
                      <a:pt x="250448" y="261633"/>
                      <a:pt x="221322" y="344181"/>
                      <a:pt x="167481" y="354748"/>
                    </a:cubicBezTo>
                    <a:cubicBezTo>
                      <a:pt x="113640" y="365315"/>
                      <a:pt x="55473" y="299901"/>
                      <a:pt x="37561" y="208640"/>
                    </a:cubicBezTo>
                    <a:cubicBezTo>
                      <a:pt x="19649" y="117379"/>
                      <a:pt x="48776" y="34831"/>
                      <a:pt x="102616" y="24264"/>
                    </a:cubicBezTo>
                    <a:cubicBezTo>
                      <a:pt x="156457" y="13696"/>
                      <a:pt x="214624" y="79111"/>
                      <a:pt x="232536" y="170372"/>
                    </a:cubicBezTo>
                    <a:close/>
                  </a:path>
                </a:pathLst>
              </a:custGeom>
              <a:solidFill>
                <a:srgbClr val="6953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4" name="Полілінія: фігура 63">
                <a:extLst>
                  <a:ext uri="{FF2B5EF4-FFF2-40B4-BE49-F238E27FC236}">
                    <a16:creationId xmlns:a16="http://schemas.microsoft.com/office/drawing/2014/main" xmlns="" id="{34FCBE50-CD9D-4ADD-92DA-6AC2FD3AFE53}"/>
                  </a:ext>
                </a:extLst>
              </p:cNvPr>
              <p:cNvSpPr/>
              <p:nvPr/>
            </p:nvSpPr>
            <p:spPr>
              <a:xfrm>
                <a:off x="16042420" y="3781244"/>
                <a:ext cx="168974" cy="110707"/>
              </a:xfrm>
              <a:custGeom>
                <a:avLst/>
                <a:gdLst>
                  <a:gd name="connsiteX0" fmla="*/ 165827 w 168973"/>
                  <a:gd name="connsiteY0" fmla="*/ 13205 h 110706"/>
                  <a:gd name="connsiteX1" fmla="*/ 4370 w 168973"/>
                  <a:gd name="connsiteY1" fmla="*/ 50379 h 110706"/>
                  <a:gd name="connsiteX2" fmla="*/ 98587 w 168973"/>
                  <a:gd name="connsiteY2" fmla="*/ 106024 h 110706"/>
                  <a:gd name="connsiteX3" fmla="*/ 165827 w 168973"/>
                  <a:gd name="connsiteY3" fmla="*/ 13205 h 110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973" h="110706">
                    <a:moveTo>
                      <a:pt x="165827" y="13205"/>
                    </a:moveTo>
                    <a:cubicBezTo>
                      <a:pt x="87050" y="-11908"/>
                      <a:pt x="33503" y="21595"/>
                      <a:pt x="4370" y="50379"/>
                    </a:cubicBezTo>
                    <a:cubicBezTo>
                      <a:pt x="30415" y="90059"/>
                      <a:pt x="65317" y="112550"/>
                      <a:pt x="98587" y="106024"/>
                    </a:cubicBezTo>
                    <a:cubicBezTo>
                      <a:pt x="133198" y="99207"/>
                      <a:pt x="157553" y="62674"/>
                      <a:pt x="165827" y="13205"/>
                    </a:cubicBezTo>
                    <a:close/>
                  </a:path>
                </a:pathLst>
              </a:custGeom>
              <a:solidFill>
                <a:srgbClr val="F066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</p:grpSp>
      <p:grpSp>
        <p:nvGrpSpPr>
          <p:cNvPr id="129" name="Групувати 128">
            <a:extLst>
              <a:ext uri="{FF2B5EF4-FFF2-40B4-BE49-F238E27FC236}">
                <a16:creationId xmlns:a16="http://schemas.microsoft.com/office/drawing/2014/main" xmlns="" id="{45296A96-7C3E-4E4D-8AB3-186F2EAB9918}"/>
              </a:ext>
            </a:extLst>
          </p:cNvPr>
          <p:cNvGrpSpPr/>
          <p:nvPr/>
        </p:nvGrpSpPr>
        <p:grpSpPr>
          <a:xfrm>
            <a:off x="5290620" y="1541270"/>
            <a:ext cx="1590683" cy="1590683"/>
            <a:chOff x="7092062" y="2820200"/>
            <a:chExt cx="1590683" cy="1590683"/>
          </a:xfrm>
        </p:grpSpPr>
        <p:sp>
          <p:nvSpPr>
            <p:cNvPr id="75" name="Полілінія: фігура 74">
              <a:extLst>
                <a:ext uri="{FF2B5EF4-FFF2-40B4-BE49-F238E27FC236}">
                  <a16:creationId xmlns:a16="http://schemas.microsoft.com/office/drawing/2014/main" xmlns="" id="{19F744A2-DEA7-4181-8DFD-97C872F00B8C}"/>
                </a:ext>
              </a:extLst>
            </p:cNvPr>
            <p:cNvSpPr/>
            <p:nvPr/>
          </p:nvSpPr>
          <p:spPr>
            <a:xfrm>
              <a:off x="7092062" y="2820200"/>
              <a:ext cx="1590683" cy="1590683"/>
            </a:xfrm>
            <a:custGeom>
              <a:avLst/>
              <a:gdLst>
                <a:gd name="connsiteX0" fmla="*/ 1193000 w 1590683"/>
                <a:gd name="connsiteY0" fmla="*/ 401787 h 1590683"/>
                <a:gd name="connsiteX1" fmla="*/ 1193000 w 1590683"/>
                <a:gd name="connsiteY1" fmla="*/ 1193000 h 1590683"/>
                <a:gd name="connsiteX2" fmla="*/ 401787 w 1590683"/>
                <a:gd name="connsiteY2" fmla="*/ 1193000 h 1590683"/>
                <a:gd name="connsiteX3" fmla="*/ 401787 w 1590683"/>
                <a:gd name="connsiteY3" fmla="*/ 401787 h 1590683"/>
                <a:gd name="connsiteX4" fmla="*/ 1193000 w 1590683"/>
                <a:gd name="connsiteY4" fmla="*/ 401787 h 159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0683" h="1590683">
                  <a:moveTo>
                    <a:pt x="1193000" y="401787"/>
                  </a:moveTo>
                  <a:cubicBezTo>
                    <a:pt x="1411488" y="620274"/>
                    <a:pt x="1411488" y="974513"/>
                    <a:pt x="1193000" y="1193000"/>
                  </a:cubicBezTo>
                  <a:cubicBezTo>
                    <a:pt x="974512" y="1411488"/>
                    <a:pt x="620274" y="1411488"/>
                    <a:pt x="401787" y="1193000"/>
                  </a:cubicBezTo>
                  <a:cubicBezTo>
                    <a:pt x="183299" y="974512"/>
                    <a:pt x="183299" y="620274"/>
                    <a:pt x="401787" y="401787"/>
                  </a:cubicBezTo>
                  <a:cubicBezTo>
                    <a:pt x="620274" y="183299"/>
                    <a:pt x="974512" y="183299"/>
                    <a:pt x="1193000" y="401787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" name="Полілінія: фігура 75">
              <a:extLst>
                <a:ext uri="{FF2B5EF4-FFF2-40B4-BE49-F238E27FC236}">
                  <a16:creationId xmlns:a16="http://schemas.microsoft.com/office/drawing/2014/main" xmlns="" id="{22141596-193F-4DCC-9FD1-4F5E7B6CE8FF}"/>
                </a:ext>
              </a:extLst>
            </p:cNvPr>
            <p:cNvSpPr/>
            <p:nvPr/>
          </p:nvSpPr>
          <p:spPr>
            <a:xfrm>
              <a:off x="7365098" y="3200128"/>
              <a:ext cx="1083762" cy="978882"/>
            </a:xfrm>
            <a:custGeom>
              <a:avLst/>
              <a:gdLst>
                <a:gd name="connsiteX0" fmla="*/ 902611 w 1083762"/>
                <a:gd name="connsiteY0" fmla="*/ 4370 h 978881"/>
                <a:gd name="connsiteX1" fmla="*/ 931686 w 1083762"/>
                <a:gd name="connsiteY1" fmla="*/ 316971 h 978881"/>
                <a:gd name="connsiteX2" fmla="*/ 276010 w 1083762"/>
                <a:gd name="connsiteY2" fmla="*/ 759799 h 978881"/>
                <a:gd name="connsiteX3" fmla="*/ 4370 w 1083762"/>
                <a:gd name="connsiteY3" fmla="*/ 623047 h 978881"/>
                <a:gd name="connsiteX4" fmla="*/ 418122 w 1083762"/>
                <a:gd name="connsiteY4" fmla="*/ 966122 h 978881"/>
                <a:gd name="connsiteX5" fmla="*/ 1073798 w 1083762"/>
                <a:gd name="connsiteY5" fmla="*/ 523294 h 978881"/>
                <a:gd name="connsiteX6" fmla="*/ 902611 w 1083762"/>
                <a:gd name="connsiteY6" fmla="*/ 4370 h 97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762" h="978881">
                  <a:moveTo>
                    <a:pt x="902611" y="4370"/>
                  </a:moveTo>
                  <a:cubicBezTo>
                    <a:pt x="940775" y="100336"/>
                    <a:pt x="952778" y="208012"/>
                    <a:pt x="931686" y="316971"/>
                  </a:cubicBezTo>
                  <a:cubicBezTo>
                    <a:pt x="872895" y="620308"/>
                    <a:pt x="579347" y="818590"/>
                    <a:pt x="276010" y="759799"/>
                  </a:cubicBezTo>
                  <a:cubicBezTo>
                    <a:pt x="170663" y="739406"/>
                    <a:pt x="77961" y="690636"/>
                    <a:pt x="4370" y="623047"/>
                  </a:cubicBezTo>
                  <a:cubicBezTo>
                    <a:pt x="72484" y="794351"/>
                    <a:pt x="223686" y="928481"/>
                    <a:pt x="418122" y="966122"/>
                  </a:cubicBezTo>
                  <a:cubicBezTo>
                    <a:pt x="721459" y="1024913"/>
                    <a:pt x="1015066" y="826631"/>
                    <a:pt x="1073798" y="523294"/>
                  </a:cubicBezTo>
                  <a:cubicBezTo>
                    <a:pt x="1112138" y="325304"/>
                    <a:pt x="1040994" y="131508"/>
                    <a:pt x="902611" y="4370"/>
                  </a:cubicBezTo>
                  <a:close/>
                </a:path>
              </a:pathLst>
            </a:custGeom>
            <a:solidFill>
              <a:srgbClr val="FDC4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" name="Полілінія: фігура 76">
              <a:extLst>
                <a:ext uri="{FF2B5EF4-FFF2-40B4-BE49-F238E27FC236}">
                  <a16:creationId xmlns:a16="http://schemas.microsoft.com/office/drawing/2014/main" xmlns="" id="{E16EF0FB-AB13-4E21-8F95-E6A57AC2CA94}"/>
                </a:ext>
              </a:extLst>
            </p:cNvPr>
            <p:cNvSpPr/>
            <p:nvPr/>
          </p:nvSpPr>
          <p:spPr>
            <a:xfrm>
              <a:off x="7362749" y="3094458"/>
              <a:ext cx="1019669" cy="757468"/>
            </a:xfrm>
            <a:custGeom>
              <a:avLst/>
              <a:gdLst>
                <a:gd name="connsiteX0" fmla="*/ 40922 w 1019668"/>
                <a:gd name="connsiteY0" fmla="*/ 489181 h 757468"/>
                <a:gd name="connsiteX1" fmla="*/ 649693 w 1019668"/>
                <a:gd name="connsiteY1" fmla="*/ 78051 h 757468"/>
                <a:gd name="connsiteX2" fmla="*/ 1015376 w 1019668"/>
                <a:gd name="connsiteY2" fmla="*/ 355459 h 757468"/>
                <a:gd name="connsiteX3" fmla="*/ 622716 w 1019668"/>
                <a:gd name="connsiteY3" fmla="*/ 13957 h 757468"/>
                <a:gd name="connsiteX4" fmla="*/ 13944 w 1019668"/>
                <a:gd name="connsiteY4" fmla="*/ 425088 h 757468"/>
                <a:gd name="connsiteX5" fmla="*/ 59451 w 1019668"/>
                <a:gd name="connsiteY5" fmla="*/ 756451 h 757468"/>
                <a:gd name="connsiteX6" fmla="*/ 40922 w 1019668"/>
                <a:gd name="connsiteY6" fmla="*/ 489181 h 75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668" h="757468">
                  <a:moveTo>
                    <a:pt x="40922" y="489181"/>
                  </a:moveTo>
                  <a:cubicBezTo>
                    <a:pt x="95518" y="207520"/>
                    <a:pt x="368032" y="23455"/>
                    <a:pt x="649693" y="78051"/>
                  </a:cubicBezTo>
                  <a:cubicBezTo>
                    <a:pt x="814297" y="109923"/>
                    <a:pt x="945572" y="216318"/>
                    <a:pt x="1015376" y="355459"/>
                  </a:cubicBezTo>
                  <a:cubicBezTo>
                    <a:pt x="956934" y="185495"/>
                    <a:pt x="811850" y="50607"/>
                    <a:pt x="622716" y="13957"/>
                  </a:cubicBezTo>
                  <a:cubicBezTo>
                    <a:pt x="341054" y="-40639"/>
                    <a:pt x="68540" y="143485"/>
                    <a:pt x="13944" y="425088"/>
                  </a:cubicBezTo>
                  <a:cubicBezTo>
                    <a:pt x="-8721" y="542088"/>
                    <a:pt x="9808" y="657514"/>
                    <a:pt x="59451" y="756451"/>
                  </a:cubicBezTo>
                  <a:cubicBezTo>
                    <a:pt x="30842" y="673304"/>
                    <a:pt x="22976" y="581709"/>
                    <a:pt x="40922" y="489181"/>
                  </a:cubicBezTo>
                  <a:close/>
                </a:path>
              </a:pathLst>
            </a:custGeom>
            <a:solidFill>
              <a:srgbClr val="FFD7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" name="Полілінія: фігура 77">
              <a:extLst>
                <a:ext uri="{FF2B5EF4-FFF2-40B4-BE49-F238E27FC236}">
                  <a16:creationId xmlns:a16="http://schemas.microsoft.com/office/drawing/2014/main" xmlns="" id="{78CFDDFC-A1E2-4599-9052-DC5E240D3434}"/>
                </a:ext>
              </a:extLst>
            </p:cNvPr>
            <p:cNvSpPr/>
            <p:nvPr/>
          </p:nvSpPr>
          <p:spPr>
            <a:xfrm>
              <a:off x="7656865" y="3510835"/>
              <a:ext cx="396214" cy="559361"/>
            </a:xfrm>
            <a:custGeom>
              <a:avLst/>
              <a:gdLst>
                <a:gd name="connsiteX0" fmla="*/ 246699 w 396214"/>
                <a:gd name="connsiteY0" fmla="*/ 33370 h 559361"/>
                <a:gd name="connsiteX1" fmla="*/ 344616 w 396214"/>
                <a:gd name="connsiteY1" fmla="*/ 308782 h 559361"/>
                <a:gd name="connsiteX2" fmla="*/ 150925 w 396214"/>
                <a:gd name="connsiteY2" fmla="*/ 527697 h 559361"/>
                <a:gd name="connsiteX3" fmla="*/ 53008 w 396214"/>
                <a:gd name="connsiteY3" fmla="*/ 252285 h 559361"/>
                <a:gd name="connsiteX4" fmla="*/ 246699 w 396214"/>
                <a:gd name="connsiteY4" fmla="*/ 33370 h 55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14" h="559361">
                  <a:moveTo>
                    <a:pt x="246699" y="33370"/>
                  </a:moveTo>
                  <a:cubicBezTo>
                    <a:pt x="327224" y="48972"/>
                    <a:pt x="371063" y="172278"/>
                    <a:pt x="344616" y="308782"/>
                  </a:cubicBezTo>
                  <a:cubicBezTo>
                    <a:pt x="318169" y="445287"/>
                    <a:pt x="231451" y="543298"/>
                    <a:pt x="150925" y="527697"/>
                  </a:cubicBezTo>
                  <a:cubicBezTo>
                    <a:pt x="70400" y="512095"/>
                    <a:pt x="26561" y="388789"/>
                    <a:pt x="53008" y="252285"/>
                  </a:cubicBezTo>
                  <a:cubicBezTo>
                    <a:pt x="79455" y="115780"/>
                    <a:pt x="166174" y="17769"/>
                    <a:pt x="246699" y="33370"/>
                  </a:cubicBezTo>
                  <a:close/>
                </a:path>
              </a:pathLst>
            </a:custGeom>
            <a:solidFill>
              <a:srgbClr val="6953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" name="Полілінія: фігура 78">
              <a:extLst>
                <a:ext uri="{FF2B5EF4-FFF2-40B4-BE49-F238E27FC236}">
                  <a16:creationId xmlns:a16="http://schemas.microsoft.com/office/drawing/2014/main" xmlns="" id="{F6EA96DC-268A-4BD2-BF96-B2D6D9797541}"/>
                </a:ext>
              </a:extLst>
            </p:cNvPr>
            <p:cNvSpPr/>
            <p:nvPr/>
          </p:nvSpPr>
          <p:spPr>
            <a:xfrm>
              <a:off x="7704211" y="3884823"/>
              <a:ext cx="250547" cy="157320"/>
            </a:xfrm>
            <a:custGeom>
              <a:avLst/>
              <a:gdLst>
                <a:gd name="connsiteX0" fmla="*/ 248974 w 250547"/>
                <a:gd name="connsiteY0" fmla="*/ 62926 h 157320"/>
                <a:gd name="connsiteX1" fmla="*/ 4370 w 250547"/>
                <a:gd name="connsiteY1" fmla="*/ 23713 h 157320"/>
                <a:gd name="connsiteX2" fmla="*/ 103657 w 250547"/>
                <a:gd name="connsiteY2" fmla="*/ 153764 h 157320"/>
                <a:gd name="connsiteX3" fmla="*/ 248974 w 250547"/>
                <a:gd name="connsiteY3" fmla="*/ 62926 h 15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547" h="157320">
                  <a:moveTo>
                    <a:pt x="248974" y="62926"/>
                  </a:moveTo>
                  <a:cubicBezTo>
                    <a:pt x="153941" y="-16142"/>
                    <a:pt x="60889" y="231"/>
                    <a:pt x="4370" y="23713"/>
                  </a:cubicBezTo>
                  <a:cubicBezTo>
                    <a:pt x="18179" y="93341"/>
                    <a:pt x="53897" y="144150"/>
                    <a:pt x="103657" y="153764"/>
                  </a:cubicBezTo>
                  <a:cubicBezTo>
                    <a:pt x="155456" y="163786"/>
                    <a:pt x="209760" y="126845"/>
                    <a:pt x="248974" y="62926"/>
                  </a:cubicBezTo>
                  <a:close/>
                </a:path>
              </a:pathLst>
            </a:custGeom>
            <a:solidFill>
              <a:srgbClr val="F066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" name="Полілінія: фігура 79">
              <a:extLst>
                <a:ext uri="{FF2B5EF4-FFF2-40B4-BE49-F238E27FC236}">
                  <a16:creationId xmlns:a16="http://schemas.microsoft.com/office/drawing/2014/main" xmlns="" id="{BBB9F8B0-E464-4511-B91A-BAADB0A95456}"/>
                </a:ext>
              </a:extLst>
            </p:cNvPr>
            <p:cNvSpPr/>
            <p:nvPr/>
          </p:nvSpPr>
          <p:spPr>
            <a:xfrm>
              <a:off x="7425410" y="3195651"/>
              <a:ext cx="460308" cy="477788"/>
            </a:xfrm>
            <a:custGeom>
              <a:avLst/>
              <a:gdLst>
                <a:gd name="connsiteX0" fmla="*/ 346465 w 460307"/>
                <a:gd name="connsiteY0" fmla="*/ 88237 h 477787"/>
                <a:gd name="connsiteX1" fmla="*/ 339116 w 460307"/>
                <a:gd name="connsiteY1" fmla="*/ 323557 h 477787"/>
                <a:gd name="connsiteX2" fmla="*/ 114670 w 460307"/>
                <a:gd name="connsiteY2" fmla="*/ 394646 h 477787"/>
                <a:gd name="connsiteX3" fmla="*/ 122019 w 460307"/>
                <a:gd name="connsiteY3" fmla="*/ 159326 h 477787"/>
                <a:gd name="connsiteX4" fmla="*/ 346465 w 460307"/>
                <a:gd name="connsiteY4" fmla="*/ 88237 h 4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307" h="477787">
                  <a:moveTo>
                    <a:pt x="346465" y="88237"/>
                  </a:moveTo>
                  <a:cubicBezTo>
                    <a:pt x="406415" y="133589"/>
                    <a:pt x="403124" y="238945"/>
                    <a:pt x="339116" y="323557"/>
                  </a:cubicBezTo>
                  <a:cubicBezTo>
                    <a:pt x="275108" y="408170"/>
                    <a:pt x="174620" y="439997"/>
                    <a:pt x="114670" y="394646"/>
                  </a:cubicBezTo>
                  <a:cubicBezTo>
                    <a:pt x="54720" y="349294"/>
                    <a:pt x="58011" y="243938"/>
                    <a:pt x="122019" y="159326"/>
                  </a:cubicBezTo>
                  <a:cubicBezTo>
                    <a:pt x="186027" y="74713"/>
                    <a:pt x="286515" y="42886"/>
                    <a:pt x="346465" y="882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" name="Полілінія: фігура 80">
              <a:extLst>
                <a:ext uri="{FF2B5EF4-FFF2-40B4-BE49-F238E27FC236}">
                  <a16:creationId xmlns:a16="http://schemas.microsoft.com/office/drawing/2014/main" xmlns="" id="{12CFCFBC-70A0-4A09-A774-6C8858418EFA}"/>
                </a:ext>
              </a:extLst>
            </p:cNvPr>
            <p:cNvSpPr/>
            <p:nvPr/>
          </p:nvSpPr>
          <p:spPr>
            <a:xfrm>
              <a:off x="7986392" y="3310746"/>
              <a:ext cx="372907" cy="448654"/>
            </a:xfrm>
            <a:custGeom>
              <a:avLst/>
              <a:gdLst>
                <a:gd name="connsiteX0" fmla="*/ 318357 w 372907"/>
                <a:gd name="connsiteY0" fmla="*/ 190762 h 448654"/>
                <a:gd name="connsiteX1" fmla="*/ 237270 w 372907"/>
                <a:gd name="connsiteY1" fmla="*/ 411784 h 448654"/>
                <a:gd name="connsiteX2" fmla="*/ 55635 w 372907"/>
                <a:gd name="connsiteY2" fmla="*/ 262003 h 448654"/>
                <a:gd name="connsiteX3" fmla="*/ 136722 w 372907"/>
                <a:gd name="connsiteY3" fmla="*/ 40982 h 448654"/>
                <a:gd name="connsiteX4" fmla="*/ 318357 w 372907"/>
                <a:gd name="connsiteY4" fmla="*/ 190762 h 44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907" h="448654">
                  <a:moveTo>
                    <a:pt x="318357" y="190762"/>
                  </a:moveTo>
                  <a:cubicBezTo>
                    <a:pt x="346123" y="293156"/>
                    <a:pt x="309819" y="392111"/>
                    <a:pt x="237270" y="411784"/>
                  </a:cubicBezTo>
                  <a:cubicBezTo>
                    <a:pt x="164721" y="431456"/>
                    <a:pt x="83401" y="364397"/>
                    <a:pt x="55635" y="262003"/>
                  </a:cubicBezTo>
                  <a:cubicBezTo>
                    <a:pt x="27870" y="159609"/>
                    <a:pt x="64173" y="60654"/>
                    <a:pt x="136722" y="40982"/>
                  </a:cubicBezTo>
                  <a:cubicBezTo>
                    <a:pt x="209271" y="21309"/>
                    <a:pt x="290591" y="88368"/>
                    <a:pt x="318357" y="19076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" name="Полілінія: фігура 81">
              <a:extLst>
                <a:ext uri="{FF2B5EF4-FFF2-40B4-BE49-F238E27FC236}">
                  <a16:creationId xmlns:a16="http://schemas.microsoft.com/office/drawing/2014/main" xmlns="" id="{0194BDC7-1150-4562-8016-EAF93C74D75C}"/>
                </a:ext>
              </a:extLst>
            </p:cNvPr>
            <p:cNvSpPr/>
            <p:nvPr/>
          </p:nvSpPr>
          <p:spPr>
            <a:xfrm>
              <a:off x="8236926" y="3145921"/>
              <a:ext cx="75747" cy="238894"/>
            </a:xfrm>
            <a:custGeom>
              <a:avLst/>
              <a:gdLst>
                <a:gd name="connsiteX0" fmla="*/ 17673 w 75746"/>
                <a:gd name="connsiteY0" fmla="*/ 238213 h 238893"/>
                <a:gd name="connsiteX1" fmla="*/ 4680 w 75746"/>
                <a:gd name="connsiteY1" fmla="*/ 218985 h 238893"/>
                <a:gd name="connsiteX2" fmla="*/ 43660 w 75746"/>
                <a:gd name="connsiteY2" fmla="*/ 17673 h 238893"/>
                <a:gd name="connsiteX3" fmla="*/ 62888 w 75746"/>
                <a:gd name="connsiteY3" fmla="*/ 4680 h 238893"/>
                <a:gd name="connsiteX4" fmla="*/ 75882 w 75746"/>
                <a:gd name="connsiteY4" fmla="*/ 23908 h 238893"/>
                <a:gd name="connsiteX5" fmla="*/ 36901 w 75746"/>
                <a:gd name="connsiteY5" fmla="*/ 225220 h 238893"/>
                <a:gd name="connsiteX6" fmla="*/ 17673 w 75746"/>
                <a:gd name="connsiteY6" fmla="*/ 238213 h 23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746" h="238893">
                  <a:moveTo>
                    <a:pt x="17673" y="238213"/>
                  </a:moveTo>
                  <a:cubicBezTo>
                    <a:pt x="8758" y="236465"/>
                    <a:pt x="2932" y="227900"/>
                    <a:pt x="4680" y="218985"/>
                  </a:cubicBezTo>
                  <a:lnTo>
                    <a:pt x="43660" y="17673"/>
                  </a:lnTo>
                  <a:cubicBezTo>
                    <a:pt x="45408" y="8759"/>
                    <a:pt x="53974" y="2932"/>
                    <a:pt x="62888" y="4680"/>
                  </a:cubicBezTo>
                  <a:cubicBezTo>
                    <a:pt x="71803" y="6428"/>
                    <a:pt x="77630" y="14993"/>
                    <a:pt x="75882" y="23908"/>
                  </a:cubicBezTo>
                  <a:lnTo>
                    <a:pt x="36901" y="225220"/>
                  </a:lnTo>
                  <a:cubicBezTo>
                    <a:pt x="35153" y="234134"/>
                    <a:pt x="26588" y="239961"/>
                    <a:pt x="17673" y="238213"/>
                  </a:cubicBez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" name="Полілінія: фігура 82">
              <a:extLst>
                <a:ext uri="{FF2B5EF4-FFF2-40B4-BE49-F238E27FC236}">
                  <a16:creationId xmlns:a16="http://schemas.microsoft.com/office/drawing/2014/main" xmlns="" id="{E1A7ABCE-68DE-4DCA-A3CB-101AE0C64282}"/>
                </a:ext>
              </a:extLst>
            </p:cNvPr>
            <p:cNvSpPr/>
            <p:nvPr/>
          </p:nvSpPr>
          <p:spPr>
            <a:xfrm>
              <a:off x="8317567" y="3184202"/>
              <a:ext cx="64093" cy="180627"/>
            </a:xfrm>
            <a:custGeom>
              <a:avLst/>
              <a:gdLst>
                <a:gd name="connsiteX0" fmla="*/ 17673 w 64093"/>
                <a:gd name="connsiteY0" fmla="*/ 181694 h 180627"/>
                <a:gd name="connsiteX1" fmla="*/ 4680 w 64093"/>
                <a:gd name="connsiteY1" fmla="*/ 162466 h 180627"/>
                <a:gd name="connsiteX2" fmla="*/ 32706 w 64093"/>
                <a:gd name="connsiteY2" fmla="*/ 17674 h 180627"/>
                <a:gd name="connsiteX3" fmla="*/ 51934 w 64093"/>
                <a:gd name="connsiteY3" fmla="*/ 4680 h 180627"/>
                <a:gd name="connsiteX4" fmla="*/ 64928 w 64093"/>
                <a:gd name="connsiteY4" fmla="*/ 23908 h 180627"/>
                <a:gd name="connsiteX5" fmla="*/ 36901 w 64093"/>
                <a:gd name="connsiteY5" fmla="*/ 168701 h 180627"/>
                <a:gd name="connsiteX6" fmla="*/ 17673 w 64093"/>
                <a:gd name="connsiteY6" fmla="*/ 181694 h 18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093" h="180627">
                  <a:moveTo>
                    <a:pt x="17673" y="181694"/>
                  </a:moveTo>
                  <a:cubicBezTo>
                    <a:pt x="8758" y="179946"/>
                    <a:pt x="2932" y="171381"/>
                    <a:pt x="4680" y="162466"/>
                  </a:cubicBezTo>
                  <a:lnTo>
                    <a:pt x="32706" y="17674"/>
                  </a:lnTo>
                  <a:cubicBezTo>
                    <a:pt x="34454" y="8759"/>
                    <a:pt x="43019" y="2932"/>
                    <a:pt x="51934" y="4680"/>
                  </a:cubicBezTo>
                  <a:cubicBezTo>
                    <a:pt x="60849" y="6428"/>
                    <a:pt x="66617" y="14993"/>
                    <a:pt x="64928" y="23908"/>
                  </a:cubicBezTo>
                  <a:lnTo>
                    <a:pt x="36901" y="168701"/>
                  </a:lnTo>
                  <a:cubicBezTo>
                    <a:pt x="35153" y="177616"/>
                    <a:pt x="26588" y="183442"/>
                    <a:pt x="17673" y="181694"/>
                  </a:cubicBez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" name="Полілінія: фігура 83">
              <a:extLst>
                <a:ext uri="{FF2B5EF4-FFF2-40B4-BE49-F238E27FC236}">
                  <a16:creationId xmlns:a16="http://schemas.microsoft.com/office/drawing/2014/main" xmlns="" id="{28B54D8D-3B59-4032-BBB3-0C274052AF99}"/>
                </a:ext>
              </a:extLst>
            </p:cNvPr>
            <p:cNvSpPr/>
            <p:nvPr/>
          </p:nvSpPr>
          <p:spPr>
            <a:xfrm>
              <a:off x="8371813" y="3233729"/>
              <a:ext cx="81573" cy="256374"/>
            </a:xfrm>
            <a:custGeom>
              <a:avLst/>
              <a:gdLst>
                <a:gd name="connsiteX0" fmla="*/ 17673 w 81573"/>
                <a:gd name="connsiteY0" fmla="*/ 253712 h 256373"/>
                <a:gd name="connsiteX1" fmla="*/ 4680 w 81573"/>
                <a:gd name="connsiteY1" fmla="*/ 234484 h 256373"/>
                <a:gd name="connsiteX2" fmla="*/ 46690 w 81573"/>
                <a:gd name="connsiteY2" fmla="*/ 17674 h 256373"/>
                <a:gd name="connsiteX3" fmla="*/ 65918 w 81573"/>
                <a:gd name="connsiteY3" fmla="*/ 4680 h 256373"/>
                <a:gd name="connsiteX4" fmla="*/ 78912 w 81573"/>
                <a:gd name="connsiteY4" fmla="*/ 23908 h 256373"/>
                <a:gd name="connsiteX5" fmla="*/ 36901 w 81573"/>
                <a:gd name="connsiteY5" fmla="*/ 240719 h 256373"/>
                <a:gd name="connsiteX6" fmla="*/ 17673 w 81573"/>
                <a:gd name="connsiteY6" fmla="*/ 253712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73" h="256373">
                  <a:moveTo>
                    <a:pt x="17673" y="253712"/>
                  </a:moveTo>
                  <a:cubicBezTo>
                    <a:pt x="8758" y="251964"/>
                    <a:pt x="2932" y="243399"/>
                    <a:pt x="4680" y="234484"/>
                  </a:cubicBezTo>
                  <a:lnTo>
                    <a:pt x="46690" y="17674"/>
                  </a:lnTo>
                  <a:cubicBezTo>
                    <a:pt x="48438" y="8759"/>
                    <a:pt x="57003" y="2932"/>
                    <a:pt x="65918" y="4680"/>
                  </a:cubicBezTo>
                  <a:cubicBezTo>
                    <a:pt x="74833" y="6428"/>
                    <a:pt x="80660" y="14993"/>
                    <a:pt x="78912" y="23908"/>
                  </a:cubicBezTo>
                  <a:lnTo>
                    <a:pt x="36901" y="240719"/>
                  </a:lnTo>
                  <a:cubicBezTo>
                    <a:pt x="35212" y="249634"/>
                    <a:pt x="26588" y="255402"/>
                    <a:pt x="17673" y="253712"/>
                  </a:cubicBez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30" name="Групувати 129">
            <a:extLst>
              <a:ext uri="{FF2B5EF4-FFF2-40B4-BE49-F238E27FC236}">
                <a16:creationId xmlns:a16="http://schemas.microsoft.com/office/drawing/2014/main" xmlns="" id="{A99E2A57-E585-4540-94BD-675C360AD1F0}"/>
              </a:ext>
            </a:extLst>
          </p:cNvPr>
          <p:cNvGrpSpPr/>
          <p:nvPr/>
        </p:nvGrpSpPr>
        <p:grpSpPr>
          <a:xfrm>
            <a:off x="8020784" y="1612080"/>
            <a:ext cx="1252736" cy="1252736"/>
            <a:chOff x="8940282" y="1180601"/>
            <a:chExt cx="1252736" cy="1252736"/>
          </a:xfrm>
        </p:grpSpPr>
        <p:sp>
          <p:nvSpPr>
            <p:cNvPr id="86" name="Полілінія: фігура 85">
              <a:extLst>
                <a:ext uri="{FF2B5EF4-FFF2-40B4-BE49-F238E27FC236}">
                  <a16:creationId xmlns:a16="http://schemas.microsoft.com/office/drawing/2014/main" xmlns="" id="{EBA19242-E623-48A0-BA34-B9778F20CF3B}"/>
                </a:ext>
              </a:extLst>
            </p:cNvPr>
            <p:cNvSpPr/>
            <p:nvPr/>
          </p:nvSpPr>
          <p:spPr>
            <a:xfrm>
              <a:off x="8940282" y="1180601"/>
              <a:ext cx="1252736" cy="1252736"/>
            </a:xfrm>
            <a:custGeom>
              <a:avLst/>
              <a:gdLst>
                <a:gd name="connsiteX0" fmla="*/ 1248832 w 1252735"/>
                <a:gd name="connsiteY0" fmla="*/ 626601 h 1252735"/>
                <a:gd name="connsiteX1" fmla="*/ 626601 w 1252735"/>
                <a:gd name="connsiteY1" fmla="*/ 1248832 h 1252735"/>
                <a:gd name="connsiteX2" fmla="*/ 4370 w 1252735"/>
                <a:gd name="connsiteY2" fmla="*/ 626601 h 1252735"/>
                <a:gd name="connsiteX3" fmla="*/ 626601 w 1252735"/>
                <a:gd name="connsiteY3" fmla="*/ 4370 h 1252735"/>
                <a:gd name="connsiteX4" fmla="*/ 1248832 w 1252735"/>
                <a:gd name="connsiteY4" fmla="*/ 626601 h 125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735" h="1252735">
                  <a:moveTo>
                    <a:pt x="1248832" y="626601"/>
                  </a:moveTo>
                  <a:cubicBezTo>
                    <a:pt x="1248832" y="970250"/>
                    <a:pt x="970249" y="1248832"/>
                    <a:pt x="626601" y="1248832"/>
                  </a:cubicBezTo>
                  <a:cubicBezTo>
                    <a:pt x="282952" y="1248832"/>
                    <a:pt x="4370" y="970250"/>
                    <a:pt x="4370" y="626601"/>
                  </a:cubicBezTo>
                  <a:cubicBezTo>
                    <a:pt x="4370" y="282952"/>
                    <a:pt x="282952" y="4370"/>
                    <a:pt x="626601" y="4370"/>
                  </a:cubicBezTo>
                  <a:cubicBezTo>
                    <a:pt x="970249" y="4370"/>
                    <a:pt x="1248832" y="282952"/>
                    <a:pt x="1248832" y="626601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" name="Полілінія: фігура 86">
              <a:extLst>
                <a:ext uri="{FF2B5EF4-FFF2-40B4-BE49-F238E27FC236}">
                  <a16:creationId xmlns:a16="http://schemas.microsoft.com/office/drawing/2014/main" xmlns="" id="{C94CB17F-D4D7-451B-8B30-146DF8206B72}"/>
                </a:ext>
              </a:extLst>
            </p:cNvPr>
            <p:cNvSpPr/>
            <p:nvPr/>
          </p:nvSpPr>
          <p:spPr>
            <a:xfrm>
              <a:off x="9058331" y="1253901"/>
              <a:ext cx="1130375" cy="1176989"/>
            </a:xfrm>
            <a:custGeom>
              <a:avLst/>
              <a:gdLst>
                <a:gd name="connsiteX0" fmla="*/ 802916 w 1130375"/>
                <a:gd name="connsiteY0" fmla="*/ 4370 h 1176988"/>
                <a:gd name="connsiteX1" fmla="*/ 919974 w 1130375"/>
                <a:gd name="connsiteY1" fmla="*/ 333344 h 1176988"/>
                <a:gd name="connsiteX2" fmla="*/ 334684 w 1130375"/>
                <a:gd name="connsiteY2" fmla="*/ 990419 h 1176988"/>
                <a:gd name="connsiteX3" fmla="*/ 4370 w 1130375"/>
                <a:gd name="connsiteY3" fmla="*/ 917469 h 1176988"/>
                <a:gd name="connsiteX4" fmla="*/ 544386 w 1130375"/>
                <a:gd name="connsiteY4" fmla="*/ 1173784 h 1176988"/>
                <a:gd name="connsiteX5" fmla="*/ 1129677 w 1130375"/>
                <a:gd name="connsiteY5" fmla="*/ 516710 h 1176988"/>
                <a:gd name="connsiteX6" fmla="*/ 802916 w 1130375"/>
                <a:gd name="connsiteY6" fmla="*/ 4370 h 117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0375" h="1176988">
                  <a:moveTo>
                    <a:pt x="802916" y="4370"/>
                  </a:moveTo>
                  <a:cubicBezTo>
                    <a:pt x="870331" y="97364"/>
                    <a:pt x="912866" y="210110"/>
                    <a:pt x="919974" y="333344"/>
                  </a:cubicBezTo>
                  <a:cubicBezTo>
                    <a:pt x="939785" y="676419"/>
                    <a:pt x="677759" y="970608"/>
                    <a:pt x="334684" y="990419"/>
                  </a:cubicBezTo>
                  <a:cubicBezTo>
                    <a:pt x="215529" y="997294"/>
                    <a:pt x="102316" y="970142"/>
                    <a:pt x="4370" y="917469"/>
                  </a:cubicBezTo>
                  <a:cubicBezTo>
                    <a:pt x="124749" y="1083471"/>
                    <a:pt x="324488" y="1186486"/>
                    <a:pt x="544386" y="1173784"/>
                  </a:cubicBezTo>
                  <a:cubicBezTo>
                    <a:pt x="887461" y="1153974"/>
                    <a:pt x="1149487" y="859785"/>
                    <a:pt x="1129677" y="516710"/>
                  </a:cubicBezTo>
                  <a:cubicBezTo>
                    <a:pt x="1116799" y="292791"/>
                    <a:pt x="986923" y="103365"/>
                    <a:pt x="802916" y="4370"/>
                  </a:cubicBezTo>
                  <a:close/>
                </a:path>
              </a:pathLst>
            </a:custGeom>
            <a:solidFill>
              <a:srgbClr val="FDC4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" name="Полілінія: фігура 87">
              <a:extLst>
                <a:ext uri="{FF2B5EF4-FFF2-40B4-BE49-F238E27FC236}">
                  <a16:creationId xmlns:a16="http://schemas.microsoft.com/office/drawing/2014/main" xmlns="" id="{5EC54DEC-C099-4CAE-B3AA-A64517D0A6F8}"/>
                </a:ext>
              </a:extLst>
            </p:cNvPr>
            <p:cNvSpPr/>
            <p:nvPr/>
          </p:nvSpPr>
          <p:spPr>
            <a:xfrm>
              <a:off x="8981896" y="1226703"/>
              <a:ext cx="1066282" cy="961402"/>
            </a:xfrm>
            <a:custGeom>
              <a:avLst/>
              <a:gdLst>
                <a:gd name="connsiteX0" fmla="*/ 52022 w 1066282"/>
                <a:gd name="connsiteY0" fmla="*/ 677048 h 961401"/>
                <a:gd name="connsiteX1" fmla="*/ 595418 w 1066282"/>
                <a:gd name="connsiteY1" fmla="*/ 66994 h 961401"/>
                <a:gd name="connsiteX2" fmla="*/ 1065572 w 1066282"/>
                <a:gd name="connsiteY2" fmla="*/ 265742 h 961401"/>
                <a:gd name="connsiteX3" fmla="*/ 548746 w 1066282"/>
                <a:gd name="connsiteY3" fmla="*/ 5348 h 961401"/>
                <a:gd name="connsiteX4" fmla="*/ 5350 w 1066282"/>
                <a:gd name="connsiteY4" fmla="*/ 615401 h 961401"/>
                <a:gd name="connsiteX5" fmla="*/ 145248 w 1066282"/>
                <a:gd name="connsiteY5" fmla="*/ 960049 h 961401"/>
                <a:gd name="connsiteX6" fmla="*/ 52022 w 1066282"/>
                <a:gd name="connsiteY6" fmla="*/ 677048 h 96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282" h="961401">
                  <a:moveTo>
                    <a:pt x="52022" y="677048"/>
                  </a:moveTo>
                  <a:cubicBezTo>
                    <a:pt x="33609" y="358503"/>
                    <a:pt x="276931" y="85407"/>
                    <a:pt x="595418" y="66994"/>
                  </a:cubicBezTo>
                  <a:cubicBezTo>
                    <a:pt x="781580" y="56215"/>
                    <a:pt x="952243" y="134934"/>
                    <a:pt x="1065572" y="265742"/>
                  </a:cubicBezTo>
                  <a:cubicBezTo>
                    <a:pt x="955972" y="98633"/>
                    <a:pt x="762585" y="-7004"/>
                    <a:pt x="548746" y="5348"/>
                  </a:cubicBezTo>
                  <a:cubicBezTo>
                    <a:pt x="230201" y="23760"/>
                    <a:pt x="-13062" y="296857"/>
                    <a:pt x="5350" y="615401"/>
                  </a:cubicBezTo>
                  <a:cubicBezTo>
                    <a:pt x="12983" y="747725"/>
                    <a:pt x="64665" y="867056"/>
                    <a:pt x="145248" y="960049"/>
                  </a:cubicBezTo>
                  <a:cubicBezTo>
                    <a:pt x="91643" y="878243"/>
                    <a:pt x="58081" y="781753"/>
                    <a:pt x="52022" y="677048"/>
                  </a:cubicBezTo>
                  <a:close/>
                </a:path>
              </a:pathLst>
            </a:custGeom>
            <a:solidFill>
              <a:srgbClr val="FFD7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" name="Полілінія: фігура 88">
              <a:extLst>
                <a:ext uri="{FF2B5EF4-FFF2-40B4-BE49-F238E27FC236}">
                  <a16:creationId xmlns:a16="http://schemas.microsoft.com/office/drawing/2014/main" xmlns="" id="{DE51A28D-1B9E-4EF8-A412-33499CF91CF5}"/>
                </a:ext>
              </a:extLst>
            </p:cNvPr>
            <p:cNvSpPr/>
            <p:nvPr/>
          </p:nvSpPr>
          <p:spPr>
            <a:xfrm>
              <a:off x="9073792" y="1502378"/>
              <a:ext cx="413694" cy="413694"/>
            </a:xfrm>
            <a:custGeom>
              <a:avLst/>
              <a:gdLst>
                <a:gd name="connsiteX0" fmla="*/ 302413 w 413694"/>
                <a:gd name="connsiteY0" fmla="*/ 101037 h 413694"/>
                <a:gd name="connsiteX1" fmla="*/ 314052 w 413694"/>
                <a:gd name="connsiteY1" fmla="*/ 302413 h 413694"/>
                <a:gd name="connsiteX2" fmla="*/ 112677 w 413694"/>
                <a:gd name="connsiteY2" fmla="*/ 314052 h 413694"/>
                <a:gd name="connsiteX3" fmla="*/ 101038 w 413694"/>
                <a:gd name="connsiteY3" fmla="*/ 112677 h 413694"/>
                <a:gd name="connsiteX4" fmla="*/ 302413 w 413694"/>
                <a:gd name="connsiteY4" fmla="*/ 101037 h 41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694" h="413694">
                  <a:moveTo>
                    <a:pt x="302413" y="101037"/>
                  </a:moveTo>
                  <a:cubicBezTo>
                    <a:pt x="361235" y="153432"/>
                    <a:pt x="366446" y="243590"/>
                    <a:pt x="314052" y="302413"/>
                  </a:cubicBezTo>
                  <a:cubicBezTo>
                    <a:pt x="261658" y="361235"/>
                    <a:pt x="171499" y="366446"/>
                    <a:pt x="112677" y="314052"/>
                  </a:cubicBezTo>
                  <a:cubicBezTo>
                    <a:pt x="53854" y="261658"/>
                    <a:pt x="48643" y="171499"/>
                    <a:pt x="101038" y="112677"/>
                  </a:cubicBezTo>
                  <a:cubicBezTo>
                    <a:pt x="153432" y="53854"/>
                    <a:pt x="243590" y="48643"/>
                    <a:pt x="302413" y="1010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" name="Полілінія: фігура 89">
              <a:extLst>
                <a:ext uri="{FF2B5EF4-FFF2-40B4-BE49-F238E27FC236}">
                  <a16:creationId xmlns:a16="http://schemas.microsoft.com/office/drawing/2014/main" xmlns="" id="{C9BC9284-4A2C-4F5C-A026-9B8F459DDE67}"/>
                </a:ext>
              </a:extLst>
            </p:cNvPr>
            <p:cNvSpPr/>
            <p:nvPr/>
          </p:nvSpPr>
          <p:spPr>
            <a:xfrm>
              <a:off x="9191392" y="1562888"/>
              <a:ext cx="186454" cy="104880"/>
            </a:xfrm>
            <a:custGeom>
              <a:avLst/>
              <a:gdLst>
                <a:gd name="connsiteX0" fmla="*/ 184085 w 186453"/>
                <a:gd name="connsiteY0" fmla="*/ 39798 h 104880"/>
                <a:gd name="connsiteX1" fmla="*/ 81827 w 186453"/>
                <a:gd name="connsiteY1" fmla="*/ 4605 h 104880"/>
                <a:gd name="connsiteX2" fmla="*/ 11033 w 186453"/>
                <a:gd name="connsiteY2" fmla="*/ 28436 h 104880"/>
                <a:gd name="connsiteX3" fmla="*/ 4390 w 186453"/>
                <a:gd name="connsiteY3" fmla="*/ 47314 h 104880"/>
                <a:gd name="connsiteX4" fmla="*/ 93597 w 186453"/>
                <a:gd name="connsiteY4" fmla="*/ 104649 h 104880"/>
                <a:gd name="connsiteX5" fmla="*/ 186707 w 186453"/>
                <a:gd name="connsiteY5" fmla="*/ 53840 h 104880"/>
                <a:gd name="connsiteX6" fmla="*/ 184085 w 186453"/>
                <a:gd name="connsiteY6" fmla="*/ 39798 h 10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453" h="104880">
                  <a:moveTo>
                    <a:pt x="184085" y="39798"/>
                  </a:moveTo>
                  <a:cubicBezTo>
                    <a:pt x="156933" y="15967"/>
                    <a:pt x="120749" y="2391"/>
                    <a:pt x="81827" y="4605"/>
                  </a:cubicBezTo>
                  <a:cubicBezTo>
                    <a:pt x="55548" y="6120"/>
                    <a:pt x="31426" y="14801"/>
                    <a:pt x="11033" y="28436"/>
                  </a:cubicBezTo>
                  <a:cubicBezTo>
                    <a:pt x="7071" y="34263"/>
                    <a:pt x="4623" y="40555"/>
                    <a:pt x="4390" y="47314"/>
                  </a:cubicBezTo>
                  <a:cubicBezTo>
                    <a:pt x="3341" y="77205"/>
                    <a:pt x="43254" y="102843"/>
                    <a:pt x="93597" y="104649"/>
                  </a:cubicBezTo>
                  <a:cubicBezTo>
                    <a:pt x="143939" y="106455"/>
                    <a:pt x="185600" y="83673"/>
                    <a:pt x="186707" y="53840"/>
                  </a:cubicBezTo>
                  <a:cubicBezTo>
                    <a:pt x="186882" y="49004"/>
                    <a:pt x="185891" y="44343"/>
                    <a:pt x="184085" y="39798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" name="Полілінія: фігура 90">
              <a:extLst>
                <a:ext uri="{FF2B5EF4-FFF2-40B4-BE49-F238E27FC236}">
                  <a16:creationId xmlns:a16="http://schemas.microsoft.com/office/drawing/2014/main" xmlns="" id="{3BCC26F0-B4D0-45F0-B1F6-5A5FA4A332B2}"/>
                </a:ext>
              </a:extLst>
            </p:cNvPr>
            <p:cNvSpPr/>
            <p:nvPr/>
          </p:nvSpPr>
          <p:spPr>
            <a:xfrm>
              <a:off x="9631787" y="1470230"/>
              <a:ext cx="413694" cy="413694"/>
            </a:xfrm>
            <a:custGeom>
              <a:avLst/>
              <a:gdLst>
                <a:gd name="connsiteX0" fmla="*/ 300795 w 413694"/>
                <a:gd name="connsiteY0" fmla="*/ 99592 h 413694"/>
                <a:gd name="connsiteX1" fmla="*/ 315145 w 413694"/>
                <a:gd name="connsiteY1" fmla="*/ 300796 h 413694"/>
                <a:gd name="connsiteX2" fmla="*/ 113941 w 413694"/>
                <a:gd name="connsiteY2" fmla="*/ 315145 h 413694"/>
                <a:gd name="connsiteX3" fmla="*/ 99592 w 413694"/>
                <a:gd name="connsiteY3" fmla="*/ 113941 h 413694"/>
                <a:gd name="connsiteX4" fmla="*/ 300795 w 413694"/>
                <a:gd name="connsiteY4" fmla="*/ 99592 h 41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694" h="413694">
                  <a:moveTo>
                    <a:pt x="300795" y="99592"/>
                  </a:moveTo>
                  <a:cubicBezTo>
                    <a:pt x="360319" y="151190"/>
                    <a:pt x="366743" y="241272"/>
                    <a:pt x="315145" y="300796"/>
                  </a:cubicBezTo>
                  <a:cubicBezTo>
                    <a:pt x="263546" y="360319"/>
                    <a:pt x="173464" y="366743"/>
                    <a:pt x="113941" y="315145"/>
                  </a:cubicBezTo>
                  <a:cubicBezTo>
                    <a:pt x="54417" y="263546"/>
                    <a:pt x="47993" y="173464"/>
                    <a:pt x="99592" y="113941"/>
                  </a:cubicBezTo>
                  <a:cubicBezTo>
                    <a:pt x="151190" y="54418"/>
                    <a:pt x="241272" y="47993"/>
                    <a:pt x="300795" y="9959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" name="Полілінія: фігура 91">
              <a:extLst>
                <a:ext uri="{FF2B5EF4-FFF2-40B4-BE49-F238E27FC236}">
                  <a16:creationId xmlns:a16="http://schemas.microsoft.com/office/drawing/2014/main" xmlns="" id="{6A7AF8FE-502A-4323-9E6C-DCA71F9758EA}"/>
                </a:ext>
              </a:extLst>
            </p:cNvPr>
            <p:cNvSpPr/>
            <p:nvPr/>
          </p:nvSpPr>
          <p:spPr>
            <a:xfrm>
              <a:off x="9749180" y="1530666"/>
              <a:ext cx="186454" cy="104880"/>
            </a:xfrm>
            <a:custGeom>
              <a:avLst/>
              <a:gdLst>
                <a:gd name="connsiteX0" fmla="*/ 184085 w 186453"/>
                <a:gd name="connsiteY0" fmla="*/ 39798 h 104880"/>
                <a:gd name="connsiteX1" fmla="*/ 81827 w 186453"/>
                <a:gd name="connsiteY1" fmla="*/ 4605 h 104880"/>
                <a:gd name="connsiteX2" fmla="*/ 11033 w 186453"/>
                <a:gd name="connsiteY2" fmla="*/ 28436 h 104880"/>
                <a:gd name="connsiteX3" fmla="*/ 4390 w 186453"/>
                <a:gd name="connsiteY3" fmla="*/ 47314 h 104880"/>
                <a:gd name="connsiteX4" fmla="*/ 93597 w 186453"/>
                <a:gd name="connsiteY4" fmla="*/ 104649 h 104880"/>
                <a:gd name="connsiteX5" fmla="*/ 186707 w 186453"/>
                <a:gd name="connsiteY5" fmla="*/ 53840 h 104880"/>
                <a:gd name="connsiteX6" fmla="*/ 184085 w 186453"/>
                <a:gd name="connsiteY6" fmla="*/ 39798 h 10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453" h="104880">
                  <a:moveTo>
                    <a:pt x="184085" y="39798"/>
                  </a:moveTo>
                  <a:cubicBezTo>
                    <a:pt x="156933" y="15967"/>
                    <a:pt x="120749" y="2391"/>
                    <a:pt x="81827" y="4605"/>
                  </a:cubicBezTo>
                  <a:cubicBezTo>
                    <a:pt x="55548" y="6120"/>
                    <a:pt x="31426" y="14801"/>
                    <a:pt x="11033" y="28436"/>
                  </a:cubicBezTo>
                  <a:cubicBezTo>
                    <a:pt x="7070" y="34263"/>
                    <a:pt x="4623" y="40555"/>
                    <a:pt x="4390" y="47314"/>
                  </a:cubicBezTo>
                  <a:cubicBezTo>
                    <a:pt x="3341" y="77205"/>
                    <a:pt x="43254" y="102843"/>
                    <a:pt x="93597" y="104649"/>
                  </a:cubicBezTo>
                  <a:cubicBezTo>
                    <a:pt x="143939" y="106455"/>
                    <a:pt x="185600" y="83673"/>
                    <a:pt x="186707" y="53840"/>
                  </a:cubicBezTo>
                  <a:cubicBezTo>
                    <a:pt x="186940" y="49004"/>
                    <a:pt x="185950" y="44343"/>
                    <a:pt x="184085" y="39798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" name="Полілінія: фігура 92">
              <a:extLst>
                <a:ext uri="{FF2B5EF4-FFF2-40B4-BE49-F238E27FC236}">
                  <a16:creationId xmlns:a16="http://schemas.microsoft.com/office/drawing/2014/main" xmlns="" id="{8486F60B-6D35-41E8-AB5D-D37322986004}"/>
                </a:ext>
              </a:extLst>
            </p:cNvPr>
            <p:cNvSpPr/>
            <p:nvPr/>
          </p:nvSpPr>
          <p:spPr>
            <a:xfrm>
              <a:off x="9340271" y="1871343"/>
              <a:ext cx="471961" cy="198107"/>
            </a:xfrm>
            <a:custGeom>
              <a:avLst/>
              <a:gdLst>
                <a:gd name="connsiteX0" fmla="*/ 466030 w 471960"/>
                <a:gd name="connsiteY0" fmla="*/ 64861 h 198107"/>
                <a:gd name="connsiteX1" fmla="*/ 345010 w 471960"/>
                <a:gd name="connsiteY1" fmla="*/ 9158 h 198107"/>
                <a:gd name="connsiteX2" fmla="*/ 210880 w 471960"/>
                <a:gd name="connsiteY2" fmla="*/ 14461 h 198107"/>
                <a:gd name="connsiteX3" fmla="*/ 90792 w 471960"/>
                <a:gd name="connsiteY3" fmla="*/ 72553 h 198107"/>
                <a:gd name="connsiteX4" fmla="*/ 5898 w 471960"/>
                <a:gd name="connsiteY4" fmla="*/ 172772 h 198107"/>
                <a:gd name="connsiteX5" fmla="*/ 8928 w 471960"/>
                <a:gd name="connsiteY5" fmla="*/ 189902 h 198107"/>
                <a:gd name="connsiteX6" fmla="*/ 19823 w 471960"/>
                <a:gd name="connsiteY6" fmla="*/ 193864 h 198107"/>
                <a:gd name="connsiteX7" fmla="*/ 26174 w 471960"/>
                <a:gd name="connsiteY7" fmla="*/ 192000 h 198107"/>
                <a:gd name="connsiteX8" fmla="*/ 39401 w 471960"/>
                <a:gd name="connsiteY8" fmla="*/ 184483 h 198107"/>
                <a:gd name="connsiteX9" fmla="*/ 129773 w 471960"/>
                <a:gd name="connsiteY9" fmla="*/ 136355 h 198107"/>
                <a:gd name="connsiteX10" fmla="*/ 232381 w 471960"/>
                <a:gd name="connsiteY10" fmla="*/ 99297 h 198107"/>
                <a:gd name="connsiteX11" fmla="*/ 339417 w 471960"/>
                <a:gd name="connsiteY11" fmla="*/ 83856 h 198107"/>
                <a:gd name="connsiteX12" fmla="*/ 454494 w 471960"/>
                <a:gd name="connsiteY12" fmla="*/ 90266 h 198107"/>
                <a:gd name="connsiteX13" fmla="*/ 469643 w 471960"/>
                <a:gd name="connsiteY13" fmla="*/ 81759 h 198107"/>
                <a:gd name="connsiteX14" fmla="*/ 466030 w 471960"/>
                <a:gd name="connsiteY14" fmla="*/ 64861 h 19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1960" h="198107">
                  <a:moveTo>
                    <a:pt x="466030" y="64861"/>
                  </a:moveTo>
                  <a:cubicBezTo>
                    <a:pt x="434683" y="37185"/>
                    <a:pt x="392847" y="17957"/>
                    <a:pt x="345010" y="9158"/>
                  </a:cubicBezTo>
                  <a:cubicBezTo>
                    <a:pt x="301369" y="1293"/>
                    <a:pt x="254988" y="3157"/>
                    <a:pt x="210880" y="14461"/>
                  </a:cubicBezTo>
                  <a:cubicBezTo>
                    <a:pt x="167763" y="25415"/>
                    <a:pt x="126277" y="45517"/>
                    <a:pt x="90792" y="72553"/>
                  </a:cubicBezTo>
                  <a:cubicBezTo>
                    <a:pt x="53152" y="101570"/>
                    <a:pt x="24601" y="135306"/>
                    <a:pt x="5898" y="172772"/>
                  </a:cubicBezTo>
                  <a:cubicBezTo>
                    <a:pt x="3043" y="178540"/>
                    <a:pt x="4266" y="185474"/>
                    <a:pt x="8928" y="189902"/>
                  </a:cubicBezTo>
                  <a:cubicBezTo>
                    <a:pt x="11899" y="192757"/>
                    <a:pt x="15861" y="194097"/>
                    <a:pt x="19823" y="193864"/>
                  </a:cubicBezTo>
                  <a:cubicBezTo>
                    <a:pt x="22038" y="193748"/>
                    <a:pt x="24193" y="193107"/>
                    <a:pt x="26174" y="192000"/>
                  </a:cubicBezTo>
                  <a:lnTo>
                    <a:pt x="39401" y="184483"/>
                  </a:lnTo>
                  <a:cubicBezTo>
                    <a:pt x="70457" y="166828"/>
                    <a:pt x="99824" y="150106"/>
                    <a:pt x="129773" y="136355"/>
                  </a:cubicBezTo>
                  <a:cubicBezTo>
                    <a:pt x="164034" y="120390"/>
                    <a:pt x="198586" y="107921"/>
                    <a:pt x="232381" y="99297"/>
                  </a:cubicBezTo>
                  <a:cubicBezTo>
                    <a:pt x="267632" y="90382"/>
                    <a:pt x="303641" y="85138"/>
                    <a:pt x="339417" y="83856"/>
                  </a:cubicBezTo>
                  <a:cubicBezTo>
                    <a:pt x="372629" y="82458"/>
                    <a:pt x="408113" y="84439"/>
                    <a:pt x="454494" y="90266"/>
                  </a:cubicBezTo>
                  <a:cubicBezTo>
                    <a:pt x="460845" y="91082"/>
                    <a:pt x="466963" y="87644"/>
                    <a:pt x="469643" y="81759"/>
                  </a:cubicBezTo>
                  <a:cubicBezTo>
                    <a:pt x="472323" y="75990"/>
                    <a:pt x="470867" y="69115"/>
                    <a:pt x="466030" y="64861"/>
                  </a:cubicBezTo>
                  <a:close/>
                </a:path>
              </a:pathLst>
            </a:custGeom>
            <a:solidFill>
              <a:srgbClr val="5E4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xmlns="" id="{66276950-C88F-434A-B820-066AFCC6CAB3}"/>
              </a:ext>
            </a:extLst>
          </p:cNvPr>
          <p:cNvGrpSpPr/>
          <p:nvPr/>
        </p:nvGrpSpPr>
        <p:grpSpPr>
          <a:xfrm>
            <a:off x="10881480" y="4384594"/>
            <a:ext cx="1011162" cy="1008015"/>
            <a:chOff x="11379679" y="5285845"/>
            <a:chExt cx="1011162" cy="1008015"/>
          </a:xfrm>
        </p:grpSpPr>
        <p:sp>
          <p:nvSpPr>
            <p:cNvPr id="95" name="Полілінія: фігура 94">
              <a:extLst>
                <a:ext uri="{FF2B5EF4-FFF2-40B4-BE49-F238E27FC236}">
                  <a16:creationId xmlns:a16="http://schemas.microsoft.com/office/drawing/2014/main" xmlns="" id="{269792D1-E4E7-4A89-93C1-D76336170BD6}"/>
                </a:ext>
              </a:extLst>
            </p:cNvPr>
            <p:cNvSpPr/>
            <p:nvPr/>
          </p:nvSpPr>
          <p:spPr>
            <a:xfrm>
              <a:off x="11379679" y="5285845"/>
              <a:ext cx="1008015" cy="1008015"/>
            </a:xfrm>
            <a:custGeom>
              <a:avLst/>
              <a:gdLst>
                <a:gd name="connsiteX0" fmla="*/ 1007607 w 1008015"/>
                <a:gd name="connsiteY0" fmla="*/ 505989 h 1008015"/>
                <a:gd name="connsiteX1" fmla="*/ 505988 w 1008015"/>
                <a:gd name="connsiteY1" fmla="*/ 1007607 h 1008015"/>
                <a:gd name="connsiteX2" fmla="*/ 4370 w 1008015"/>
                <a:gd name="connsiteY2" fmla="*/ 505988 h 1008015"/>
                <a:gd name="connsiteX3" fmla="*/ 505988 w 1008015"/>
                <a:gd name="connsiteY3" fmla="*/ 4370 h 1008015"/>
                <a:gd name="connsiteX4" fmla="*/ 1007607 w 1008015"/>
                <a:gd name="connsiteY4" fmla="*/ 505989 h 100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015" h="1008015">
                  <a:moveTo>
                    <a:pt x="1007607" y="505989"/>
                  </a:moveTo>
                  <a:cubicBezTo>
                    <a:pt x="1007607" y="783025"/>
                    <a:pt x="783025" y="1007607"/>
                    <a:pt x="505988" y="1007607"/>
                  </a:cubicBezTo>
                  <a:cubicBezTo>
                    <a:pt x="228952" y="1007607"/>
                    <a:pt x="4370" y="783025"/>
                    <a:pt x="4370" y="505988"/>
                  </a:cubicBezTo>
                  <a:cubicBezTo>
                    <a:pt x="4370" y="228952"/>
                    <a:pt x="228952" y="4370"/>
                    <a:pt x="505988" y="4370"/>
                  </a:cubicBezTo>
                  <a:cubicBezTo>
                    <a:pt x="783025" y="4370"/>
                    <a:pt x="1007607" y="228952"/>
                    <a:pt x="1007607" y="505989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" name="Полілінія: фігура 95">
              <a:extLst>
                <a:ext uri="{FF2B5EF4-FFF2-40B4-BE49-F238E27FC236}">
                  <a16:creationId xmlns:a16="http://schemas.microsoft.com/office/drawing/2014/main" xmlns="" id="{A101514F-67D0-47A5-ABC3-7196B2F0C6BE}"/>
                </a:ext>
              </a:extLst>
            </p:cNvPr>
            <p:cNvSpPr/>
            <p:nvPr/>
          </p:nvSpPr>
          <p:spPr>
            <a:xfrm>
              <a:off x="11458573" y="5359320"/>
              <a:ext cx="932268" cy="932268"/>
            </a:xfrm>
            <a:custGeom>
              <a:avLst/>
              <a:gdLst>
                <a:gd name="connsiteX0" fmla="*/ 689529 w 932268"/>
                <a:gd name="connsiteY0" fmla="*/ 4370 h 932268"/>
                <a:gd name="connsiteX1" fmla="*/ 768422 w 932268"/>
                <a:gd name="connsiteY1" fmla="*/ 274553 h 932268"/>
                <a:gd name="connsiteX2" fmla="*/ 266803 w 932268"/>
                <a:gd name="connsiteY2" fmla="*/ 776172 h 932268"/>
                <a:gd name="connsiteX3" fmla="*/ 4370 w 932268"/>
                <a:gd name="connsiteY3" fmla="*/ 702115 h 932268"/>
                <a:gd name="connsiteX4" fmla="*/ 427095 w 932268"/>
                <a:gd name="connsiteY4" fmla="*/ 933551 h 932268"/>
                <a:gd name="connsiteX5" fmla="*/ 928714 w 932268"/>
                <a:gd name="connsiteY5" fmla="*/ 431932 h 932268"/>
                <a:gd name="connsiteX6" fmla="*/ 689529 w 932268"/>
                <a:gd name="connsiteY6" fmla="*/ 4370 h 93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268" h="932268">
                  <a:moveTo>
                    <a:pt x="689529" y="4370"/>
                  </a:moveTo>
                  <a:cubicBezTo>
                    <a:pt x="739464" y="82389"/>
                    <a:pt x="768422" y="175092"/>
                    <a:pt x="768422" y="274553"/>
                  </a:cubicBezTo>
                  <a:cubicBezTo>
                    <a:pt x="768422" y="551612"/>
                    <a:pt x="543804" y="776172"/>
                    <a:pt x="266803" y="776172"/>
                  </a:cubicBezTo>
                  <a:cubicBezTo>
                    <a:pt x="170605" y="776172"/>
                    <a:pt x="80699" y="749078"/>
                    <a:pt x="4370" y="702115"/>
                  </a:cubicBezTo>
                  <a:cubicBezTo>
                    <a:pt x="93518" y="841315"/>
                    <a:pt x="249556" y="933551"/>
                    <a:pt x="427095" y="933551"/>
                  </a:cubicBezTo>
                  <a:cubicBezTo>
                    <a:pt x="704154" y="933551"/>
                    <a:pt x="928714" y="708932"/>
                    <a:pt x="928714" y="431932"/>
                  </a:cubicBezTo>
                  <a:cubicBezTo>
                    <a:pt x="928772" y="251130"/>
                    <a:pt x="833040" y="92644"/>
                    <a:pt x="689529" y="4370"/>
                  </a:cubicBezTo>
                  <a:close/>
                </a:path>
              </a:pathLst>
            </a:custGeom>
            <a:solidFill>
              <a:srgbClr val="FDC4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" name="Полілінія: фігура 96">
              <a:extLst>
                <a:ext uri="{FF2B5EF4-FFF2-40B4-BE49-F238E27FC236}">
                  <a16:creationId xmlns:a16="http://schemas.microsoft.com/office/drawing/2014/main" xmlns="" id="{2AB43369-F25C-4D12-A534-BF7E90A0E522}"/>
                </a:ext>
              </a:extLst>
            </p:cNvPr>
            <p:cNvSpPr/>
            <p:nvPr/>
          </p:nvSpPr>
          <p:spPr>
            <a:xfrm>
              <a:off x="11413183" y="5322903"/>
              <a:ext cx="874002" cy="757468"/>
            </a:xfrm>
            <a:custGeom>
              <a:avLst/>
              <a:gdLst>
                <a:gd name="connsiteX0" fmla="*/ 39039 w 874001"/>
                <a:gd name="connsiteY0" fmla="*/ 521837 h 757468"/>
                <a:gd name="connsiteX1" fmla="*/ 504765 w 874001"/>
                <a:gd name="connsiteY1" fmla="*/ 56111 h 757468"/>
                <a:gd name="connsiteX2" fmla="*/ 873943 w 874001"/>
                <a:gd name="connsiteY2" fmla="*/ 237962 h 757468"/>
                <a:gd name="connsiteX3" fmla="*/ 470096 w 874001"/>
                <a:gd name="connsiteY3" fmla="*/ 4370 h 757468"/>
                <a:gd name="connsiteX4" fmla="*/ 4370 w 874001"/>
                <a:gd name="connsiteY4" fmla="*/ 470096 h 757468"/>
                <a:gd name="connsiteX5" fmla="*/ 100918 w 874001"/>
                <a:gd name="connsiteY5" fmla="*/ 754031 h 757468"/>
                <a:gd name="connsiteX6" fmla="*/ 39039 w 874001"/>
                <a:gd name="connsiteY6" fmla="*/ 521837 h 75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001" h="757468">
                  <a:moveTo>
                    <a:pt x="39039" y="521837"/>
                  </a:moveTo>
                  <a:cubicBezTo>
                    <a:pt x="39039" y="264590"/>
                    <a:pt x="247575" y="56111"/>
                    <a:pt x="504765" y="56111"/>
                  </a:cubicBezTo>
                  <a:cubicBezTo>
                    <a:pt x="655093" y="56111"/>
                    <a:pt x="788816" y="127371"/>
                    <a:pt x="873943" y="237962"/>
                  </a:cubicBezTo>
                  <a:cubicBezTo>
                    <a:pt x="793535" y="98354"/>
                    <a:pt x="642799" y="4370"/>
                    <a:pt x="470096" y="4370"/>
                  </a:cubicBezTo>
                  <a:cubicBezTo>
                    <a:pt x="212849" y="4370"/>
                    <a:pt x="4370" y="212907"/>
                    <a:pt x="4370" y="470096"/>
                  </a:cubicBezTo>
                  <a:cubicBezTo>
                    <a:pt x="4370" y="576958"/>
                    <a:pt x="40379" y="675429"/>
                    <a:pt x="100918" y="754031"/>
                  </a:cubicBezTo>
                  <a:cubicBezTo>
                    <a:pt x="61530" y="685625"/>
                    <a:pt x="39039" y="606382"/>
                    <a:pt x="39039" y="521837"/>
                  </a:cubicBezTo>
                  <a:close/>
                </a:path>
              </a:pathLst>
            </a:custGeom>
            <a:solidFill>
              <a:srgbClr val="FFD7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" name="Полілінія: фігура 97">
              <a:extLst>
                <a:ext uri="{FF2B5EF4-FFF2-40B4-BE49-F238E27FC236}">
                  <a16:creationId xmlns:a16="http://schemas.microsoft.com/office/drawing/2014/main" xmlns="" id="{C6D76162-9CC9-413D-A679-2E8D3B7E04CB}"/>
                </a:ext>
              </a:extLst>
            </p:cNvPr>
            <p:cNvSpPr/>
            <p:nvPr/>
          </p:nvSpPr>
          <p:spPr>
            <a:xfrm>
              <a:off x="11541020" y="5580908"/>
              <a:ext cx="233067" cy="233067"/>
            </a:xfrm>
            <a:custGeom>
              <a:avLst/>
              <a:gdLst>
                <a:gd name="connsiteX0" fmla="*/ 234407 w 233067"/>
                <a:gd name="connsiteY0" fmla="*/ 119389 h 233067"/>
                <a:gd name="connsiteX1" fmla="*/ 119389 w 233067"/>
                <a:gd name="connsiteY1" fmla="*/ 234407 h 233067"/>
                <a:gd name="connsiteX2" fmla="*/ 4370 w 233067"/>
                <a:gd name="connsiteY2" fmla="*/ 119389 h 233067"/>
                <a:gd name="connsiteX3" fmla="*/ 119389 w 233067"/>
                <a:gd name="connsiteY3" fmla="*/ 4370 h 233067"/>
                <a:gd name="connsiteX4" fmla="*/ 234407 w 233067"/>
                <a:gd name="connsiteY4" fmla="*/ 119389 h 23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" h="233067">
                  <a:moveTo>
                    <a:pt x="234407" y="119389"/>
                  </a:moveTo>
                  <a:cubicBezTo>
                    <a:pt x="234407" y="182912"/>
                    <a:pt x="182912" y="234407"/>
                    <a:pt x="119389" y="234407"/>
                  </a:cubicBezTo>
                  <a:cubicBezTo>
                    <a:pt x="55865" y="234407"/>
                    <a:pt x="4370" y="182912"/>
                    <a:pt x="4370" y="119389"/>
                  </a:cubicBezTo>
                  <a:cubicBezTo>
                    <a:pt x="4370" y="55866"/>
                    <a:pt x="55865" y="4370"/>
                    <a:pt x="119389" y="4370"/>
                  </a:cubicBezTo>
                  <a:cubicBezTo>
                    <a:pt x="182912" y="4370"/>
                    <a:pt x="234407" y="55866"/>
                    <a:pt x="234407" y="119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" name="Полілінія: фігура 98">
              <a:extLst>
                <a:ext uri="{FF2B5EF4-FFF2-40B4-BE49-F238E27FC236}">
                  <a16:creationId xmlns:a16="http://schemas.microsoft.com/office/drawing/2014/main" xmlns="" id="{127F1AD1-CDD5-44F6-B69B-84CF8C8B3417}"/>
                </a:ext>
              </a:extLst>
            </p:cNvPr>
            <p:cNvSpPr/>
            <p:nvPr/>
          </p:nvSpPr>
          <p:spPr>
            <a:xfrm>
              <a:off x="11591653" y="5580850"/>
              <a:ext cx="151494" cy="87400"/>
            </a:xfrm>
            <a:custGeom>
              <a:avLst/>
              <a:gdLst>
                <a:gd name="connsiteX0" fmla="*/ 149455 w 151493"/>
                <a:gd name="connsiteY0" fmla="*/ 37465 h 87400"/>
                <a:gd name="connsiteX1" fmla="*/ 68814 w 151493"/>
                <a:gd name="connsiteY1" fmla="*/ 4370 h 87400"/>
                <a:gd name="connsiteX2" fmla="*/ 10722 w 151493"/>
                <a:gd name="connsiteY2" fmla="*/ 20219 h 87400"/>
                <a:gd name="connsiteX3" fmla="*/ 4487 w 151493"/>
                <a:gd name="connsiteY3" fmla="*/ 35077 h 87400"/>
                <a:gd name="connsiteX4" fmla="*/ 73650 w 151493"/>
                <a:gd name="connsiteY4" fmla="*/ 85361 h 87400"/>
                <a:gd name="connsiteX5" fmla="*/ 150912 w 151493"/>
                <a:gd name="connsiteY5" fmla="*/ 48769 h 87400"/>
                <a:gd name="connsiteX6" fmla="*/ 149455 w 151493"/>
                <a:gd name="connsiteY6" fmla="*/ 37465 h 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493" h="87400">
                  <a:moveTo>
                    <a:pt x="149455" y="37465"/>
                  </a:moveTo>
                  <a:cubicBezTo>
                    <a:pt x="128712" y="17014"/>
                    <a:pt x="100220" y="4370"/>
                    <a:pt x="68814" y="4370"/>
                  </a:cubicBezTo>
                  <a:cubicBezTo>
                    <a:pt x="47605" y="4370"/>
                    <a:pt x="27794" y="10197"/>
                    <a:pt x="10722" y="20219"/>
                  </a:cubicBezTo>
                  <a:cubicBezTo>
                    <a:pt x="7226" y="24705"/>
                    <a:pt x="5012" y="29716"/>
                    <a:pt x="4487" y="35077"/>
                  </a:cubicBezTo>
                  <a:cubicBezTo>
                    <a:pt x="2215" y="59083"/>
                    <a:pt x="33213" y="81573"/>
                    <a:pt x="73650" y="85361"/>
                  </a:cubicBezTo>
                  <a:cubicBezTo>
                    <a:pt x="114087" y="89148"/>
                    <a:pt x="148698" y="72775"/>
                    <a:pt x="150912" y="48769"/>
                  </a:cubicBezTo>
                  <a:cubicBezTo>
                    <a:pt x="151261" y="45040"/>
                    <a:pt x="150679" y="41195"/>
                    <a:pt x="149455" y="37465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" name="Полілінія: фігура 99">
              <a:extLst>
                <a:ext uri="{FF2B5EF4-FFF2-40B4-BE49-F238E27FC236}">
                  <a16:creationId xmlns:a16="http://schemas.microsoft.com/office/drawing/2014/main" xmlns="" id="{7788EDAD-C9DB-4ED9-9E5F-260A25D73884}"/>
                </a:ext>
              </a:extLst>
            </p:cNvPr>
            <p:cNvSpPr/>
            <p:nvPr/>
          </p:nvSpPr>
          <p:spPr>
            <a:xfrm>
              <a:off x="11991539" y="5580908"/>
              <a:ext cx="233067" cy="233067"/>
            </a:xfrm>
            <a:custGeom>
              <a:avLst/>
              <a:gdLst>
                <a:gd name="connsiteX0" fmla="*/ 234407 w 233067"/>
                <a:gd name="connsiteY0" fmla="*/ 119389 h 233067"/>
                <a:gd name="connsiteX1" fmla="*/ 119389 w 233067"/>
                <a:gd name="connsiteY1" fmla="*/ 234407 h 233067"/>
                <a:gd name="connsiteX2" fmla="*/ 4370 w 233067"/>
                <a:gd name="connsiteY2" fmla="*/ 119389 h 233067"/>
                <a:gd name="connsiteX3" fmla="*/ 119389 w 233067"/>
                <a:gd name="connsiteY3" fmla="*/ 4370 h 233067"/>
                <a:gd name="connsiteX4" fmla="*/ 234407 w 233067"/>
                <a:gd name="connsiteY4" fmla="*/ 119389 h 23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" h="233067">
                  <a:moveTo>
                    <a:pt x="234407" y="119389"/>
                  </a:moveTo>
                  <a:cubicBezTo>
                    <a:pt x="234407" y="182912"/>
                    <a:pt x="182912" y="234407"/>
                    <a:pt x="119389" y="234407"/>
                  </a:cubicBezTo>
                  <a:cubicBezTo>
                    <a:pt x="55866" y="234407"/>
                    <a:pt x="4370" y="182912"/>
                    <a:pt x="4370" y="119389"/>
                  </a:cubicBezTo>
                  <a:cubicBezTo>
                    <a:pt x="4370" y="55866"/>
                    <a:pt x="55866" y="4370"/>
                    <a:pt x="119389" y="4370"/>
                  </a:cubicBezTo>
                  <a:cubicBezTo>
                    <a:pt x="182912" y="4370"/>
                    <a:pt x="234407" y="55866"/>
                    <a:pt x="234407" y="119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" name="Полілінія: фігура 100">
              <a:extLst>
                <a:ext uri="{FF2B5EF4-FFF2-40B4-BE49-F238E27FC236}">
                  <a16:creationId xmlns:a16="http://schemas.microsoft.com/office/drawing/2014/main" xmlns="" id="{8B1ACFAF-79C8-4E21-8055-7D17DC08F377}"/>
                </a:ext>
              </a:extLst>
            </p:cNvPr>
            <p:cNvSpPr/>
            <p:nvPr/>
          </p:nvSpPr>
          <p:spPr>
            <a:xfrm>
              <a:off x="12042114" y="5580850"/>
              <a:ext cx="151494" cy="87400"/>
            </a:xfrm>
            <a:custGeom>
              <a:avLst/>
              <a:gdLst>
                <a:gd name="connsiteX0" fmla="*/ 149455 w 151493"/>
                <a:gd name="connsiteY0" fmla="*/ 37465 h 87400"/>
                <a:gd name="connsiteX1" fmla="*/ 68814 w 151493"/>
                <a:gd name="connsiteY1" fmla="*/ 4370 h 87400"/>
                <a:gd name="connsiteX2" fmla="*/ 10722 w 151493"/>
                <a:gd name="connsiteY2" fmla="*/ 20219 h 87400"/>
                <a:gd name="connsiteX3" fmla="*/ 4487 w 151493"/>
                <a:gd name="connsiteY3" fmla="*/ 35077 h 87400"/>
                <a:gd name="connsiteX4" fmla="*/ 73650 w 151493"/>
                <a:gd name="connsiteY4" fmla="*/ 85361 h 87400"/>
                <a:gd name="connsiteX5" fmla="*/ 150912 w 151493"/>
                <a:gd name="connsiteY5" fmla="*/ 48769 h 87400"/>
                <a:gd name="connsiteX6" fmla="*/ 149455 w 151493"/>
                <a:gd name="connsiteY6" fmla="*/ 37465 h 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493" h="87400">
                  <a:moveTo>
                    <a:pt x="149455" y="37465"/>
                  </a:moveTo>
                  <a:cubicBezTo>
                    <a:pt x="128712" y="17014"/>
                    <a:pt x="100220" y="4370"/>
                    <a:pt x="68814" y="4370"/>
                  </a:cubicBezTo>
                  <a:cubicBezTo>
                    <a:pt x="47605" y="4370"/>
                    <a:pt x="27794" y="10197"/>
                    <a:pt x="10722" y="20219"/>
                  </a:cubicBezTo>
                  <a:cubicBezTo>
                    <a:pt x="7226" y="24705"/>
                    <a:pt x="5012" y="29716"/>
                    <a:pt x="4487" y="35077"/>
                  </a:cubicBezTo>
                  <a:cubicBezTo>
                    <a:pt x="2215" y="59083"/>
                    <a:pt x="33213" y="81573"/>
                    <a:pt x="73650" y="85361"/>
                  </a:cubicBezTo>
                  <a:cubicBezTo>
                    <a:pt x="114087" y="89148"/>
                    <a:pt x="148698" y="72775"/>
                    <a:pt x="150912" y="48769"/>
                  </a:cubicBezTo>
                  <a:cubicBezTo>
                    <a:pt x="151320" y="45040"/>
                    <a:pt x="150737" y="41195"/>
                    <a:pt x="149455" y="37465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" name="Полілінія: фігура 101">
              <a:extLst>
                <a:ext uri="{FF2B5EF4-FFF2-40B4-BE49-F238E27FC236}">
                  <a16:creationId xmlns:a16="http://schemas.microsoft.com/office/drawing/2014/main" xmlns="" id="{E60EB745-D38F-496E-A4B5-9B49294EB5D1}"/>
                </a:ext>
              </a:extLst>
            </p:cNvPr>
            <p:cNvSpPr/>
            <p:nvPr/>
          </p:nvSpPr>
          <p:spPr>
            <a:xfrm>
              <a:off x="11691131" y="5845163"/>
              <a:ext cx="384561" cy="145667"/>
            </a:xfrm>
            <a:custGeom>
              <a:avLst/>
              <a:gdLst>
                <a:gd name="connsiteX0" fmla="*/ 381224 w 384560"/>
                <a:gd name="connsiteY0" fmla="*/ 61632 h 145666"/>
                <a:gd name="connsiteX1" fmla="*/ 286423 w 384560"/>
                <a:gd name="connsiteY1" fmla="*/ 11173 h 145666"/>
                <a:gd name="connsiteX2" fmla="*/ 178222 w 384560"/>
                <a:gd name="connsiteY2" fmla="*/ 9192 h 145666"/>
                <a:gd name="connsiteX3" fmla="*/ 78877 w 384560"/>
                <a:gd name="connsiteY3" fmla="*/ 50386 h 145666"/>
                <a:gd name="connsiteX4" fmla="*/ 5927 w 384560"/>
                <a:gd name="connsiteY4" fmla="*/ 127124 h 145666"/>
                <a:gd name="connsiteX5" fmla="*/ 7559 w 384560"/>
                <a:gd name="connsiteY5" fmla="*/ 141050 h 145666"/>
                <a:gd name="connsiteX6" fmla="*/ 16124 w 384560"/>
                <a:gd name="connsiteY6" fmla="*/ 144779 h 145666"/>
                <a:gd name="connsiteX7" fmla="*/ 21310 w 384560"/>
                <a:gd name="connsiteY7" fmla="*/ 143555 h 145666"/>
                <a:gd name="connsiteX8" fmla="*/ 32322 w 384560"/>
                <a:gd name="connsiteY8" fmla="*/ 138136 h 145666"/>
                <a:gd name="connsiteX9" fmla="*/ 107311 w 384560"/>
                <a:gd name="connsiteY9" fmla="*/ 103584 h 145666"/>
                <a:gd name="connsiteX10" fmla="*/ 191624 w 384560"/>
                <a:gd name="connsiteY10" fmla="*/ 78529 h 145666"/>
                <a:gd name="connsiteX11" fmla="*/ 278499 w 384560"/>
                <a:gd name="connsiteY11" fmla="*/ 71071 h 145666"/>
                <a:gd name="connsiteX12" fmla="*/ 370794 w 384560"/>
                <a:gd name="connsiteY12" fmla="*/ 81559 h 145666"/>
                <a:gd name="connsiteX13" fmla="*/ 383379 w 384560"/>
                <a:gd name="connsiteY13" fmla="*/ 75441 h 145666"/>
                <a:gd name="connsiteX14" fmla="*/ 381224 w 384560"/>
                <a:gd name="connsiteY14" fmla="*/ 61632 h 1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4560" h="145666">
                  <a:moveTo>
                    <a:pt x="381224" y="61632"/>
                  </a:moveTo>
                  <a:cubicBezTo>
                    <a:pt x="357276" y="37917"/>
                    <a:pt x="324472" y="20496"/>
                    <a:pt x="286423" y="11173"/>
                  </a:cubicBezTo>
                  <a:cubicBezTo>
                    <a:pt x="251697" y="2841"/>
                    <a:pt x="214231" y="2141"/>
                    <a:pt x="178222" y="9192"/>
                  </a:cubicBezTo>
                  <a:cubicBezTo>
                    <a:pt x="143029" y="16009"/>
                    <a:pt x="108710" y="30226"/>
                    <a:pt x="78877" y="50386"/>
                  </a:cubicBezTo>
                  <a:cubicBezTo>
                    <a:pt x="47238" y="72004"/>
                    <a:pt x="22708" y="97816"/>
                    <a:pt x="5927" y="127124"/>
                  </a:cubicBezTo>
                  <a:cubicBezTo>
                    <a:pt x="3364" y="131610"/>
                    <a:pt x="4005" y="137262"/>
                    <a:pt x="7559" y="141050"/>
                  </a:cubicBezTo>
                  <a:cubicBezTo>
                    <a:pt x="9831" y="143497"/>
                    <a:pt x="12978" y="144779"/>
                    <a:pt x="16124" y="144779"/>
                  </a:cubicBezTo>
                  <a:cubicBezTo>
                    <a:pt x="17872" y="144779"/>
                    <a:pt x="19678" y="144371"/>
                    <a:pt x="21310" y="143555"/>
                  </a:cubicBezTo>
                  <a:lnTo>
                    <a:pt x="32322" y="138136"/>
                  </a:lnTo>
                  <a:cubicBezTo>
                    <a:pt x="58134" y="125376"/>
                    <a:pt x="82548" y="113256"/>
                    <a:pt x="107311" y="103584"/>
                  </a:cubicBezTo>
                  <a:cubicBezTo>
                    <a:pt x="135629" y="92280"/>
                    <a:pt x="164005" y="83890"/>
                    <a:pt x="191624" y="78529"/>
                  </a:cubicBezTo>
                  <a:cubicBezTo>
                    <a:pt x="220407" y="72994"/>
                    <a:pt x="249657" y="70489"/>
                    <a:pt x="278499" y="71071"/>
                  </a:cubicBezTo>
                  <a:cubicBezTo>
                    <a:pt x="305302" y="71479"/>
                    <a:pt x="333736" y="74742"/>
                    <a:pt x="370794" y="81559"/>
                  </a:cubicBezTo>
                  <a:cubicBezTo>
                    <a:pt x="375863" y="82491"/>
                    <a:pt x="380991" y="80044"/>
                    <a:pt x="383379" y="75441"/>
                  </a:cubicBezTo>
                  <a:cubicBezTo>
                    <a:pt x="385769" y="70896"/>
                    <a:pt x="384894" y="65303"/>
                    <a:pt x="381224" y="61632"/>
                  </a:cubicBezTo>
                  <a:close/>
                </a:path>
              </a:pathLst>
            </a:custGeom>
            <a:solidFill>
              <a:srgbClr val="5E4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xmlns="" id="{BF4948E9-108C-4EA5-A679-848C12FFEAE5}"/>
              </a:ext>
            </a:extLst>
          </p:cNvPr>
          <p:cNvGrpSpPr/>
          <p:nvPr/>
        </p:nvGrpSpPr>
        <p:grpSpPr>
          <a:xfrm>
            <a:off x="7861229" y="4838972"/>
            <a:ext cx="1072400" cy="1076712"/>
            <a:chOff x="12141576" y="5781288"/>
            <a:chExt cx="1072400" cy="1076712"/>
          </a:xfrm>
        </p:grpSpPr>
        <p:sp>
          <p:nvSpPr>
            <p:cNvPr id="104" name="Полілінія: фігура 103">
              <a:extLst>
                <a:ext uri="{FF2B5EF4-FFF2-40B4-BE49-F238E27FC236}">
                  <a16:creationId xmlns:a16="http://schemas.microsoft.com/office/drawing/2014/main" xmlns="" id="{95BE8A79-B95D-4DB5-B106-7B68C06556DA}"/>
                </a:ext>
              </a:extLst>
            </p:cNvPr>
            <p:cNvSpPr/>
            <p:nvPr/>
          </p:nvSpPr>
          <p:spPr>
            <a:xfrm>
              <a:off x="12141576" y="5781288"/>
              <a:ext cx="1072109" cy="1072109"/>
            </a:xfrm>
            <a:custGeom>
              <a:avLst/>
              <a:gdLst>
                <a:gd name="connsiteX0" fmla="*/ 1072983 w 1072108"/>
                <a:gd name="connsiteY0" fmla="*/ 538677 h 1072108"/>
                <a:gd name="connsiteX1" fmla="*/ 538676 w 1072108"/>
                <a:gd name="connsiteY1" fmla="*/ 1072983 h 1072108"/>
                <a:gd name="connsiteX2" fmla="*/ 4370 w 1072108"/>
                <a:gd name="connsiteY2" fmla="*/ 538677 h 1072108"/>
                <a:gd name="connsiteX3" fmla="*/ 538676 w 1072108"/>
                <a:gd name="connsiteY3" fmla="*/ 4370 h 1072108"/>
                <a:gd name="connsiteX4" fmla="*/ 1072983 w 1072108"/>
                <a:gd name="connsiteY4" fmla="*/ 538677 h 107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108" h="1072108">
                  <a:moveTo>
                    <a:pt x="1072983" y="538677"/>
                  </a:moveTo>
                  <a:cubicBezTo>
                    <a:pt x="1072983" y="833766"/>
                    <a:pt x="833765" y="1072983"/>
                    <a:pt x="538676" y="1072983"/>
                  </a:cubicBezTo>
                  <a:cubicBezTo>
                    <a:pt x="243587" y="1072983"/>
                    <a:pt x="4370" y="833765"/>
                    <a:pt x="4370" y="538677"/>
                  </a:cubicBezTo>
                  <a:cubicBezTo>
                    <a:pt x="4370" y="243587"/>
                    <a:pt x="243587" y="4370"/>
                    <a:pt x="538676" y="4370"/>
                  </a:cubicBezTo>
                  <a:cubicBezTo>
                    <a:pt x="833765" y="4370"/>
                    <a:pt x="1072983" y="243587"/>
                    <a:pt x="1072983" y="538677"/>
                  </a:cubicBezTo>
                  <a:close/>
                </a:path>
              </a:pathLst>
            </a:custGeom>
            <a:solidFill>
              <a:srgbClr val="8CB7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" name="Полілінія: фігура 104">
              <a:extLst>
                <a:ext uri="{FF2B5EF4-FFF2-40B4-BE49-F238E27FC236}">
                  <a16:creationId xmlns:a16="http://schemas.microsoft.com/office/drawing/2014/main" xmlns="" id="{49703553-E6CE-4796-952C-3EF140456728}"/>
                </a:ext>
              </a:extLst>
            </p:cNvPr>
            <p:cNvSpPr/>
            <p:nvPr/>
          </p:nvSpPr>
          <p:spPr>
            <a:xfrm>
              <a:off x="12194307" y="5896598"/>
              <a:ext cx="1019669" cy="961402"/>
            </a:xfrm>
            <a:custGeom>
              <a:avLst/>
              <a:gdLst>
                <a:gd name="connsiteX0" fmla="*/ 818474 w 1019668"/>
                <a:gd name="connsiteY0" fmla="*/ 4370 h 961401"/>
                <a:gd name="connsiteX1" fmla="*/ 867185 w 1019668"/>
                <a:gd name="connsiteY1" fmla="*/ 300191 h 961401"/>
                <a:gd name="connsiteX2" fmla="*/ 272339 w 1019668"/>
                <a:gd name="connsiteY2" fmla="*/ 766150 h 961401"/>
                <a:gd name="connsiteX3" fmla="*/ 4370 w 1019668"/>
                <a:gd name="connsiteY3" fmla="*/ 654103 h 961401"/>
                <a:gd name="connsiteX4" fmla="*/ 421560 w 1019668"/>
                <a:gd name="connsiteY4" fmla="*/ 953128 h 961401"/>
                <a:gd name="connsiteX5" fmla="*/ 1016406 w 1019668"/>
                <a:gd name="connsiteY5" fmla="*/ 487168 h 961401"/>
                <a:gd name="connsiteX6" fmla="*/ 818474 w 1019668"/>
                <a:gd name="connsiteY6" fmla="*/ 4370 h 96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668" h="961401">
                  <a:moveTo>
                    <a:pt x="818474" y="4370"/>
                  </a:moveTo>
                  <a:cubicBezTo>
                    <a:pt x="861300" y="93227"/>
                    <a:pt x="880003" y="195019"/>
                    <a:pt x="867185" y="300191"/>
                  </a:cubicBezTo>
                  <a:cubicBezTo>
                    <a:pt x="831584" y="593098"/>
                    <a:pt x="565304" y="801692"/>
                    <a:pt x="272339" y="766150"/>
                  </a:cubicBezTo>
                  <a:cubicBezTo>
                    <a:pt x="170605" y="753797"/>
                    <a:pt x="79068" y="713593"/>
                    <a:pt x="4370" y="654103"/>
                  </a:cubicBezTo>
                  <a:cubicBezTo>
                    <a:pt x="80758" y="812705"/>
                    <a:pt x="233825" y="930288"/>
                    <a:pt x="421560" y="953128"/>
                  </a:cubicBezTo>
                  <a:cubicBezTo>
                    <a:pt x="714467" y="988729"/>
                    <a:pt x="980804" y="780134"/>
                    <a:pt x="1016406" y="487168"/>
                  </a:cubicBezTo>
                  <a:cubicBezTo>
                    <a:pt x="1039654" y="295996"/>
                    <a:pt x="958838" y="116184"/>
                    <a:pt x="818474" y="4370"/>
                  </a:cubicBezTo>
                  <a:close/>
                </a:path>
              </a:pathLst>
            </a:custGeom>
            <a:solidFill>
              <a:srgbClr val="70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" name="Полілінія: фігура 105">
              <a:extLst>
                <a:ext uri="{FF2B5EF4-FFF2-40B4-BE49-F238E27FC236}">
                  <a16:creationId xmlns:a16="http://schemas.microsoft.com/office/drawing/2014/main" xmlns="" id="{27DEB250-3446-40FC-B763-3FCD00255519}"/>
                </a:ext>
              </a:extLst>
            </p:cNvPr>
            <p:cNvSpPr/>
            <p:nvPr/>
          </p:nvSpPr>
          <p:spPr>
            <a:xfrm>
              <a:off x="12177112" y="5820385"/>
              <a:ext cx="961402" cy="757468"/>
            </a:xfrm>
            <a:custGeom>
              <a:avLst/>
              <a:gdLst>
                <a:gd name="connsiteX0" fmla="*/ 38054 w 961401"/>
                <a:gd name="connsiteY0" fmla="*/ 499812 h 757468"/>
                <a:gd name="connsiteX1" fmla="*/ 590307 w 961401"/>
                <a:gd name="connsiteY1" fmla="*/ 67239 h 757468"/>
                <a:gd name="connsiteX2" fmla="*/ 957271 w 961401"/>
                <a:gd name="connsiteY2" fmla="*/ 306891 h 757468"/>
                <a:gd name="connsiteX3" fmla="*/ 560300 w 961401"/>
                <a:gd name="connsiteY3" fmla="*/ 8040 h 757468"/>
                <a:gd name="connsiteX4" fmla="*/ 8047 w 961401"/>
                <a:gd name="connsiteY4" fmla="*/ 440613 h 757468"/>
                <a:gd name="connsiteX5" fmla="*/ 73655 w 961401"/>
                <a:gd name="connsiteY5" fmla="*/ 753214 h 757468"/>
                <a:gd name="connsiteX6" fmla="*/ 38054 w 961401"/>
                <a:gd name="connsiteY6" fmla="*/ 499812 h 75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401" h="757468">
                  <a:moveTo>
                    <a:pt x="38054" y="499812"/>
                  </a:moveTo>
                  <a:cubicBezTo>
                    <a:pt x="71092" y="227881"/>
                    <a:pt x="318376" y="34202"/>
                    <a:pt x="590307" y="67239"/>
                  </a:cubicBezTo>
                  <a:cubicBezTo>
                    <a:pt x="749259" y="86584"/>
                    <a:pt x="881466" y="179053"/>
                    <a:pt x="957271" y="306891"/>
                  </a:cubicBezTo>
                  <a:cubicBezTo>
                    <a:pt x="890206" y="148929"/>
                    <a:pt x="742849" y="30182"/>
                    <a:pt x="560300" y="8040"/>
                  </a:cubicBezTo>
                  <a:cubicBezTo>
                    <a:pt x="288369" y="-24997"/>
                    <a:pt x="41084" y="168682"/>
                    <a:pt x="8047" y="440613"/>
                  </a:cubicBezTo>
                  <a:cubicBezTo>
                    <a:pt x="-5704" y="553593"/>
                    <a:pt x="19758" y="662318"/>
                    <a:pt x="73655" y="753214"/>
                  </a:cubicBezTo>
                  <a:cubicBezTo>
                    <a:pt x="40851" y="675894"/>
                    <a:pt x="27217" y="589193"/>
                    <a:pt x="38054" y="499812"/>
                  </a:cubicBezTo>
                  <a:close/>
                </a:path>
              </a:pathLst>
            </a:custGeom>
            <a:solidFill>
              <a:srgbClr val="A0C9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" name="Полілінія: фігура 106">
              <a:extLst>
                <a:ext uri="{FF2B5EF4-FFF2-40B4-BE49-F238E27FC236}">
                  <a16:creationId xmlns:a16="http://schemas.microsoft.com/office/drawing/2014/main" xmlns="" id="{92F789F1-182C-4C60-BA90-1536828E2C19}"/>
                </a:ext>
              </a:extLst>
            </p:cNvPr>
            <p:cNvSpPr/>
            <p:nvPr/>
          </p:nvSpPr>
          <p:spPr>
            <a:xfrm>
              <a:off x="12363819" y="6141738"/>
              <a:ext cx="163147" cy="192280"/>
            </a:xfrm>
            <a:custGeom>
              <a:avLst/>
              <a:gdLst>
                <a:gd name="connsiteX0" fmla="*/ 24342 w 163146"/>
                <a:gd name="connsiteY0" fmla="*/ 193317 h 192280"/>
                <a:gd name="connsiteX1" fmla="*/ 7619 w 163146"/>
                <a:gd name="connsiteY1" fmla="*/ 182480 h 192280"/>
                <a:gd name="connsiteX2" fmla="*/ 15369 w 163146"/>
                <a:gd name="connsiteY2" fmla="*/ 151424 h 192280"/>
                <a:gd name="connsiteX3" fmla="*/ 99098 w 163146"/>
                <a:gd name="connsiteY3" fmla="*/ 101139 h 192280"/>
                <a:gd name="connsiteX4" fmla="*/ 25682 w 163146"/>
                <a:gd name="connsiteY4" fmla="*/ 45028 h 192280"/>
                <a:gd name="connsiteX5" fmla="*/ 21428 w 163146"/>
                <a:gd name="connsiteY5" fmla="*/ 13273 h 192280"/>
                <a:gd name="connsiteX6" fmla="*/ 53184 w 163146"/>
                <a:gd name="connsiteY6" fmla="*/ 9019 h 192280"/>
                <a:gd name="connsiteX7" fmla="*/ 153111 w 163146"/>
                <a:gd name="connsiteY7" fmla="*/ 85349 h 192280"/>
                <a:gd name="connsiteX8" fmla="*/ 161968 w 163146"/>
                <a:gd name="connsiteY8" fmla="*/ 104577 h 192280"/>
                <a:gd name="connsiteX9" fmla="*/ 151014 w 163146"/>
                <a:gd name="connsiteY9" fmla="*/ 122756 h 192280"/>
                <a:gd name="connsiteX10" fmla="*/ 38675 w 163146"/>
                <a:gd name="connsiteY10" fmla="*/ 190229 h 192280"/>
                <a:gd name="connsiteX11" fmla="*/ 24342 w 163146"/>
                <a:gd name="connsiteY11" fmla="*/ 193317 h 19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146" h="192280">
                  <a:moveTo>
                    <a:pt x="24342" y="193317"/>
                  </a:moveTo>
                  <a:cubicBezTo>
                    <a:pt x="17641" y="192501"/>
                    <a:pt x="11406" y="188714"/>
                    <a:pt x="7619" y="182480"/>
                  </a:cubicBezTo>
                  <a:cubicBezTo>
                    <a:pt x="1152" y="171759"/>
                    <a:pt x="4648" y="157833"/>
                    <a:pt x="15369" y="151424"/>
                  </a:cubicBezTo>
                  <a:lnTo>
                    <a:pt x="99098" y="101139"/>
                  </a:lnTo>
                  <a:lnTo>
                    <a:pt x="25682" y="45028"/>
                  </a:lnTo>
                  <a:cubicBezTo>
                    <a:pt x="15718" y="37453"/>
                    <a:pt x="13854" y="23237"/>
                    <a:pt x="21428" y="13273"/>
                  </a:cubicBezTo>
                  <a:cubicBezTo>
                    <a:pt x="29061" y="3309"/>
                    <a:pt x="43220" y="1445"/>
                    <a:pt x="53184" y="9019"/>
                  </a:cubicBezTo>
                  <a:lnTo>
                    <a:pt x="153111" y="85349"/>
                  </a:lnTo>
                  <a:cubicBezTo>
                    <a:pt x="159055" y="89894"/>
                    <a:pt x="162376" y="97119"/>
                    <a:pt x="161968" y="104577"/>
                  </a:cubicBezTo>
                  <a:cubicBezTo>
                    <a:pt x="161560" y="112094"/>
                    <a:pt x="157423" y="118852"/>
                    <a:pt x="151014" y="122756"/>
                  </a:cubicBezTo>
                  <a:lnTo>
                    <a:pt x="38675" y="190229"/>
                  </a:lnTo>
                  <a:cubicBezTo>
                    <a:pt x="34189" y="192910"/>
                    <a:pt x="29178" y="193900"/>
                    <a:pt x="24342" y="193317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" name="Полілінія: фігура 107">
              <a:extLst>
                <a:ext uri="{FF2B5EF4-FFF2-40B4-BE49-F238E27FC236}">
                  <a16:creationId xmlns:a16="http://schemas.microsoft.com/office/drawing/2014/main" xmlns="" id="{9BCC2019-66B5-4BB0-AF00-F3855BE69B23}"/>
                </a:ext>
              </a:extLst>
            </p:cNvPr>
            <p:cNvSpPr/>
            <p:nvPr/>
          </p:nvSpPr>
          <p:spPr>
            <a:xfrm>
              <a:off x="12843123" y="6212485"/>
              <a:ext cx="168974" cy="192280"/>
            </a:xfrm>
            <a:custGeom>
              <a:avLst/>
              <a:gdLst>
                <a:gd name="connsiteX0" fmla="*/ 117160 w 168973"/>
                <a:gd name="connsiteY0" fmla="*/ 192083 h 192280"/>
                <a:gd name="connsiteX1" fmla="*/ 103933 w 168973"/>
                <a:gd name="connsiteY1" fmla="*/ 185673 h 192280"/>
                <a:gd name="connsiteX2" fmla="*/ 11056 w 168973"/>
                <a:gd name="connsiteY2" fmla="*/ 93262 h 192280"/>
                <a:gd name="connsiteX3" fmla="*/ 4763 w 168973"/>
                <a:gd name="connsiteY3" fmla="*/ 73043 h 192280"/>
                <a:gd name="connsiteX4" fmla="*/ 17989 w 168973"/>
                <a:gd name="connsiteY4" fmla="*/ 56496 h 192280"/>
                <a:gd name="connsiteX5" fmla="*/ 133241 w 168973"/>
                <a:gd name="connsiteY5" fmla="*/ 6270 h 192280"/>
                <a:gd name="connsiteX6" fmla="*/ 163074 w 168973"/>
                <a:gd name="connsiteY6" fmla="*/ 17981 h 192280"/>
                <a:gd name="connsiteX7" fmla="*/ 151362 w 168973"/>
                <a:gd name="connsiteY7" fmla="*/ 47814 h 192280"/>
                <a:gd name="connsiteX8" fmla="*/ 66642 w 168973"/>
                <a:gd name="connsiteY8" fmla="*/ 84697 h 192280"/>
                <a:gd name="connsiteX9" fmla="*/ 135863 w 168973"/>
                <a:gd name="connsiteY9" fmla="*/ 153568 h 192280"/>
                <a:gd name="connsiteX10" fmla="*/ 135921 w 168973"/>
                <a:gd name="connsiteY10" fmla="*/ 185614 h 192280"/>
                <a:gd name="connsiteX11" fmla="*/ 117160 w 168973"/>
                <a:gd name="connsiteY11" fmla="*/ 192083 h 19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973" h="192280">
                  <a:moveTo>
                    <a:pt x="117160" y="192083"/>
                  </a:moveTo>
                  <a:cubicBezTo>
                    <a:pt x="112323" y="191499"/>
                    <a:pt x="107662" y="189344"/>
                    <a:pt x="103933" y="185673"/>
                  </a:cubicBezTo>
                  <a:lnTo>
                    <a:pt x="11056" y="93262"/>
                  </a:lnTo>
                  <a:cubicBezTo>
                    <a:pt x="5753" y="87960"/>
                    <a:pt x="3364" y="80385"/>
                    <a:pt x="4763" y="73043"/>
                  </a:cubicBezTo>
                  <a:cubicBezTo>
                    <a:pt x="6161" y="65643"/>
                    <a:pt x="11114" y="59467"/>
                    <a:pt x="17989" y="56496"/>
                  </a:cubicBezTo>
                  <a:lnTo>
                    <a:pt x="133241" y="6270"/>
                  </a:lnTo>
                  <a:cubicBezTo>
                    <a:pt x="144661" y="1259"/>
                    <a:pt x="158063" y="6502"/>
                    <a:pt x="163074" y="17981"/>
                  </a:cubicBezTo>
                  <a:cubicBezTo>
                    <a:pt x="168085" y="29460"/>
                    <a:pt x="162841" y="42803"/>
                    <a:pt x="151362" y="47814"/>
                  </a:cubicBezTo>
                  <a:lnTo>
                    <a:pt x="66642" y="84697"/>
                  </a:lnTo>
                  <a:lnTo>
                    <a:pt x="135863" y="153568"/>
                  </a:lnTo>
                  <a:cubicBezTo>
                    <a:pt x="144720" y="162366"/>
                    <a:pt x="144778" y="176758"/>
                    <a:pt x="135921" y="185614"/>
                  </a:cubicBezTo>
                  <a:cubicBezTo>
                    <a:pt x="130852" y="190742"/>
                    <a:pt x="123860" y="192898"/>
                    <a:pt x="117160" y="192083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" name="Полілінія: фігура 108">
              <a:extLst>
                <a:ext uri="{FF2B5EF4-FFF2-40B4-BE49-F238E27FC236}">
                  <a16:creationId xmlns:a16="http://schemas.microsoft.com/office/drawing/2014/main" xmlns="" id="{98D477BA-7E13-4AE9-8E95-368413AC965A}"/>
                </a:ext>
              </a:extLst>
            </p:cNvPr>
            <p:cNvSpPr/>
            <p:nvPr/>
          </p:nvSpPr>
          <p:spPr>
            <a:xfrm>
              <a:off x="12300185" y="6010806"/>
              <a:ext cx="227240" cy="99054"/>
            </a:xfrm>
            <a:custGeom>
              <a:avLst/>
              <a:gdLst>
                <a:gd name="connsiteX0" fmla="*/ 6868 w 227240"/>
                <a:gd name="connsiteY0" fmla="*/ 64846 h 99053"/>
                <a:gd name="connsiteX1" fmla="*/ 26446 w 227240"/>
                <a:gd name="connsiteY1" fmla="*/ 63914 h 99053"/>
                <a:gd name="connsiteX2" fmla="*/ 66533 w 227240"/>
                <a:gd name="connsiteY2" fmla="*/ 61408 h 99053"/>
                <a:gd name="connsiteX3" fmla="*/ 120605 w 227240"/>
                <a:gd name="connsiteY3" fmla="*/ 52027 h 99053"/>
                <a:gd name="connsiteX4" fmla="*/ 171822 w 227240"/>
                <a:gd name="connsiteY4" fmla="*/ 33615 h 99053"/>
                <a:gd name="connsiteX5" fmla="*/ 223213 w 227240"/>
                <a:gd name="connsiteY5" fmla="*/ 4773 h 99053"/>
                <a:gd name="connsiteX6" fmla="*/ 226184 w 227240"/>
                <a:gd name="connsiteY6" fmla="*/ 4889 h 99053"/>
                <a:gd name="connsiteX7" fmla="*/ 227117 w 227240"/>
                <a:gd name="connsiteY7" fmla="*/ 7686 h 99053"/>
                <a:gd name="connsiteX8" fmla="*/ 190350 w 227240"/>
                <a:gd name="connsiteY8" fmla="*/ 61932 h 99053"/>
                <a:gd name="connsiteX9" fmla="*/ 131151 w 227240"/>
                <a:gd name="connsiteY9" fmla="*/ 92348 h 99053"/>
                <a:gd name="connsiteX10" fmla="*/ 67466 w 227240"/>
                <a:gd name="connsiteY10" fmla="*/ 95553 h 99053"/>
                <a:gd name="connsiteX11" fmla="*/ 65018 w 227240"/>
                <a:gd name="connsiteY11" fmla="*/ 95145 h 99053"/>
                <a:gd name="connsiteX12" fmla="*/ 5353 w 227240"/>
                <a:gd name="connsiteY12" fmla="*/ 69507 h 99053"/>
                <a:gd name="connsiteX13" fmla="*/ 4479 w 227240"/>
                <a:gd name="connsiteY13" fmla="*/ 66652 h 99053"/>
                <a:gd name="connsiteX14" fmla="*/ 6868 w 227240"/>
                <a:gd name="connsiteY14" fmla="*/ 64846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240" h="99053">
                  <a:moveTo>
                    <a:pt x="6868" y="64846"/>
                  </a:moveTo>
                  <a:cubicBezTo>
                    <a:pt x="13569" y="64496"/>
                    <a:pt x="20095" y="64205"/>
                    <a:pt x="26446" y="63914"/>
                  </a:cubicBezTo>
                  <a:cubicBezTo>
                    <a:pt x="40430" y="63331"/>
                    <a:pt x="53598" y="62748"/>
                    <a:pt x="66533" y="61408"/>
                  </a:cubicBezTo>
                  <a:cubicBezTo>
                    <a:pt x="85820" y="59544"/>
                    <a:pt x="103533" y="56455"/>
                    <a:pt x="120605" y="52027"/>
                  </a:cubicBezTo>
                  <a:cubicBezTo>
                    <a:pt x="138609" y="47307"/>
                    <a:pt x="155332" y="41248"/>
                    <a:pt x="171822" y="33615"/>
                  </a:cubicBezTo>
                  <a:cubicBezTo>
                    <a:pt x="189768" y="25399"/>
                    <a:pt x="207131" y="14853"/>
                    <a:pt x="223213" y="4773"/>
                  </a:cubicBezTo>
                  <a:cubicBezTo>
                    <a:pt x="224145" y="4190"/>
                    <a:pt x="225310" y="4249"/>
                    <a:pt x="226184" y="4889"/>
                  </a:cubicBezTo>
                  <a:cubicBezTo>
                    <a:pt x="227058" y="5530"/>
                    <a:pt x="227408" y="6637"/>
                    <a:pt x="227117" y="7686"/>
                  </a:cubicBezTo>
                  <a:cubicBezTo>
                    <a:pt x="221465" y="27380"/>
                    <a:pt x="208763" y="46142"/>
                    <a:pt x="190350" y="61932"/>
                  </a:cubicBezTo>
                  <a:cubicBezTo>
                    <a:pt x="173570" y="76208"/>
                    <a:pt x="153118" y="86696"/>
                    <a:pt x="131151" y="92348"/>
                  </a:cubicBezTo>
                  <a:cubicBezTo>
                    <a:pt x="110467" y="97708"/>
                    <a:pt x="88558" y="98815"/>
                    <a:pt x="67466" y="95553"/>
                  </a:cubicBezTo>
                  <a:cubicBezTo>
                    <a:pt x="66650" y="95436"/>
                    <a:pt x="65834" y="95320"/>
                    <a:pt x="65018" y="95145"/>
                  </a:cubicBezTo>
                  <a:cubicBezTo>
                    <a:pt x="41537" y="90950"/>
                    <a:pt x="21493" y="82326"/>
                    <a:pt x="5353" y="69507"/>
                  </a:cubicBezTo>
                  <a:cubicBezTo>
                    <a:pt x="4479" y="68808"/>
                    <a:pt x="4188" y="67701"/>
                    <a:pt x="4479" y="66652"/>
                  </a:cubicBezTo>
                  <a:cubicBezTo>
                    <a:pt x="4829" y="65662"/>
                    <a:pt x="5761" y="64904"/>
                    <a:pt x="6868" y="64846"/>
                  </a:cubicBez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" name="Полілінія: фігура 109">
              <a:extLst>
                <a:ext uri="{FF2B5EF4-FFF2-40B4-BE49-F238E27FC236}">
                  <a16:creationId xmlns:a16="http://schemas.microsoft.com/office/drawing/2014/main" xmlns="" id="{AF1E8336-364C-402A-B2F2-00E7EF12C035}"/>
                </a:ext>
              </a:extLst>
            </p:cNvPr>
            <p:cNvSpPr/>
            <p:nvPr/>
          </p:nvSpPr>
          <p:spPr>
            <a:xfrm>
              <a:off x="12896768" y="6056749"/>
              <a:ext cx="209760" cy="134014"/>
            </a:xfrm>
            <a:custGeom>
              <a:avLst/>
              <a:gdLst>
                <a:gd name="connsiteX0" fmla="*/ 204404 w 209760"/>
                <a:gd name="connsiteY0" fmla="*/ 115392 h 134013"/>
                <a:gd name="connsiteX1" fmla="*/ 185642 w 209760"/>
                <a:gd name="connsiteY1" fmla="*/ 109798 h 134013"/>
                <a:gd name="connsiteX2" fmla="*/ 147302 w 209760"/>
                <a:gd name="connsiteY2" fmla="*/ 97737 h 134013"/>
                <a:gd name="connsiteX3" fmla="*/ 97076 w 209760"/>
                <a:gd name="connsiteY3" fmla="*/ 75654 h 134013"/>
                <a:gd name="connsiteX4" fmla="*/ 51803 w 209760"/>
                <a:gd name="connsiteY4" fmla="*/ 45472 h 134013"/>
                <a:gd name="connsiteX5" fmla="*/ 8860 w 209760"/>
                <a:gd name="connsiteY5" fmla="*/ 5151 h 134013"/>
                <a:gd name="connsiteX6" fmla="*/ 5947 w 209760"/>
                <a:gd name="connsiteY6" fmla="*/ 4569 h 134013"/>
                <a:gd name="connsiteX7" fmla="*/ 4374 w 209760"/>
                <a:gd name="connsiteY7" fmla="*/ 7074 h 134013"/>
                <a:gd name="connsiteX8" fmla="*/ 27040 w 209760"/>
                <a:gd name="connsiteY8" fmla="*/ 68545 h 134013"/>
                <a:gd name="connsiteX9" fmla="*/ 77207 w 209760"/>
                <a:gd name="connsiteY9" fmla="*/ 112246 h 134013"/>
                <a:gd name="connsiteX10" fmla="*/ 138271 w 209760"/>
                <a:gd name="connsiteY10" fmla="*/ 130600 h 134013"/>
                <a:gd name="connsiteX11" fmla="*/ 140718 w 209760"/>
                <a:gd name="connsiteY11" fmla="*/ 130775 h 134013"/>
                <a:gd name="connsiteX12" fmla="*/ 204753 w 209760"/>
                <a:gd name="connsiteY12" fmla="*/ 120170 h 134013"/>
                <a:gd name="connsiteX13" fmla="*/ 206268 w 209760"/>
                <a:gd name="connsiteY13" fmla="*/ 117606 h 134013"/>
                <a:gd name="connsiteX14" fmla="*/ 204404 w 209760"/>
                <a:gd name="connsiteY14" fmla="*/ 115392 h 13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760" h="134013">
                  <a:moveTo>
                    <a:pt x="204404" y="115392"/>
                  </a:moveTo>
                  <a:cubicBezTo>
                    <a:pt x="197994" y="113411"/>
                    <a:pt x="191702" y="111605"/>
                    <a:pt x="185642" y="109798"/>
                  </a:cubicBezTo>
                  <a:cubicBezTo>
                    <a:pt x="172240" y="105895"/>
                    <a:pt x="159538" y="102166"/>
                    <a:pt x="147302" y="97737"/>
                  </a:cubicBezTo>
                  <a:cubicBezTo>
                    <a:pt x="129006" y="91328"/>
                    <a:pt x="112575" y="84103"/>
                    <a:pt x="97076" y="75654"/>
                  </a:cubicBezTo>
                  <a:cubicBezTo>
                    <a:pt x="80762" y="66739"/>
                    <a:pt x="65962" y="56892"/>
                    <a:pt x="51803" y="45472"/>
                  </a:cubicBezTo>
                  <a:cubicBezTo>
                    <a:pt x="36362" y="33177"/>
                    <a:pt x="22029" y="18844"/>
                    <a:pt x="8860" y="5151"/>
                  </a:cubicBezTo>
                  <a:cubicBezTo>
                    <a:pt x="8103" y="4394"/>
                    <a:pt x="6937" y="4161"/>
                    <a:pt x="5947" y="4569"/>
                  </a:cubicBezTo>
                  <a:cubicBezTo>
                    <a:pt x="4957" y="4977"/>
                    <a:pt x="4315" y="5967"/>
                    <a:pt x="4374" y="7074"/>
                  </a:cubicBezTo>
                  <a:cubicBezTo>
                    <a:pt x="5131" y="27526"/>
                    <a:pt x="12939" y="48793"/>
                    <a:pt x="27040" y="68545"/>
                  </a:cubicBezTo>
                  <a:cubicBezTo>
                    <a:pt x="39917" y="86375"/>
                    <a:pt x="57280" y="101525"/>
                    <a:pt x="77207" y="112246"/>
                  </a:cubicBezTo>
                  <a:cubicBezTo>
                    <a:pt x="95969" y="122442"/>
                    <a:pt x="117003" y="128735"/>
                    <a:pt x="138271" y="130600"/>
                  </a:cubicBezTo>
                  <a:cubicBezTo>
                    <a:pt x="139086" y="130658"/>
                    <a:pt x="139902" y="130716"/>
                    <a:pt x="140718" y="130775"/>
                  </a:cubicBezTo>
                  <a:cubicBezTo>
                    <a:pt x="164491" y="132289"/>
                    <a:pt x="186049" y="128735"/>
                    <a:pt x="204753" y="120170"/>
                  </a:cubicBezTo>
                  <a:cubicBezTo>
                    <a:pt x="205744" y="119704"/>
                    <a:pt x="206327" y="118713"/>
                    <a:pt x="206268" y="117606"/>
                  </a:cubicBezTo>
                  <a:cubicBezTo>
                    <a:pt x="206152" y="116674"/>
                    <a:pt x="205452" y="115741"/>
                    <a:pt x="204404" y="115392"/>
                  </a:cubicBez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" name="Полілінія: фігура 110">
              <a:extLst>
                <a:ext uri="{FF2B5EF4-FFF2-40B4-BE49-F238E27FC236}">
                  <a16:creationId xmlns:a16="http://schemas.microsoft.com/office/drawing/2014/main" xmlns="" id="{D03F7E28-7E61-4A8A-A0CB-09EFF2A34C20}"/>
                </a:ext>
              </a:extLst>
            </p:cNvPr>
            <p:cNvSpPr/>
            <p:nvPr/>
          </p:nvSpPr>
          <p:spPr>
            <a:xfrm>
              <a:off x="12375413" y="6379849"/>
              <a:ext cx="559361" cy="221414"/>
            </a:xfrm>
            <a:custGeom>
              <a:avLst/>
              <a:gdLst>
                <a:gd name="connsiteX0" fmla="*/ 477134 w 559361"/>
                <a:gd name="connsiteY0" fmla="*/ 48899 h 221413"/>
                <a:gd name="connsiteX1" fmla="*/ 493099 w 559361"/>
                <a:gd name="connsiteY1" fmla="*/ 59096 h 221413"/>
                <a:gd name="connsiteX2" fmla="*/ 554046 w 559361"/>
                <a:gd name="connsiteY2" fmla="*/ 156984 h 221413"/>
                <a:gd name="connsiteX3" fmla="*/ 546996 w 559361"/>
                <a:gd name="connsiteY3" fmla="*/ 187225 h 221413"/>
                <a:gd name="connsiteX4" fmla="*/ 516755 w 559361"/>
                <a:gd name="connsiteY4" fmla="*/ 180174 h 221413"/>
                <a:gd name="connsiteX5" fmla="*/ 471599 w 559361"/>
                <a:gd name="connsiteY5" fmla="*/ 107691 h 221413"/>
                <a:gd name="connsiteX6" fmla="*/ 383091 w 559361"/>
                <a:gd name="connsiteY6" fmla="*/ 210823 h 221413"/>
                <a:gd name="connsiteX7" fmla="*/ 363805 w 559361"/>
                <a:gd name="connsiteY7" fmla="*/ 218339 h 221413"/>
                <a:gd name="connsiteX8" fmla="*/ 363805 w 559361"/>
                <a:gd name="connsiteY8" fmla="*/ 218339 h 221413"/>
                <a:gd name="connsiteX9" fmla="*/ 346849 w 559361"/>
                <a:gd name="connsiteY9" fmla="*/ 206453 h 221413"/>
                <a:gd name="connsiteX10" fmla="*/ 286893 w 559361"/>
                <a:gd name="connsiteY10" fmla="*/ 87763 h 221413"/>
                <a:gd name="connsiteX11" fmla="*/ 200250 w 559361"/>
                <a:gd name="connsiteY11" fmla="*/ 188624 h 221413"/>
                <a:gd name="connsiteX12" fmla="*/ 180964 w 559361"/>
                <a:gd name="connsiteY12" fmla="*/ 196081 h 221413"/>
                <a:gd name="connsiteX13" fmla="*/ 180964 w 559361"/>
                <a:gd name="connsiteY13" fmla="*/ 196081 h 221413"/>
                <a:gd name="connsiteX14" fmla="*/ 164008 w 559361"/>
                <a:gd name="connsiteY14" fmla="*/ 184195 h 221413"/>
                <a:gd name="connsiteX15" fmla="*/ 102770 w 559361"/>
                <a:gd name="connsiteY15" fmla="*/ 62883 h 221413"/>
                <a:gd name="connsiteX16" fmla="*/ 41590 w 559361"/>
                <a:gd name="connsiteY16" fmla="*/ 122490 h 221413"/>
                <a:gd name="connsiteX17" fmla="*/ 10592 w 559361"/>
                <a:gd name="connsiteY17" fmla="*/ 122083 h 221413"/>
                <a:gd name="connsiteX18" fmla="*/ 11000 w 559361"/>
                <a:gd name="connsiteY18" fmla="*/ 91084 h 221413"/>
                <a:gd name="connsiteX19" fmla="*/ 93622 w 559361"/>
                <a:gd name="connsiteY19" fmla="*/ 10618 h 221413"/>
                <a:gd name="connsiteX20" fmla="*/ 112559 w 559361"/>
                <a:gd name="connsiteY20" fmla="*/ 4675 h 221413"/>
                <a:gd name="connsiteX21" fmla="*/ 128524 w 559361"/>
                <a:gd name="connsiteY21" fmla="*/ 16445 h 221413"/>
                <a:gd name="connsiteX22" fmla="*/ 188422 w 559361"/>
                <a:gd name="connsiteY22" fmla="*/ 135076 h 221413"/>
                <a:gd name="connsiteX23" fmla="*/ 275065 w 559361"/>
                <a:gd name="connsiteY23" fmla="*/ 34217 h 221413"/>
                <a:gd name="connsiteX24" fmla="*/ 294351 w 559361"/>
                <a:gd name="connsiteY24" fmla="*/ 26758 h 221413"/>
                <a:gd name="connsiteX25" fmla="*/ 311307 w 559361"/>
                <a:gd name="connsiteY25" fmla="*/ 38644 h 221413"/>
                <a:gd name="connsiteX26" fmla="*/ 371263 w 559361"/>
                <a:gd name="connsiteY26" fmla="*/ 157334 h 221413"/>
                <a:gd name="connsiteX27" fmla="*/ 457848 w 559361"/>
                <a:gd name="connsiteY27" fmla="*/ 56474 h 221413"/>
                <a:gd name="connsiteX28" fmla="*/ 476143 w 559361"/>
                <a:gd name="connsiteY28" fmla="*/ 48899 h 221413"/>
                <a:gd name="connsiteX29" fmla="*/ 477134 w 559361"/>
                <a:gd name="connsiteY29" fmla="*/ 48899 h 22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9361" h="221413">
                  <a:moveTo>
                    <a:pt x="477134" y="48899"/>
                  </a:moveTo>
                  <a:cubicBezTo>
                    <a:pt x="483718" y="49715"/>
                    <a:pt x="489603" y="53444"/>
                    <a:pt x="493099" y="59096"/>
                  </a:cubicBezTo>
                  <a:lnTo>
                    <a:pt x="554046" y="156984"/>
                  </a:lnTo>
                  <a:cubicBezTo>
                    <a:pt x="560455" y="167298"/>
                    <a:pt x="557309" y="180815"/>
                    <a:pt x="546996" y="187225"/>
                  </a:cubicBezTo>
                  <a:cubicBezTo>
                    <a:pt x="536682" y="193634"/>
                    <a:pt x="523165" y="190488"/>
                    <a:pt x="516755" y="180174"/>
                  </a:cubicBezTo>
                  <a:lnTo>
                    <a:pt x="471599" y="107691"/>
                  </a:lnTo>
                  <a:lnTo>
                    <a:pt x="383091" y="210823"/>
                  </a:lnTo>
                  <a:cubicBezTo>
                    <a:pt x="378313" y="216358"/>
                    <a:pt x="371088" y="219214"/>
                    <a:pt x="363805" y="218339"/>
                  </a:cubicBezTo>
                  <a:cubicBezTo>
                    <a:pt x="363805" y="218339"/>
                    <a:pt x="363805" y="218339"/>
                    <a:pt x="363805" y="218339"/>
                  </a:cubicBezTo>
                  <a:cubicBezTo>
                    <a:pt x="356522" y="217465"/>
                    <a:pt x="350170" y="212979"/>
                    <a:pt x="346849" y="206453"/>
                  </a:cubicBezTo>
                  <a:lnTo>
                    <a:pt x="286893" y="87763"/>
                  </a:lnTo>
                  <a:lnTo>
                    <a:pt x="200250" y="188624"/>
                  </a:lnTo>
                  <a:cubicBezTo>
                    <a:pt x="195472" y="194159"/>
                    <a:pt x="188247" y="197014"/>
                    <a:pt x="180964" y="196081"/>
                  </a:cubicBezTo>
                  <a:cubicBezTo>
                    <a:pt x="180964" y="196081"/>
                    <a:pt x="180964" y="196081"/>
                    <a:pt x="180964" y="196081"/>
                  </a:cubicBezTo>
                  <a:cubicBezTo>
                    <a:pt x="173680" y="195207"/>
                    <a:pt x="167329" y="190721"/>
                    <a:pt x="164008" y="184195"/>
                  </a:cubicBezTo>
                  <a:lnTo>
                    <a:pt x="102770" y="62883"/>
                  </a:lnTo>
                  <a:lnTo>
                    <a:pt x="41590" y="122490"/>
                  </a:lnTo>
                  <a:cubicBezTo>
                    <a:pt x="32908" y="130939"/>
                    <a:pt x="19041" y="130764"/>
                    <a:pt x="10592" y="122083"/>
                  </a:cubicBezTo>
                  <a:cubicBezTo>
                    <a:pt x="2143" y="113401"/>
                    <a:pt x="2318" y="99533"/>
                    <a:pt x="11000" y="91084"/>
                  </a:cubicBezTo>
                  <a:lnTo>
                    <a:pt x="93622" y="10618"/>
                  </a:lnTo>
                  <a:cubicBezTo>
                    <a:pt x="98633" y="5724"/>
                    <a:pt x="105742" y="3510"/>
                    <a:pt x="112559" y="4675"/>
                  </a:cubicBezTo>
                  <a:cubicBezTo>
                    <a:pt x="119434" y="5840"/>
                    <a:pt x="125377" y="10210"/>
                    <a:pt x="128524" y="16445"/>
                  </a:cubicBezTo>
                  <a:lnTo>
                    <a:pt x="188422" y="135076"/>
                  </a:lnTo>
                  <a:lnTo>
                    <a:pt x="275065" y="34217"/>
                  </a:lnTo>
                  <a:cubicBezTo>
                    <a:pt x="279842" y="28681"/>
                    <a:pt x="287068" y="25826"/>
                    <a:pt x="294351" y="26758"/>
                  </a:cubicBezTo>
                  <a:cubicBezTo>
                    <a:pt x="301634" y="27632"/>
                    <a:pt x="307985" y="32118"/>
                    <a:pt x="311307" y="38644"/>
                  </a:cubicBezTo>
                  <a:lnTo>
                    <a:pt x="371263" y="157334"/>
                  </a:lnTo>
                  <a:lnTo>
                    <a:pt x="457848" y="56474"/>
                  </a:lnTo>
                  <a:cubicBezTo>
                    <a:pt x="462392" y="51172"/>
                    <a:pt x="469209" y="48375"/>
                    <a:pt x="476143" y="48899"/>
                  </a:cubicBezTo>
                  <a:cubicBezTo>
                    <a:pt x="476493" y="48841"/>
                    <a:pt x="476784" y="48841"/>
                    <a:pt x="477134" y="48899"/>
                  </a:cubicBezTo>
                  <a:close/>
                </a:path>
              </a:pathLst>
            </a:custGeom>
            <a:solidFill>
              <a:srgbClr val="5E4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sp>
        <p:nvSpPr>
          <p:cNvPr id="112" name="Полілінія: фігура 111">
            <a:extLst>
              <a:ext uri="{FF2B5EF4-FFF2-40B4-BE49-F238E27FC236}">
                <a16:creationId xmlns:a16="http://schemas.microsoft.com/office/drawing/2014/main" xmlns="" id="{04917468-E6CC-4092-B332-AF7792BDF464}"/>
              </a:ext>
            </a:extLst>
          </p:cNvPr>
          <p:cNvSpPr/>
          <p:nvPr/>
        </p:nvSpPr>
        <p:spPr>
          <a:xfrm>
            <a:off x="8573843" y="4228012"/>
            <a:ext cx="209760" cy="209760"/>
          </a:xfrm>
          <a:custGeom>
            <a:avLst/>
            <a:gdLst>
              <a:gd name="connsiteX0" fmla="*/ 209352 w 209760"/>
              <a:gd name="connsiteY0" fmla="*/ 106861 h 209760"/>
              <a:gd name="connsiteX1" fmla="*/ 106861 w 209760"/>
              <a:gd name="connsiteY1" fmla="*/ 209353 h 209760"/>
              <a:gd name="connsiteX2" fmla="*/ 4370 w 209760"/>
              <a:gd name="connsiteY2" fmla="*/ 106861 h 209760"/>
              <a:gd name="connsiteX3" fmla="*/ 106861 w 209760"/>
              <a:gd name="connsiteY3" fmla="*/ 4370 h 209760"/>
              <a:gd name="connsiteX4" fmla="*/ 209352 w 209760"/>
              <a:gd name="connsiteY4" fmla="*/ 106861 h 20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60" h="209760">
                <a:moveTo>
                  <a:pt x="209352" y="106861"/>
                </a:moveTo>
                <a:cubicBezTo>
                  <a:pt x="209352" y="163465"/>
                  <a:pt x="163466" y="209353"/>
                  <a:pt x="106861" y="209353"/>
                </a:cubicBezTo>
                <a:cubicBezTo>
                  <a:pt x="50257" y="209353"/>
                  <a:pt x="4370" y="163466"/>
                  <a:pt x="4370" y="106861"/>
                </a:cubicBezTo>
                <a:cubicBezTo>
                  <a:pt x="4370" y="50257"/>
                  <a:pt x="50257" y="4370"/>
                  <a:pt x="106861" y="4370"/>
                </a:cubicBezTo>
                <a:cubicBezTo>
                  <a:pt x="163466" y="4370"/>
                  <a:pt x="209352" y="50257"/>
                  <a:pt x="209352" y="106861"/>
                </a:cubicBezTo>
                <a:close/>
              </a:path>
            </a:pathLst>
          </a:custGeom>
          <a:solidFill>
            <a:srgbClr val="AAD7F9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13" name="Полілінія: фігура 112">
            <a:extLst>
              <a:ext uri="{FF2B5EF4-FFF2-40B4-BE49-F238E27FC236}">
                <a16:creationId xmlns:a16="http://schemas.microsoft.com/office/drawing/2014/main" xmlns="" id="{A312F061-76F6-4EC3-96A2-4D72EBEA7693}"/>
              </a:ext>
            </a:extLst>
          </p:cNvPr>
          <p:cNvSpPr/>
          <p:nvPr/>
        </p:nvSpPr>
        <p:spPr>
          <a:xfrm>
            <a:off x="9928403" y="2285664"/>
            <a:ext cx="180627" cy="180627"/>
          </a:xfrm>
          <a:custGeom>
            <a:avLst/>
            <a:gdLst>
              <a:gd name="connsiteX0" fmla="*/ 179054 w 180627"/>
              <a:gd name="connsiteY0" fmla="*/ 91712 h 180627"/>
              <a:gd name="connsiteX1" fmla="*/ 91712 w 180627"/>
              <a:gd name="connsiteY1" fmla="*/ 179054 h 180627"/>
              <a:gd name="connsiteX2" fmla="*/ 4370 w 180627"/>
              <a:gd name="connsiteY2" fmla="*/ 91712 h 180627"/>
              <a:gd name="connsiteX3" fmla="*/ 91712 w 180627"/>
              <a:gd name="connsiteY3" fmla="*/ 4370 h 180627"/>
              <a:gd name="connsiteX4" fmla="*/ 179054 w 180627"/>
              <a:gd name="connsiteY4" fmla="*/ 91712 h 18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27" h="180627">
                <a:moveTo>
                  <a:pt x="179054" y="91712"/>
                </a:moveTo>
                <a:cubicBezTo>
                  <a:pt x="179054" y="139950"/>
                  <a:pt x="139949" y="179054"/>
                  <a:pt x="91712" y="179054"/>
                </a:cubicBezTo>
                <a:cubicBezTo>
                  <a:pt x="43474" y="179054"/>
                  <a:pt x="4370" y="139950"/>
                  <a:pt x="4370" y="91712"/>
                </a:cubicBezTo>
                <a:cubicBezTo>
                  <a:pt x="4370" y="43474"/>
                  <a:pt x="43475" y="4370"/>
                  <a:pt x="91712" y="4370"/>
                </a:cubicBezTo>
                <a:cubicBezTo>
                  <a:pt x="139950" y="4370"/>
                  <a:pt x="179054" y="43474"/>
                  <a:pt x="179054" y="91712"/>
                </a:cubicBezTo>
                <a:close/>
              </a:path>
            </a:pathLst>
          </a:custGeom>
          <a:solidFill>
            <a:srgbClr val="F16D24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14" name="Полілінія: фігура 113">
            <a:extLst>
              <a:ext uri="{FF2B5EF4-FFF2-40B4-BE49-F238E27FC236}">
                <a16:creationId xmlns:a16="http://schemas.microsoft.com/office/drawing/2014/main" xmlns="" id="{0F57E968-22FE-49DC-9248-5D9966C5888F}"/>
              </a:ext>
            </a:extLst>
          </p:cNvPr>
          <p:cNvSpPr/>
          <p:nvPr/>
        </p:nvSpPr>
        <p:spPr>
          <a:xfrm>
            <a:off x="6289817" y="311484"/>
            <a:ext cx="221414" cy="221414"/>
          </a:xfrm>
          <a:custGeom>
            <a:avLst/>
            <a:gdLst>
              <a:gd name="connsiteX0" fmla="*/ 167232 w 221413"/>
              <a:gd name="connsiteY0" fmla="*/ 59864 h 221413"/>
              <a:gd name="connsiteX1" fmla="*/ 167232 w 221413"/>
              <a:gd name="connsiteY1" fmla="*/ 167233 h 221413"/>
              <a:gd name="connsiteX2" fmla="*/ 59864 w 221413"/>
              <a:gd name="connsiteY2" fmla="*/ 167233 h 221413"/>
              <a:gd name="connsiteX3" fmla="*/ 59864 w 221413"/>
              <a:gd name="connsiteY3" fmla="*/ 59864 h 221413"/>
              <a:gd name="connsiteX4" fmla="*/ 167232 w 221413"/>
              <a:gd name="connsiteY4" fmla="*/ 59864 h 22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13" h="221413">
                <a:moveTo>
                  <a:pt x="167232" y="59864"/>
                </a:moveTo>
                <a:cubicBezTo>
                  <a:pt x="196881" y="89513"/>
                  <a:pt x="196881" y="137584"/>
                  <a:pt x="167232" y="167233"/>
                </a:cubicBezTo>
                <a:cubicBezTo>
                  <a:pt x="137584" y="196882"/>
                  <a:pt x="89513" y="196882"/>
                  <a:pt x="59864" y="167233"/>
                </a:cubicBezTo>
                <a:cubicBezTo>
                  <a:pt x="30215" y="137584"/>
                  <a:pt x="30215" y="89513"/>
                  <a:pt x="59864" y="59864"/>
                </a:cubicBezTo>
                <a:cubicBezTo>
                  <a:pt x="89513" y="30215"/>
                  <a:pt x="137584" y="30215"/>
                  <a:pt x="167232" y="59864"/>
                </a:cubicBezTo>
                <a:close/>
              </a:path>
            </a:pathLst>
          </a:custGeom>
          <a:solidFill>
            <a:srgbClr val="AAD7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15" name="Полілінія: фігура 114">
            <a:extLst>
              <a:ext uri="{FF2B5EF4-FFF2-40B4-BE49-F238E27FC236}">
                <a16:creationId xmlns:a16="http://schemas.microsoft.com/office/drawing/2014/main" xmlns="" id="{775F3C48-6462-4C20-BD3C-A816EE7C9C10}"/>
              </a:ext>
            </a:extLst>
          </p:cNvPr>
          <p:cNvSpPr/>
          <p:nvPr/>
        </p:nvSpPr>
        <p:spPr>
          <a:xfrm>
            <a:off x="11659020" y="5794515"/>
            <a:ext cx="209760" cy="209760"/>
          </a:xfrm>
          <a:custGeom>
            <a:avLst/>
            <a:gdLst>
              <a:gd name="connsiteX0" fmla="*/ 209353 w 209760"/>
              <a:gd name="connsiteY0" fmla="*/ 106862 h 209760"/>
              <a:gd name="connsiteX1" fmla="*/ 106861 w 209760"/>
              <a:gd name="connsiteY1" fmla="*/ 209353 h 209760"/>
              <a:gd name="connsiteX2" fmla="*/ 4370 w 209760"/>
              <a:gd name="connsiteY2" fmla="*/ 106862 h 209760"/>
              <a:gd name="connsiteX3" fmla="*/ 106861 w 209760"/>
              <a:gd name="connsiteY3" fmla="*/ 4371 h 209760"/>
              <a:gd name="connsiteX4" fmla="*/ 209353 w 209760"/>
              <a:gd name="connsiteY4" fmla="*/ 106862 h 20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60" h="209760">
                <a:moveTo>
                  <a:pt x="209353" y="106862"/>
                </a:moveTo>
                <a:cubicBezTo>
                  <a:pt x="209353" y="163466"/>
                  <a:pt x="163466" y="209353"/>
                  <a:pt x="106861" y="209353"/>
                </a:cubicBezTo>
                <a:cubicBezTo>
                  <a:pt x="50257" y="209353"/>
                  <a:pt x="4370" y="163465"/>
                  <a:pt x="4370" y="106862"/>
                </a:cubicBezTo>
                <a:cubicBezTo>
                  <a:pt x="4370" y="50257"/>
                  <a:pt x="50257" y="4371"/>
                  <a:pt x="106861" y="4371"/>
                </a:cubicBezTo>
                <a:cubicBezTo>
                  <a:pt x="163466" y="4371"/>
                  <a:pt x="209353" y="50258"/>
                  <a:pt x="209353" y="106862"/>
                </a:cubicBezTo>
                <a:close/>
              </a:path>
            </a:pathLst>
          </a:custGeom>
          <a:solidFill>
            <a:srgbClr val="AAD7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18" name="Полілінія: фігура 117">
            <a:extLst>
              <a:ext uri="{FF2B5EF4-FFF2-40B4-BE49-F238E27FC236}">
                <a16:creationId xmlns:a16="http://schemas.microsoft.com/office/drawing/2014/main" xmlns="" id="{BB4822A7-C43E-4EDC-8B5B-9118EA4AD5D9}"/>
              </a:ext>
            </a:extLst>
          </p:cNvPr>
          <p:cNvSpPr/>
          <p:nvPr/>
        </p:nvSpPr>
        <p:spPr>
          <a:xfrm>
            <a:off x="7517477" y="1956351"/>
            <a:ext cx="320467" cy="320467"/>
          </a:xfrm>
          <a:custGeom>
            <a:avLst/>
            <a:gdLst>
              <a:gd name="connsiteX0" fmla="*/ 274346 w 320467"/>
              <a:gd name="connsiteY0" fmla="*/ 116982 h 320467"/>
              <a:gd name="connsiteX1" fmla="*/ 209165 w 320467"/>
              <a:gd name="connsiteY1" fmla="*/ 274346 h 320467"/>
              <a:gd name="connsiteX2" fmla="*/ 51801 w 320467"/>
              <a:gd name="connsiteY2" fmla="*/ 209165 h 320467"/>
              <a:gd name="connsiteX3" fmla="*/ 116982 w 320467"/>
              <a:gd name="connsiteY3" fmla="*/ 51801 h 320467"/>
              <a:gd name="connsiteX4" fmla="*/ 274346 w 320467"/>
              <a:gd name="connsiteY4" fmla="*/ 116982 h 32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467" h="320467">
                <a:moveTo>
                  <a:pt x="274346" y="116982"/>
                </a:moveTo>
                <a:cubicBezTo>
                  <a:pt x="299801" y="178436"/>
                  <a:pt x="270619" y="248890"/>
                  <a:pt x="209165" y="274346"/>
                </a:cubicBezTo>
                <a:cubicBezTo>
                  <a:pt x="147711" y="299801"/>
                  <a:pt x="77257" y="270619"/>
                  <a:pt x="51801" y="209165"/>
                </a:cubicBezTo>
                <a:cubicBezTo>
                  <a:pt x="26346" y="147711"/>
                  <a:pt x="55528" y="77257"/>
                  <a:pt x="116982" y="51801"/>
                </a:cubicBezTo>
                <a:cubicBezTo>
                  <a:pt x="178436" y="26346"/>
                  <a:pt x="248890" y="55528"/>
                  <a:pt x="274346" y="116982"/>
                </a:cubicBezTo>
                <a:close/>
              </a:path>
            </a:pathLst>
          </a:custGeom>
          <a:solidFill>
            <a:srgbClr val="FFD05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grpSp>
        <p:nvGrpSpPr>
          <p:cNvPr id="135" name="Групувати 134">
            <a:extLst>
              <a:ext uri="{FF2B5EF4-FFF2-40B4-BE49-F238E27FC236}">
                <a16:creationId xmlns:a16="http://schemas.microsoft.com/office/drawing/2014/main" xmlns="" id="{D6AD25CE-FC6F-456B-9EF3-35526E0DB857}"/>
              </a:ext>
            </a:extLst>
          </p:cNvPr>
          <p:cNvGrpSpPr/>
          <p:nvPr/>
        </p:nvGrpSpPr>
        <p:grpSpPr>
          <a:xfrm>
            <a:off x="9858977" y="4947074"/>
            <a:ext cx="915055" cy="1018964"/>
            <a:chOff x="13219745" y="652360"/>
            <a:chExt cx="2080124" cy="2316332"/>
          </a:xfrm>
        </p:grpSpPr>
        <p:sp>
          <p:nvSpPr>
            <p:cNvPr id="19" name="Полілінія: фігура 18">
              <a:extLst>
                <a:ext uri="{FF2B5EF4-FFF2-40B4-BE49-F238E27FC236}">
                  <a16:creationId xmlns:a16="http://schemas.microsoft.com/office/drawing/2014/main" xmlns="" id="{DB7EE097-30D3-49FB-AA66-A3BF6EE255CD}"/>
                </a:ext>
              </a:extLst>
            </p:cNvPr>
            <p:cNvSpPr/>
            <p:nvPr/>
          </p:nvSpPr>
          <p:spPr>
            <a:xfrm>
              <a:off x="13219745" y="754569"/>
              <a:ext cx="2080124" cy="2080124"/>
            </a:xfrm>
            <a:custGeom>
              <a:avLst/>
              <a:gdLst>
                <a:gd name="connsiteX0" fmla="*/ 1557500 w 2080123"/>
                <a:gd name="connsiteY0" fmla="*/ 523287 h 2080124"/>
                <a:gd name="connsiteX1" fmla="*/ 1557500 w 2080123"/>
                <a:gd name="connsiteY1" fmla="*/ 1557500 h 2080124"/>
                <a:gd name="connsiteX2" fmla="*/ 523287 w 2080123"/>
                <a:gd name="connsiteY2" fmla="*/ 1557500 h 2080124"/>
                <a:gd name="connsiteX3" fmla="*/ 523287 w 2080123"/>
                <a:gd name="connsiteY3" fmla="*/ 523287 h 2080124"/>
                <a:gd name="connsiteX4" fmla="*/ 1557500 w 2080123"/>
                <a:gd name="connsiteY4" fmla="*/ 523287 h 208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0123" h="2080124">
                  <a:moveTo>
                    <a:pt x="1557500" y="523287"/>
                  </a:moveTo>
                  <a:cubicBezTo>
                    <a:pt x="1843091" y="808877"/>
                    <a:pt x="1843091" y="1271910"/>
                    <a:pt x="1557500" y="1557500"/>
                  </a:cubicBezTo>
                  <a:cubicBezTo>
                    <a:pt x="1271910" y="1843090"/>
                    <a:pt x="808877" y="1843090"/>
                    <a:pt x="523287" y="1557500"/>
                  </a:cubicBezTo>
                  <a:cubicBezTo>
                    <a:pt x="237697" y="1271910"/>
                    <a:pt x="237697" y="808877"/>
                    <a:pt x="523287" y="523287"/>
                  </a:cubicBezTo>
                  <a:cubicBezTo>
                    <a:pt x="808877" y="237696"/>
                    <a:pt x="1271910" y="237696"/>
                    <a:pt x="1557500" y="523287"/>
                  </a:cubicBezTo>
                  <a:close/>
                </a:path>
              </a:pathLst>
            </a:custGeom>
            <a:solidFill>
              <a:srgbClr val="F16D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xmlns="" id="{4AF21147-7123-4010-BE14-CDA5B3582C54}"/>
                </a:ext>
              </a:extLst>
            </p:cNvPr>
            <p:cNvSpPr/>
            <p:nvPr/>
          </p:nvSpPr>
          <p:spPr>
            <a:xfrm>
              <a:off x="13597255" y="1216319"/>
              <a:ext cx="1398403" cy="1311003"/>
            </a:xfrm>
            <a:custGeom>
              <a:avLst/>
              <a:gdLst>
                <a:gd name="connsiteX0" fmla="*/ 1117091 w 1398402"/>
                <a:gd name="connsiteY0" fmla="*/ 4370 h 1311002"/>
                <a:gd name="connsiteX1" fmla="*/ 1184506 w 1398402"/>
                <a:gd name="connsiteY1" fmla="*/ 409149 h 1311002"/>
                <a:gd name="connsiteX2" fmla="*/ 371451 w 1398402"/>
                <a:gd name="connsiteY2" fmla="*/ 1048336 h 1311002"/>
                <a:gd name="connsiteX3" fmla="*/ 4370 w 1398402"/>
                <a:gd name="connsiteY3" fmla="*/ 895619 h 1311002"/>
                <a:gd name="connsiteX4" fmla="*/ 576142 w 1398402"/>
                <a:gd name="connsiteY4" fmla="*/ 1303894 h 1311002"/>
                <a:gd name="connsiteX5" fmla="*/ 1389197 w 1398402"/>
                <a:gd name="connsiteY5" fmla="*/ 664707 h 1311002"/>
                <a:gd name="connsiteX6" fmla="*/ 1117091 w 1398402"/>
                <a:gd name="connsiteY6" fmla="*/ 4370 h 131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8402" h="1311002">
                  <a:moveTo>
                    <a:pt x="1117091" y="4370"/>
                  </a:moveTo>
                  <a:cubicBezTo>
                    <a:pt x="1175882" y="125915"/>
                    <a:pt x="1201752" y="265172"/>
                    <a:pt x="1184506" y="409149"/>
                  </a:cubicBezTo>
                  <a:cubicBezTo>
                    <a:pt x="1136493" y="810200"/>
                    <a:pt x="772501" y="1096348"/>
                    <a:pt x="371451" y="1048336"/>
                  </a:cubicBezTo>
                  <a:cubicBezTo>
                    <a:pt x="232193" y="1031672"/>
                    <a:pt x="106803" y="976843"/>
                    <a:pt x="4370" y="895619"/>
                  </a:cubicBezTo>
                  <a:cubicBezTo>
                    <a:pt x="109309" y="1112546"/>
                    <a:pt x="319127" y="1273129"/>
                    <a:pt x="576142" y="1303894"/>
                  </a:cubicBezTo>
                  <a:cubicBezTo>
                    <a:pt x="977192" y="1351906"/>
                    <a:pt x="1341184" y="1065758"/>
                    <a:pt x="1389197" y="664707"/>
                  </a:cubicBezTo>
                  <a:cubicBezTo>
                    <a:pt x="1420544" y="402973"/>
                    <a:pt x="1309488" y="157029"/>
                    <a:pt x="1117091" y="4370"/>
                  </a:cubicBezTo>
                  <a:close/>
                </a:path>
              </a:pathLst>
            </a:custGeom>
            <a:solidFill>
              <a:srgbClr val="EF64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xmlns="" id="{4208DDFF-4E54-4F34-B956-350B0BA2DD99}"/>
                </a:ext>
              </a:extLst>
            </p:cNvPr>
            <p:cNvSpPr/>
            <p:nvPr/>
          </p:nvSpPr>
          <p:spPr>
            <a:xfrm>
              <a:off x="13573203" y="1112734"/>
              <a:ext cx="1311002" cy="1031322"/>
            </a:xfrm>
            <a:custGeom>
              <a:avLst/>
              <a:gdLst>
                <a:gd name="connsiteX0" fmla="*/ 50447 w 1311002"/>
                <a:gd name="connsiteY0" fmla="*/ 683689 h 1031322"/>
                <a:gd name="connsiteX1" fmla="*/ 805293 w 1311002"/>
                <a:gd name="connsiteY1" fmla="*/ 90242 h 1031322"/>
                <a:gd name="connsiteX2" fmla="*/ 1308194 w 1311002"/>
                <a:gd name="connsiteY2" fmla="*/ 417410 h 1031322"/>
                <a:gd name="connsiteX3" fmla="*/ 764098 w 1311002"/>
                <a:gd name="connsiteY3" fmla="*/ 9251 h 1031322"/>
                <a:gd name="connsiteX4" fmla="*/ 9252 w 1311002"/>
                <a:gd name="connsiteY4" fmla="*/ 602698 h 1031322"/>
                <a:gd name="connsiteX5" fmla="*/ 99799 w 1311002"/>
                <a:gd name="connsiteY5" fmla="*/ 1030376 h 1031322"/>
                <a:gd name="connsiteX6" fmla="*/ 50447 w 1311002"/>
                <a:gd name="connsiteY6" fmla="*/ 683689 h 103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1002" h="1031322">
                  <a:moveTo>
                    <a:pt x="50447" y="683689"/>
                  </a:moveTo>
                  <a:cubicBezTo>
                    <a:pt x="95020" y="311364"/>
                    <a:pt x="432968" y="45668"/>
                    <a:pt x="805293" y="90242"/>
                  </a:cubicBezTo>
                  <a:cubicBezTo>
                    <a:pt x="1022919" y="116287"/>
                    <a:pt x="1204071" y="242609"/>
                    <a:pt x="1308194" y="417410"/>
                  </a:cubicBezTo>
                  <a:cubicBezTo>
                    <a:pt x="1215957" y="201357"/>
                    <a:pt x="1014063" y="39200"/>
                    <a:pt x="764098" y="9251"/>
                  </a:cubicBezTo>
                  <a:cubicBezTo>
                    <a:pt x="391773" y="-35323"/>
                    <a:pt x="53826" y="230373"/>
                    <a:pt x="9252" y="602698"/>
                  </a:cubicBezTo>
                  <a:cubicBezTo>
                    <a:pt x="-9277" y="757396"/>
                    <a:pt x="25799" y="906152"/>
                    <a:pt x="99799" y="1030376"/>
                  </a:cubicBezTo>
                  <a:cubicBezTo>
                    <a:pt x="54642" y="924680"/>
                    <a:pt x="35764" y="806049"/>
                    <a:pt x="50447" y="683689"/>
                  </a:cubicBezTo>
                  <a:close/>
                </a:path>
              </a:pathLst>
            </a:custGeom>
            <a:solidFill>
              <a:srgbClr val="F28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xmlns="" id="{CAEDFE90-FB81-43B5-8071-22E07D40AFEB}"/>
                </a:ext>
              </a:extLst>
            </p:cNvPr>
            <p:cNvSpPr/>
            <p:nvPr/>
          </p:nvSpPr>
          <p:spPr>
            <a:xfrm>
              <a:off x="13949909" y="1532999"/>
              <a:ext cx="116534" cy="186454"/>
            </a:xfrm>
            <a:custGeom>
              <a:avLst/>
              <a:gdLst>
                <a:gd name="connsiteX0" fmla="*/ 112489 w 116533"/>
                <a:gd name="connsiteY0" fmla="*/ 101209 h 186453"/>
                <a:gd name="connsiteX1" fmla="*/ 48163 w 116533"/>
                <a:gd name="connsiteY1" fmla="*/ 184997 h 186453"/>
                <a:gd name="connsiteX2" fmla="*/ 5453 w 116533"/>
                <a:gd name="connsiteY2" fmla="*/ 88391 h 186453"/>
                <a:gd name="connsiteX3" fmla="*/ 69780 w 116533"/>
                <a:gd name="connsiteY3" fmla="*/ 4603 h 186453"/>
                <a:gd name="connsiteX4" fmla="*/ 112489 w 116533"/>
                <a:gd name="connsiteY4" fmla="*/ 101209 h 18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33" h="186453">
                  <a:moveTo>
                    <a:pt x="112489" y="101209"/>
                  </a:moveTo>
                  <a:cubicBezTo>
                    <a:pt x="106546" y="151027"/>
                    <a:pt x="77762" y="188493"/>
                    <a:pt x="48163" y="184997"/>
                  </a:cubicBezTo>
                  <a:cubicBezTo>
                    <a:pt x="18621" y="181443"/>
                    <a:pt x="-490" y="138209"/>
                    <a:pt x="5453" y="88391"/>
                  </a:cubicBezTo>
                  <a:cubicBezTo>
                    <a:pt x="11396" y="38573"/>
                    <a:pt x="40181" y="1049"/>
                    <a:pt x="69780" y="4603"/>
                  </a:cubicBezTo>
                  <a:cubicBezTo>
                    <a:pt x="99321" y="8157"/>
                    <a:pt x="118433" y="51391"/>
                    <a:pt x="112489" y="101209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xmlns="" id="{5BA25059-0816-4CC1-8EF8-C56485D8FF71}"/>
                </a:ext>
              </a:extLst>
            </p:cNvPr>
            <p:cNvSpPr/>
            <p:nvPr/>
          </p:nvSpPr>
          <p:spPr>
            <a:xfrm>
              <a:off x="14474859" y="1590470"/>
              <a:ext cx="134014" cy="198107"/>
            </a:xfrm>
            <a:custGeom>
              <a:avLst/>
              <a:gdLst>
                <a:gd name="connsiteX0" fmla="*/ 79974 w 134013"/>
                <a:gd name="connsiteY0" fmla="*/ 11267 h 198107"/>
                <a:gd name="connsiteX1" fmla="*/ 122687 w 134013"/>
                <a:gd name="connsiteY1" fmla="*/ 107868 h 198107"/>
                <a:gd name="connsiteX2" fmla="*/ 58373 w 134013"/>
                <a:gd name="connsiteY2" fmla="*/ 191653 h 198107"/>
                <a:gd name="connsiteX3" fmla="*/ 15659 w 134013"/>
                <a:gd name="connsiteY3" fmla="*/ 95052 h 198107"/>
                <a:gd name="connsiteX4" fmla="*/ 79974 w 134013"/>
                <a:gd name="connsiteY4" fmla="*/ 11267 h 19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13" h="198107">
                  <a:moveTo>
                    <a:pt x="79974" y="11267"/>
                  </a:moveTo>
                  <a:cubicBezTo>
                    <a:pt x="109529" y="14806"/>
                    <a:pt x="128652" y="58056"/>
                    <a:pt x="122687" y="107868"/>
                  </a:cubicBezTo>
                  <a:cubicBezTo>
                    <a:pt x="116722" y="157680"/>
                    <a:pt x="87928" y="195192"/>
                    <a:pt x="58373" y="191653"/>
                  </a:cubicBezTo>
                  <a:cubicBezTo>
                    <a:pt x="28818" y="188113"/>
                    <a:pt x="9694" y="144864"/>
                    <a:pt x="15659" y="95052"/>
                  </a:cubicBezTo>
                  <a:cubicBezTo>
                    <a:pt x="21624" y="45239"/>
                    <a:pt x="50419" y="7728"/>
                    <a:pt x="79974" y="11267"/>
                  </a:cubicBez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" name="Полілінія: фігура 23">
              <a:extLst>
                <a:ext uri="{FF2B5EF4-FFF2-40B4-BE49-F238E27FC236}">
                  <a16:creationId xmlns:a16="http://schemas.microsoft.com/office/drawing/2014/main" xmlns="" id="{599F12AE-4FD6-42D1-97F9-918A99A78271}"/>
                </a:ext>
              </a:extLst>
            </p:cNvPr>
            <p:cNvSpPr/>
            <p:nvPr/>
          </p:nvSpPr>
          <p:spPr>
            <a:xfrm>
              <a:off x="13881374" y="1855661"/>
              <a:ext cx="681721" cy="308814"/>
            </a:xfrm>
            <a:custGeom>
              <a:avLst/>
              <a:gdLst>
                <a:gd name="connsiteX0" fmla="*/ 637836 w 681721"/>
                <a:gd name="connsiteY0" fmla="*/ 297646 h 308813"/>
                <a:gd name="connsiteX1" fmla="*/ 679963 w 681721"/>
                <a:gd name="connsiteY1" fmla="*/ 276204 h 308813"/>
                <a:gd name="connsiteX2" fmla="*/ 369459 w 681721"/>
                <a:gd name="connsiteY2" fmla="*/ 7011 h 308813"/>
                <a:gd name="connsiteX3" fmla="*/ 7680 w 681721"/>
                <a:gd name="connsiteY3" fmla="*/ 188978 h 308813"/>
                <a:gd name="connsiteX4" fmla="*/ 43223 w 681721"/>
                <a:gd name="connsiteY4" fmla="*/ 220034 h 308813"/>
                <a:gd name="connsiteX5" fmla="*/ 637836 w 681721"/>
                <a:gd name="connsiteY5" fmla="*/ 297646 h 30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721" h="308813">
                  <a:moveTo>
                    <a:pt x="637836" y="297646"/>
                  </a:moveTo>
                  <a:cubicBezTo>
                    <a:pt x="654383" y="318039"/>
                    <a:pt x="686722" y="301550"/>
                    <a:pt x="679963" y="276204"/>
                  </a:cubicBezTo>
                  <a:cubicBezTo>
                    <a:pt x="642381" y="135722"/>
                    <a:pt x="522642" y="25365"/>
                    <a:pt x="369459" y="7011"/>
                  </a:cubicBezTo>
                  <a:cubicBezTo>
                    <a:pt x="218781" y="-11052"/>
                    <a:pt x="78591" y="65045"/>
                    <a:pt x="7680" y="188978"/>
                  </a:cubicBezTo>
                  <a:cubicBezTo>
                    <a:pt x="-5255" y="211586"/>
                    <a:pt x="22480" y="235825"/>
                    <a:pt x="43223" y="220034"/>
                  </a:cubicBezTo>
                  <a:cubicBezTo>
                    <a:pt x="161796" y="129605"/>
                    <a:pt x="404944" y="10041"/>
                    <a:pt x="637836" y="297646"/>
                  </a:cubicBezTo>
                  <a:close/>
                </a:path>
              </a:pathLst>
            </a:custGeom>
            <a:solidFill>
              <a:srgbClr val="5E4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" name="Полілінія: фігура 24">
              <a:extLst>
                <a:ext uri="{FF2B5EF4-FFF2-40B4-BE49-F238E27FC236}">
                  <a16:creationId xmlns:a16="http://schemas.microsoft.com/office/drawing/2014/main" xmlns="" id="{00B93964-12C6-4C97-A3A9-4410F0C74FDF}"/>
                </a:ext>
              </a:extLst>
            </p:cNvPr>
            <p:cNvSpPr/>
            <p:nvPr/>
          </p:nvSpPr>
          <p:spPr>
            <a:xfrm>
              <a:off x="13971362" y="1332555"/>
              <a:ext cx="209760" cy="233067"/>
            </a:xfrm>
            <a:custGeom>
              <a:avLst/>
              <a:gdLst>
                <a:gd name="connsiteX0" fmla="*/ 6136 w 209760"/>
                <a:gd name="connsiteY0" fmla="*/ 48987 h 233067"/>
                <a:gd name="connsiteX1" fmla="*/ 60649 w 209760"/>
                <a:gd name="connsiteY1" fmla="*/ 6136 h 233067"/>
                <a:gd name="connsiteX2" fmla="*/ 203641 w 209760"/>
                <a:gd name="connsiteY2" fmla="*/ 188045 h 233067"/>
                <a:gd name="connsiteX3" fmla="*/ 149127 w 209760"/>
                <a:gd name="connsiteY3" fmla="*/ 230896 h 23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760" h="233067">
                  <a:moveTo>
                    <a:pt x="6136" y="48987"/>
                  </a:moveTo>
                  <a:lnTo>
                    <a:pt x="60649" y="6136"/>
                  </a:lnTo>
                  <a:lnTo>
                    <a:pt x="203641" y="188045"/>
                  </a:lnTo>
                  <a:lnTo>
                    <a:pt x="149127" y="230896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xmlns="" id="{58C5E386-1417-42B3-A99A-122A5C18943D}"/>
                </a:ext>
              </a:extLst>
            </p:cNvPr>
            <p:cNvSpPr/>
            <p:nvPr/>
          </p:nvSpPr>
          <p:spPr>
            <a:xfrm>
              <a:off x="14401729" y="1399404"/>
              <a:ext cx="233067" cy="209760"/>
            </a:xfrm>
            <a:custGeom>
              <a:avLst/>
              <a:gdLst>
                <a:gd name="connsiteX0" fmla="*/ 188045 w 233067"/>
                <a:gd name="connsiteY0" fmla="*/ 6136 h 209760"/>
                <a:gd name="connsiteX1" fmla="*/ 230896 w 233067"/>
                <a:gd name="connsiteY1" fmla="*/ 60650 h 209760"/>
                <a:gd name="connsiteX2" fmla="*/ 48987 w 233067"/>
                <a:gd name="connsiteY2" fmla="*/ 203641 h 209760"/>
                <a:gd name="connsiteX3" fmla="*/ 6136 w 233067"/>
                <a:gd name="connsiteY3" fmla="*/ 149128 h 2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67" h="209760">
                  <a:moveTo>
                    <a:pt x="188045" y="6136"/>
                  </a:moveTo>
                  <a:lnTo>
                    <a:pt x="230896" y="60650"/>
                  </a:lnTo>
                  <a:lnTo>
                    <a:pt x="48987" y="203641"/>
                  </a:lnTo>
                  <a:lnTo>
                    <a:pt x="6136" y="149128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" name="Полілінія: фігура 116">
              <a:extLst>
                <a:ext uri="{FF2B5EF4-FFF2-40B4-BE49-F238E27FC236}">
                  <a16:creationId xmlns:a16="http://schemas.microsoft.com/office/drawing/2014/main" xmlns="" id="{9B4FA068-BF85-4577-BB57-57D340335B5A}"/>
                </a:ext>
              </a:extLst>
            </p:cNvPr>
            <p:cNvSpPr/>
            <p:nvPr/>
          </p:nvSpPr>
          <p:spPr>
            <a:xfrm>
              <a:off x="15020654" y="2817198"/>
              <a:ext cx="151494" cy="151494"/>
            </a:xfrm>
            <a:custGeom>
              <a:avLst/>
              <a:gdLst>
                <a:gd name="connsiteX0" fmla="*/ 149105 w 151493"/>
                <a:gd name="connsiteY0" fmla="*/ 76737 h 151493"/>
                <a:gd name="connsiteX1" fmla="*/ 76737 w 151493"/>
                <a:gd name="connsiteY1" fmla="*/ 149105 h 151493"/>
                <a:gd name="connsiteX2" fmla="*/ 4370 w 151493"/>
                <a:gd name="connsiteY2" fmla="*/ 76737 h 151493"/>
                <a:gd name="connsiteX3" fmla="*/ 76737 w 151493"/>
                <a:gd name="connsiteY3" fmla="*/ 4370 h 151493"/>
                <a:gd name="connsiteX4" fmla="*/ 149105 w 151493"/>
                <a:gd name="connsiteY4" fmla="*/ 76737 h 15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93" h="151493">
                  <a:moveTo>
                    <a:pt x="149105" y="76737"/>
                  </a:moveTo>
                  <a:cubicBezTo>
                    <a:pt x="149105" y="116705"/>
                    <a:pt x="116705" y="149105"/>
                    <a:pt x="76737" y="149105"/>
                  </a:cubicBezTo>
                  <a:cubicBezTo>
                    <a:pt x="36770" y="149105"/>
                    <a:pt x="4370" y="116705"/>
                    <a:pt x="4370" y="76737"/>
                  </a:cubicBezTo>
                  <a:cubicBezTo>
                    <a:pt x="4370" y="36770"/>
                    <a:pt x="36770" y="4370"/>
                    <a:pt x="76737" y="4370"/>
                  </a:cubicBezTo>
                  <a:cubicBezTo>
                    <a:pt x="116705" y="4370"/>
                    <a:pt x="149105" y="36770"/>
                    <a:pt x="149105" y="76737"/>
                  </a:cubicBezTo>
                  <a:close/>
                </a:path>
              </a:pathLst>
            </a:custGeom>
            <a:solidFill>
              <a:srgbClr val="F16D24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" name="Полілінія: фігура 118">
              <a:extLst>
                <a:ext uri="{FF2B5EF4-FFF2-40B4-BE49-F238E27FC236}">
                  <a16:creationId xmlns:a16="http://schemas.microsoft.com/office/drawing/2014/main" xmlns="" id="{4FEE5FF1-2149-4DF1-8212-676A85974745}"/>
                </a:ext>
              </a:extLst>
            </p:cNvPr>
            <p:cNvSpPr/>
            <p:nvPr/>
          </p:nvSpPr>
          <p:spPr>
            <a:xfrm>
              <a:off x="13306810" y="652360"/>
              <a:ext cx="221414" cy="221414"/>
            </a:xfrm>
            <a:custGeom>
              <a:avLst/>
              <a:gdLst>
                <a:gd name="connsiteX0" fmla="*/ 207703 w 221413"/>
                <a:gd name="connsiteY0" fmla="*/ 100406 h 221413"/>
                <a:gd name="connsiteX1" fmla="*/ 123931 w 221413"/>
                <a:gd name="connsiteY1" fmla="*/ 207703 h 221413"/>
                <a:gd name="connsiteX2" fmla="*/ 16633 w 221413"/>
                <a:gd name="connsiteY2" fmla="*/ 123931 h 221413"/>
                <a:gd name="connsiteX3" fmla="*/ 100406 w 221413"/>
                <a:gd name="connsiteY3" fmla="*/ 16634 h 221413"/>
                <a:gd name="connsiteX4" fmla="*/ 207703 w 221413"/>
                <a:gd name="connsiteY4" fmla="*/ 100406 h 22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413" h="221413">
                  <a:moveTo>
                    <a:pt x="207703" y="100406"/>
                  </a:moveTo>
                  <a:cubicBezTo>
                    <a:pt x="214199" y="153169"/>
                    <a:pt x="176693" y="201207"/>
                    <a:pt x="123931" y="207703"/>
                  </a:cubicBezTo>
                  <a:cubicBezTo>
                    <a:pt x="71168" y="214200"/>
                    <a:pt x="23130" y="176694"/>
                    <a:pt x="16633" y="123931"/>
                  </a:cubicBezTo>
                  <a:cubicBezTo>
                    <a:pt x="10137" y="71169"/>
                    <a:pt x="47643" y="23130"/>
                    <a:pt x="100406" y="16634"/>
                  </a:cubicBezTo>
                  <a:cubicBezTo>
                    <a:pt x="153168" y="10138"/>
                    <a:pt x="201207" y="47644"/>
                    <a:pt x="207703" y="100406"/>
                  </a:cubicBezTo>
                  <a:close/>
                </a:path>
              </a:pathLst>
            </a:custGeom>
            <a:solidFill>
              <a:srgbClr val="FFD05D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xmlns="" id="{198BC10A-7358-4B0D-99DF-CE8669B1A406}"/>
              </a:ext>
            </a:extLst>
          </p:cNvPr>
          <p:cNvGrpSpPr/>
          <p:nvPr/>
        </p:nvGrpSpPr>
        <p:grpSpPr>
          <a:xfrm>
            <a:off x="6636344" y="2917851"/>
            <a:ext cx="2097604" cy="2115783"/>
            <a:chOff x="7690513" y="4370241"/>
            <a:chExt cx="2097604" cy="2115783"/>
          </a:xfrm>
        </p:grpSpPr>
        <p:sp>
          <p:nvSpPr>
            <p:cNvPr id="37" name="Полілінія: фігура 36">
              <a:extLst>
                <a:ext uri="{FF2B5EF4-FFF2-40B4-BE49-F238E27FC236}">
                  <a16:creationId xmlns:a16="http://schemas.microsoft.com/office/drawing/2014/main" xmlns="" id="{DE93E70C-121F-467D-B6B3-0878996567C7}"/>
                </a:ext>
              </a:extLst>
            </p:cNvPr>
            <p:cNvSpPr/>
            <p:nvPr/>
          </p:nvSpPr>
          <p:spPr>
            <a:xfrm>
              <a:off x="7690513" y="4370241"/>
              <a:ext cx="2097604" cy="2097604"/>
            </a:xfrm>
            <a:custGeom>
              <a:avLst/>
              <a:gdLst>
                <a:gd name="connsiteX0" fmla="*/ 1571714 w 2097603"/>
                <a:gd name="connsiteY0" fmla="*/ 528025 h 2097604"/>
                <a:gd name="connsiteX1" fmla="*/ 1571714 w 2097603"/>
                <a:gd name="connsiteY1" fmla="*/ 1571715 h 2097604"/>
                <a:gd name="connsiteX2" fmla="*/ 528025 w 2097603"/>
                <a:gd name="connsiteY2" fmla="*/ 1571715 h 2097604"/>
                <a:gd name="connsiteX3" fmla="*/ 528025 w 2097603"/>
                <a:gd name="connsiteY3" fmla="*/ 528025 h 2097604"/>
                <a:gd name="connsiteX4" fmla="*/ 1571714 w 2097603"/>
                <a:gd name="connsiteY4" fmla="*/ 528025 h 209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603" h="2097604">
                  <a:moveTo>
                    <a:pt x="1571714" y="528025"/>
                  </a:moveTo>
                  <a:cubicBezTo>
                    <a:pt x="1859921" y="816232"/>
                    <a:pt x="1859921" y="1283508"/>
                    <a:pt x="1571714" y="1571715"/>
                  </a:cubicBezTo>
                  <a:cubicBezTo>
                    <a:pt x="1283507" y="1859921"/>
                    <a:pt x="816232" y="1859921"/>
                    <a:pt x="528025" y="1571715"/>
                  </a:cubicBezTo>
                  <a:cubicBezTo>
                    <a:pt x="239818" y="1283508"/>
                    <a:pt x="239818" y="816232"/>
                    <a:pt x="528025" y="528025"/>
                  </a:cubicBezTo>
                  <a:cubicBezTo>
                    <a:pt x="816232" y="239818"/>
                    <a:pt x="1283508" y="239818"/>
                    <a:pt x="1571714" y="528025"/>
                  </a:cubicBezTo>
                  <a:close/>
                </a:path>
              </a:pathLst>
            </a:custGeom>
            <a:solidFill>
              <a:srgbClr val="F16D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127" name="Групувати 126">
              <a:extLst>
                <a:ext uri="{FF2B5EF4-FFF2-40B4-BE49-F238E27FC236}">
                  <a16:creationId xmlns:a16="http://schemas.microsoft.com/office/drawing/2014/main" xmlns="" id="{A2367451-A2A9-4954-B503-F5DE4E1D07AF}"/>
                </a:ext>
              </a:extLst>
            </p:cNvPr>
            <p:cNvGrpSpPr/>
            <p:nvPr/>
          </p:nvGrpSpPr>
          <p:grpSpPr>
            <a:xfrm>
              <a:off x="8047611" y="4721532"/>
              <a:ext cx="1434086" cy="1439189"/>
              <a:chOff x="8047611" y="4721532"/>
              <a:chExt cx="1434086" cy="1439189"/>
            </a:xfrm>
          </p:grpSpPr>
          <p:sp>
            <p:nvSpPr>
              <p:cNvPr id="38" name="Полілінія: фігура 37">
                <a:extLst>
                  <a:ext uri="{FF2B5EF4-FFF2-40B4-BE49-F238E27FC236}">
                    <a16:creationId xmlns:a16="http://schemas.microsoft.com/office/drawing/2014/main" xmlns="" id="{31F76740-CBD7-4552-96B8-60918463E7B0}"/>
                  </a:ext>
                </a:extLst>
              </p:cNvPr>
              <p:cNvSpPr/>
              <p:nvPr/>
            </p:nvSpPr>
            <p:spPr>
              <a:xfrm>
                <a:off x="8205655" y="4721532"/>
                <a:ext cx="1276042" cy="1439189"/>
              </a:xfrm>
              <a:custGeom>
                <a:avLst/>
                <a:gdLst>
                  <a:gd name="connsiteX0" fmla="*/ 787534 w 1276042"/>
                  <a:gd name="connsiteY0" fmla="*/ 4370 h 1439189"/>
                  <a:gd name="connsiteX1" fmla="*/ 980572 w 1276042"/>
                  <a:gd name="connsiteY1" fmla="*/ 370752 h 1439189"/>
                  <a:gd name="connsiteX2" fmla="*/ 404488 w 1276042"/>
                  <a:gd name="connsiteY2" fmla="*/ 1241082 h 1439189"/>
                  <a:gd name="connsiteX3" fmla="*/ 4370 w 1276042"/>
                  <a:gd name="connsiteY3" fmla="*/ 1211250 h 1439189"/>
                  <a:gd name="connsiteX4" fmla="*/ 681663 w 1276042"/>
                  <a:gd name="connsiteY4" fmla="*/ 1420952 h 1439189"/>
                  <a:gd name="connsiteX5" fmla="*/ 1257747 w 1276042"/>
                  <a:gd name="connsiteY5" fmla="*/ 550621 h 1439189"/>
                  <a:gd name="connsiteX6" fmla="*/ 787534 w 1276042"/>
                  <a:gd name="connsiteY6" fmla="*/ 4370 h 14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042" h="1439189">
                    <a:moveTo>
                      <a:pt x="787534" y="4370"/>
                    </a:moveTo>
                    <a:cubicBezTo>
                      <a:pt x="882450" y="102141"/>
                      <a:pt x="951380" y="227357"/>
                      <a:pt x="980572" y="370752"/>
                    </a:cubicBezTo>
                    <a:cubicBezTo>
                      <a:pt x="1061796" y="770170"/>
                      <a:pt x="803907" y="1159800"/>
                      <a:pt x="404488" y="1241082"/>
                    </a:cubicBezTo>
                    <a:cubicBezTo>
                      <a:pt x="265755" y="1269283"/>
                      <a:pt x="128245" y="1256581"/>
                      <a:pt x="4370" y="1211250"/>
                    </a:cubicBezTo>
                    <a:cubicBezTo>
                      <a:pt x="173693" y="1385759"/>
                      <a:pt x="425697" y="1472984"/>
                      <a:pt x="681663" y="1420952"/>
                    </a:cubicBezTo>
                    <a:cubicBezTo>
                      <a:pt x="1081082" y="1339728"/>
                      <a:pt x="1338971" y="950040"/>
                      <a:pt x="1257747" y="550621"/>
                    </a:cubicBezTo>
                    <a:cubicBezTo>
                      <a:pt x="1204724" y="289936"/>
                      <a:pt x="1020310" y="89556"/>
                      <a:pt x="787534" y="4370"/>
                    </a:cubicBezTo>
                    <a:close/>
                  </a:path>
                </a:pathLst>
              </a:custGeom>
              <a:solidFill>
                <a:srgbClr val="EF64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39" name="Полілінія: фігура 38">
                <a:extLst>
                  <a:ext uri="{FF2B5EF4-FFF2-40B4-BE49-F238E27FC236}">
                    <a16:creationId xmlns:a16="http://schemas.microsoft.com/office/drawing/2014/main" xmlns="" id="{53BBF375-FACB-40F6-9DDB-FA796A0AB1AD}"/>
                  </a:ext>
                </a:extLst>
              </p:cNvPr>
              <p:cNvSpPr/>
              <p:nvPr/>
            </p:nvSpPr>
            <p:spPr>
              <a:xfrm>
                <a:off x="8047611" y="4732796"/>
                <a:ext cx="1206122" cy="1206122"/>
              </a:xfrm>
              <a:custGeom>
                <a:avLst/>
                <a:gdLst>
                  <a:gd name="connsiteX0" fmla="*/ 83405 w 1206122"/>
                  <a:gd name="connsiteY0" fmla="*/ 890763 h 1206122"/>
                  <a:gd name="connsiteX1" fmla="*/ 618235 w 1206122"/>
                  <a:gd name="connsiteY1" fmla="*/ 82720 h 1206122"/>
                  <a:gd name="connsiteX2" fmla="*/ 1203817 w 1206122"/>
                  <a:gd name="connsiteY2" fmla="*/ 236602 h 1206122"/>
                  <a:gd name="connsiteX3" fmla="*/ 553093 w 1206122"/>
                  <a:gd name="connsiteY3" fmla="*/ 18277 h 1206122"/>
                  <a:gd name="connsiteX4" fmla="*/ 18262 w 1206122"/>
                  <a:gd name="connsiteY4" fmla="*/ 826320 h 1206122"/>
                  <a:gd name="connsiteX5" fmla="*/ 240725 w 1206122"/>
                  <a:gd name="connsiteY5" fmla="*/ 1207327 h 1206122"/>
                  <a:gd name="connsiteX6" fmla="*/ 83405 w 1206122"/>
                  <a:gd name="connsiteY6" fmla="*/ 890763 h 120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122" h="1206122">
                    <a:moveTo>
                      <a:pt x="83405" y="890763"/>
                    </a:moveTo>
                    <a:cubicBezTo>
                      <a:pt x="7949" y="519954"/>
                      <a:pt x="247426" y="158175"/>
                      <a:pt x="618235" y="82720"/>
                    </a:cubicBezTo>
                    <a:cubicBezTo>
                      <a:pt x="834988" y="38612"/>
                      <a:pt x="1048594" y="102181"/>
                      <a:pt x="1203817" y="236602"/>
                    </a:cubicBezTo>
                    <a:cubicBezTo>
                      <a:pt x="1046904" y="58888"/>
                      <a:pt x="802067" y="-32415"/>
                      <a:pt x="553093" y="18277"/>
                    </a:cubicBezTo>
                    <a:cubicBezTo>
                      <a:pt x="182283" y="93732"/>
                      <a:pt x="-57193" y="455452"/>
                      <a:pt x="18262" y="826320"/>
                    </a:cubicBezTo>
                    <a:cubicBezTo>
                      <a:pt x="49610" y="980378"/>
                      <a:pt x="130426" y="1111769"/>
                      <a:pt x="240725" y="1207327"/>
                    </a:cubicBezTo>
                    <a:cubicBezTo>
                      <a:pt x="163929" y="1120276"/>
                      <a:pt x="108226" y="1012599"/>
                      <a:pt x="83405" y="890763"/>
                    </a:cubicBezTo>
                    <a:close/>
                  </a:path>
                </a:pathLst>
              </a:custGeom>
              <a:solidFill>
                <a:srgbClr val="F282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0" name="Полілінія: фігура 39">
                <a:extLst>
                  <a:ext uri="{FF2B5EF4-FFF2-40B4-BE49-F238E27FC236}">
                    <a16:creationId xmlns:a16="http://schemas.microsoft.com/office/drawing/2014/main" xmlns="" id="{C2A6724D-8BDC-47FF-8029-703C115CF55D}"/>
                  </a:ext>
                </a:extLst>
              </p:cNvPr>
              <p:cNvSpPr/>
              <p:nvPr/>
            </p:nvSpPr>
            <p:spPr>
              <a:xfrm>
                <a:off x="8385906" y="5244919"/>
                <a:ext cx="116534" cy="186454"/>
              </a:xfrm>
              <a:custGeom>
                <a:avLst/>
                <a:gdLst>
                  <a:gd name="connsiteX0" fmla="*/ 113996 w 116533"/>
                  <a:gd name="connsiteY0" fmla="*/ 83985 h 186453"/>
                  <a:gd name="connsiteX1" fmla="*/ 78977 w 116533"/>
                  <a:gd name="connsiteY1" fmla="*/ 184670 h 186453"/>
                  <a:gd name="connsiteX2" fmla="*/ 7426 w 116533"/>
                  <a:gd name="connsiteY2" fmla="*/ 105719 h 186453"/>
                  <a:gd name="connsiteX3" fmla="*/ 42444 w 116533"/>
                  <a:gd name="connsiteY3" fmla="*/ 5034 h 186453"/>
                  <a:gd name="connsiteX4" fmla="*/ 113996 w 116533"/>
                  <a:gd name="connsiteY4" fmla="*/ 83985 h 18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533" h="186453">
                    <a:moveTo>
                      <a:pt x="113996" y="83985"/>
                    </a:moveTo>
                    <a:cubicBezTo>
                      <a:pt x="124076" y="133570"/>
                      <a:pt x="108402" y="178669"/>
                      <a:pt x="78977" y="184670"/>
                    </a:cubicBezTo>
                    <a:cubicBezTo>
                      <a:pt x="49553" y="190672"/>
                      <a:pt x="17506" y="155304"/>
                      <a:pt x="7426" y="105719"/>
                    </a:cubicBezTo>
                    <a:cubicBezTo>
                      <a:pt x="-2654" y="56133"/>
                      <a:pt x="13019" y="11035"/>
                      <a:pt x="42444" y="5034"/>
                    </a:cubicBezTo>
                    <a:cubicBezTo>
                      <a:pt x="71869" y="-968"/>
                      <a:pt x="103916" y="34400"/>
                      <a:pt x="113996" y="8398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1" name="Полілінія: фігура 40">
                <a:extLst>
                  <a:ext uri="{FF2B5EF4-FFF2-40B4-BE49-F238E27FC236}">
                    <a16:creationId xmlns:a16="http://schemas.microsoft.com/office/drawing/2014/main" xmlns="" id="{B226342C-6C98-40BD-BA73-FABB9B8951F0}"/>
                  </a:ext>
                </a:extLst>
              </p:cNvPr>
              <p:cNvSpPr/>
              <p:nvPr/>
            </p:nvSpPr>
            <p:spPr>
              <a:xfrm>
                <a:off x="8902463" y="5125509"/>
                <a:ext cx="151494" cy="209760"/>
              </a:xfrm>
              <a:custGeom>
                <a:avLst/>
                <a:gdLst>
                  <a:gd name="connsiteX0" fmla="*/ 129960 w 151493"/>
                  <a:gd name="connsiteY0" fmla="*/ 94965 h 209760"/>
                  <a:gd name="connsiteX1" fmla="*/ 94957 w 151493"/>
                  <a:gd name="connsiteY1" fmla="*/ 195610 h 209760"/>
                  <a:gd name="connsiteX2" fmla="*/ 23420 w 151493"/>
                  <a:gd name="connsiteY2" fmla="*/ 116634 h 209760"/>
                  <a:gd name="connsiteX3" fmla="*/ 58423 w 151493"/>
                  <a:gd name="connsiteY3" fmla="*/ 15988 h 209760"/>
                  <a:gd name="connsiteX4" fmla="*/ 129960 w 151493"/>
                  <a:gd name="connsiteY4" fmla="*/ 94965 h 2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93" h="209760">
                    <a:moveTo>
                      <a:pt x="129960" y="94965"/>
                    </a:moveTo>
                    <a:cubicBezTo>
                      <a:pt x="140048" y="144566"/>
                      <a:pt x="124377" y="189627"/>
                      <a:pt x="94957" y="195610"/>
                    </a:cubicBezTo>
                    <a:cubicBezTo>
                      <a:pt x="65536" y="201594"/>
                      <a:pt x="33508" y="166235"/>
                      <a:pt x="23420" y="116634"/>
                    </a:cubicBezTo>
                    <a:cubicBezTo>
                      <a:pt x="13332" y="67032"/>
                      <a:pt x="29003" y="21972"/>
                      <a:pt x="58423" y="15988"/>
                    </a:cubicBezTo>
                    <a:cubicBezTo>
                      <a:pt x="87844" y="10004"/>
                      <a:pt x="119872" y="45363"/>
                      <a:pt x="129960" y="94965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2" name="Полілінія: фігура 41">
                <a:extLst>
                  <a:ext uri="{FF2B5EF4-FFF2-40B4-BE49-F238E27FC236}">
                    <a16:creationId xmlns:a16="http://schemas.microsoft.com/office/drawing/2014/main" xmlns="" id="{F0148E48-FB7D-4775-A290-7CB267B23D1B}"/>
                  </a:ext>
                </a:extLst>
              </p:cNvPr>
              <p:cNvSpPr/>
              <p:nvPr/>
            </p:nvSpPr>
            <p:spPr>
              <a:xfrm>
                <a:off x="8459099" y="5476103"/>
                <a:ext cx="681721" cy="332121"/>
              </a:xfrm>
              <a:custGeom>
                <a:avLst/>
                <a:gdLst>
                  <a:gd name="connsiteX0" fmla="*/ 643107 w 681721"/>
                  <a:gd name="connsiteY0" fmla="*/ 205141 h 332120"/>
                  <a:gd name="connsiteX1" fmla="*/ 676668 w 681721"/>
                  <a:gd name="connsiteY1" fmla="*/ 171230 h 332120"/>
                  <a:gd name="connsiteX2" fmla="*/ 293739 w 681721"/>
                  <a:gd name="connsiteY2" fmla="*/ 11870 h 332120"/>
                  <a:gd name="connsiteX3" fmla="*/ 4911 w 681721"/>
                  <a:gd name="connsiteY3" fmla="*/ 300932 h 332120"/>
                  <a:gd name="connsiteX4" fmla="*/ 48786 w 681721"/>
                  <a:gd name="connsiteY4" fmla="*/ 319402 h 332120"/>
                  <a:gd name="connsiteX5" fmla="*/ 643107 w 681721"/>
                  <a:gd name="connsiteY5" fmla="*/ 205141 h 33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1721" h="332120">
                    <a:moveTo>
                      <a:pt x="643107" y="205141"/>
                    </a:moveTo>
                    <a:cubicBezTo>
                      <a:pt x="665423" y="219475"/>
                      <a:pt x="691177" y="193371"/>
                      <a:pt x="676668" y="171230"/>
                    </a:cubicBezTo>
                    <a:cubicBezTo>
                      <a:pt x="596085" y="48578"/>
                      <a:pt x="446340" y="-19186"/>
                      <a:pt x="293739" y="11870"/>
                    </a:cubicBezTo>
                    <a:cubicBezTo>
                      <a:pt x="143702" y="42402"/>
                      <a:pt x="33520" y="159751"/>
                      <a:pt x="4911" y="300932"/>
                    </a:cubicBezTo>
                    <a:cubicBezTo>
                      <a:pt x="-333" y="326686"/>
                      <a:pt x="33928" y="341077"/>
                      <a:pt x="48786" y="319402"/>
                    </a:cubicBezTo>
                    <a:cubicBezTo>
                      <a:pt x="133739" y="195294"/>
                      <a:pt x="328758" y="3538"/>
                      <a:pt x="643107" y="205141"/>
                    </a:cubicBezTo>
                    <a:close/>
                  </a:path>
                </a:pathLst>
              </a:custGeom>
              <a:solidFill>
                <a:srgbClr val="5E49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3" name="Полілінія: фігура 42">
                <a:extLst>
                  <a:ext uri="{FF2B5EF4-FFF2-40B4-BE49-F238E27FC236}">
                    <a16:creationId xmlns:a16="http://schemas.microsoft.com/office/drawing/2014/main" xmlns="" id="{2826A487-B6D2-4A2D-89C4-70575322B219}"/>
                  </a:ext>
                </a:extLst>
              </p:cNvPr>
              <p:cNvSpPr/>
              <p:nvPr/>
            </p:nvSpPr>
            <p:spPr>
              <a:xfrm>
                <a:off x="8332195" y="5049408"/>
                <a:ext cx="244720" cy="198107"/>
              </a:xfrm>
              <a:custGeom>
                <a:avLst/>
                <a:gdLst>
                  <a:gd name="connsiteX0" fmla="*/ 6057 w 244720"/>
                  <a:gd name="connsiteY0" fmla="*/ 64411 h 198107"/>
                  <a:gd name="connsiteX1" fmla="*/ 44685 w 244720"/>
                  <a:gd name="connsiteY1" fmla="*/ 6056 h 198107"/>
                  <a:gd name="connsiteX2" fmla="*/ 239428 w 244720"/>
                  <a:gd name="connsiteY2" fmla="*/ 134967 h 198107"/>
                  <a:gd name="connsiteX3" fmla="*/ 200800 w 244720"/>
                  <a:gd name="connsiteY3" fmla="*/ 193322 h 1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20" h="198107">
                    <a:moveTo>
                      <a:pt x="6057" y="64411"/>
                    </a:moveTo>
                    <a:lnTo>
                      <a:pt x="44685" y="6056"/>
                    </a:lnTo>
                    <a:lnTo>
                      <a:pt x="239428" y="134967"/>
                    </a:lnTo>
                    <a:lnTo>
                      <a:pt x="200800" y="193322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" name="Полілінія: фігура 43">
                <a:extLst>
                  <a:ext uri="{FF2B5EF4-FFF2-40B4-BE49-F238E27FC236}">
                    <a16:creationId xmlns:a16="http://schemas.microsoft.com/office/drawing/2014/main" xmlns="" id="{6E33F59B-5352-4B59-96B1-76BD7054B31D}"/>
                  </a:ext>
                </a:extLst>
              </p:cNvPr>
              <p:cNvSpPr/>
              <p:nvPr/>
            </p:nvSpPr>
            <p:spPr>
              <a:xfrm>
                <a:off x="8797643" y="4936379"/>
                <a:ext cx="198107" cy="244720"/>
              </a:xfrm>
              <a:custGeom>
                <a:avLst/>
                <a:gdLst>
                  <a:gd name="connsiteX0" fmla="*/ 134967 w 198107"/>
                  <a:gd name="connsiteY0" fmla="*/ 6056 h 244720"/>
                  <a:gd name="connsiteX1" fmla="*/ 193322 w 198107"/>
                  <a:gd name="connsiteY1" fmla="*/ 44685 h 244720"/>
                  <a:gd name="connsiteX2" fmla="*/ 64411 w 198107"/>
                  <a:gd name="connsiteY2" fmla="*/ 239428 h 244720"/>
                  <a:gd name="connsiteX3" fmla="*/ 6056 w 198107"/>
                  <a:gd name="connsiteY3" fmla="*/ 200800 h 24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07" h="244720">
                    <a:moveTo>
                      <a:pt x="134967" y="6056"/>
                    </a:moveTo>
                    <a:lnTo>
                      <a:pt x="193322" y="44685"/>
                    </a:lnTo>
                    <a:lnTo>
                      <a:pt x="64411" y="239428"/>
                    </a:lnTo>
                    <a:lnTo>
                      <a:pt x="6056" y="200800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120" name="Полілінія: фігура 119">
              <a:extLst>
                <a:ext uri="{FF2B5EF4-FFF2-40B4-BE49-F238E27FC236}">
                  <a16:creationId xmlns:a16="http://schemas.microsoft.com/office/drawing/2014/main" xmlns="" id="{CAD4E13F-8003-463B-AFAF-62B6CDD62E93}"/>
                </a:ext>
              </a:extLst>
            </p:cNvPr>
            <p:cNvSpPr/>
            <p:nvPr/>
          </p:nvSpPr>
          <p:spPr>
            <a:xfrm>
              <a:off x="7838516" y="6235477"/>
              <a:ext cx="250547" cy="250547"/>
            </a:xfrm>
            <a:custGeom>
              <a:avLst/>
              <a:gdLst>
                <a:gd name="connsiteX0" fmla="*/ 251188 w 250547"/>
                <a:gd name="connsiteY0" fmla="*/ 127779 h 250547"/>
                <a:gd name="connsiteX1" fmla="*/ 127779 w 250547"/>
                <a:gd name="connsiteY1" fmla="*/ 251188 h 250547"/>
                <a:gd name="connsiteX2" fmla="*/ 4370 w 250547"/>
                <a:gd name="connsiteY2" fmla="*/ 127779 h 250547"/>
                <a:gd name="connsiteX3" fmla="*/ 127779 w 250547"/>
                <a:gd name="connsiteY3" fmla="*/ 4369 h 250547"/>
                <a:gd name="connsiteX4" fmla="*/ 251188 w 250547"/>
                <a:gd name="connsiteY4" fmla="*/ 127779 h 25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47" h="250547">
                  <a:moveTo>
                    <a:pt x="251188" y="127779"/>
                  </a:moveTo>
                  <a:cubicBezTo>
                    <a:pt x="251188" y="195936"/>
                    <a:pt x="195936" y="251188"/>
                    <a:pt x="127779" y="251188"/>
                  </a:cubicBezTo>
                  <a:cubicBezTo>
                    <a:pt x="59622" y="251188"/>
                    <a:pt x="4370" y="195936"/>
                    <a:pt x="4370" y="127779"/>
                  </a:cubicBezTo>
                  <a:cubicBezTo>
                    <a:pt x="4370" y="59622"/>
                    <a:pt x="59622" y="4369"/>
                    <a:pt x="127779" y="4369"/>
                  </a:cubicBezTo>
                  <a:cubicBezTo>
                    <a:pt x="195936" y="4369"/>
                    <a:pt x="251188" y="59622"/>
                    <a:pt x="251188" y="127779"/>
                  </a:cubicBezTo>
                  <a:close/>
                </a:path>
              </a:pathLst>
            </a:custGeom>
            <a:solidFill>
              <a:srgbClr val="FFD05D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40" name="Групувати 139">
            <a:extLst>
              <a:ext uri="{FF2B5EF4-FFF2-40B4-BE49-F238E27FC236}">
                <a16:creationId xmlns:a16="http://schemas.microsoft.com/office/drawing/2014/main" xmlns="" id="{FF9078F5-669F-4656-9959-5884D94A8779}"/>
              </a:ext>
            </a:extLst>
          </p:cNvPr>
          <p:cNvGrpSpPr/>
          <p:nvPr/>
        </p:nvGrpSpPr>
        <p:grpSpPr>
          <a:xfrm>
            <a:off x="8757096" y="2631905"/>
            <a:ext cx="2349008" cy="2346715"/>
            <a:chOff x="14030310" y="4429513"/>
            <a:chExt cx="2349008" cy="2346715"/>
          </a:xfrm>
        </p:grpSpPr>
        <p:sp>
          <p:nvSpPr>
            <p:cNvPr id="46" name="Полілінія: фігура 45">
              <a:extLst>
                <a:ext uri="{FF2B5EF4-FFF2-40B4-BE49-F238E27FC236}">
                  <a16:creationId xmlns:a16="http://schemas.microsoft.com/office/drawing/2014/main" xmlns="" id="{58AA398D-1C6F-4A58-9C27-5DCE03F4BA4A}"/>
                </a:ext>
              </a:extLst>
            </p:cNvPr>
            <p:cNvSpPr/>
            <p:nvPr/>
          </p:nvSpPr>
          <p:spPr>
            <a:xfrm>
              <a:off x="14030310" y="4429513"/>
              <a:ext cx="1981070" cy="1981071"/>
            </a:xfrm>
            <a:custGeom>
              <a:avLst/>
              <a:gdLst>
                <a:gd name="connsiteX0" fmla="*/ 1486924 w 1981070"/>
                <a:gd name="connsiteY0" fmla="*/ 499761 h 1981070"/>
                <a:gd name="connsiteX1" fmla="*/ 1486924 w 1981070"/>
                <a:gd name="connsiteY1" fmla="*/ 1486924 h 1981070"/>
                <a:gd name="connsiteX2" fmla="*/ 499761 w 1981070"/>
                <a:gd name="connsiteY2" fmla="*/ 1486924 h 1981070"/>
                <a:gd name="connsiteX3" fmla="*/ 499761 w 1981070"/>
                <a:gd name="connsiteY3" fmla="*/ 499762 h 1981070"/>
                <a:gd name="connsiteX4" fmla="*/ 1486924 w 1981070"/>
                <a:gd name="connsiteY4" fmla="*/ 499761 h 198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070" h="1981070">
                  <a:moveTo>
                    <a:pt x="1486924" y="499761"/>
                  </a:moveTo>
                  <a:cubicBezTo>
                    <a:pt x="1759521" y="772359"/>
                    <a:pt x="1759522" y="1214326"/>
                    <a:pt x="1486924" y="1486924"/>
                  </a:cubicBezTo>
                  <a:cubicBezTo>
                    <a:pt x="1214326" y="1759521"/>
                    <a:pt x="772358" y="1759522"/>
                    <a:pt x="499761" y="1486924"/>
                  </a:cubicBezTo>
                  <a:cubicBezTo>
                    <a:pt x="227164" y="1214327"/>
                    <a:pt x="227163" y="772359"/>
                    <a:pt x="499761" y="499762"/>
                  </a:cubicBezTo>
                  <a:cubicBezTo>
                    <a:pt x="772359" y="227164"/>
                    <a:pt x="1214327" y="227164"/>
                    <a:pt x="1486924" y="499761"/>
                  </a:cubicBezTo>
                  <a:close/>
                </a:path>
              </a:pathLst>
            </a:custGeom>
            <a:solidFill>
              <a:srgbClr val="FFD0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139" name="Групувати 138">
              <a:extLst>
                <a:ext uri="{FF2B5EF4-FFF2-40B4-BE49-F238E27FC236}">
                  <a16:creationId xmlns:a16="http://schemas.microsoft.com/office/drawing/2014/main" xmlns="" id="{EAF4FC3D-07CE-4A7B-AA5D-C93708E80882}"/>
                </a:ext>
              </a:extLst>
            </p:cNvPr>
            <p:cNvGrpSpPr/>
            <p:nvPr/>
          </p:nvGrpSpPr>
          <p:grpSpPr>
            <a:xfrm>
              <a:off x="14153798" y="4771045"/>
              <a:ext cx="2225520" cy="2005183"/>
              <a:chOff x="14153798" y="4771045"/>
              <a:chExt cx="2225520" cy="2005183"/>
            </a:xfrm>
          </p:grpSpPr>
          <p:sp>
            <p:nvSpPr>
              <p:cNvPr id="47" name="Полілінія: фігура 46">
                <a:extLst>
                  <a:ext uri="{FF2B5EF4-FFF2-40B4-BE49-F238E27FC236}">
                    <a16:creationId xmlns:a16="http://schemas.microsoft.com/office/drawing/2014/main" xmlns="" id="{7ECC910D-D079-4D79-94EA-089496282CCF}"/>
                  </a:ext>
                </a:extLst>
              </p:cNvPr>
              <p:cNvSpPr/>
              <p:nvPr/>
            </p:nvSpPr>
            <p:spPr>
              <a:xfrm>
                <a:off x="14361890" y="4920047"/>
                <a:ext cx="1363443" cy="1200296"/>
              </a:xfrm>
              <a:custGeom>
                <a:avLst/>
                <a:gdLst>
                  <a:gd name="connsiteX0" fmla="*/ 1151643 w 1363442"/>
                  <a:gd name="connsiteY0" fmla="*/ 4370 h 1200295"/>
                  <a:gd name="connsiteX1" fmla="*/ 1174134 w 1363442"/>
                  <a:gd name="connsiteY1" fmla="*/ 395398 h 1200295"/>
                  <a:gd name="connsiteX2" fmla="*/ 337015 w 1363442"/>
                  <a:gd name="connsiteY2" fmla="*/ 918634 h 1200295"/>
                  <a:gd name="connsiteX3" fmla="*/ 4370 w 1363442"/>
                  <a:gd name="connsiteY3" fmla="*/ 736084 h 1200295"/>
                  <a:gd name="connsiteX4" fmla="*/ 505115 w 1363442"/>
                  <a:gd name="connsiteY4" fmla="*/ 1182117 h 1200295"/>
                  <a:gd name="connsiteX5" fmla="*/ 1342233 w 1363442"/>
                  <a:gd name="connsiteY5" fmla="*/ 658881 h 1200295"/>
                  <a:gd name="connsiteX6" fmla="*/ 1151643 w 1363442"/>
                  <a:gd name="connsiteY6" fmla="*/ 4370 h 120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442" h="1200295">
                    <a:moveTo>
                      <a:pt x="1151643" y="4370"/>
                    </a:moveTo>
                    <a:cubicBezTo>
                      <a:pt x="1194993" y="125739"/>
                      <a:pt x="1205248" y="260511"/>
                      <a:pt x="1174134" y="395398"/>
                    </a:cubicBezTo>
                    <a:cubicBezTo>
                      <a:pt x="1087433" y="771044"/>
                      <a:pt x="712661" y="1005277"/>
                      <a:pt x="337015" y="918634"/>
                    </a:cubicBezTo>
                    <a:cubicBezTo>
                      <a:pt x="206555" y="888510"/>
                      <a:pt x="93169" y="823659"/>
                      <a:pt x="4370" y="736084"/>
                    </a:cubicBezTo>
                    <a:cubicBezTo>
                      <a:pt x="81690" y="952662"/>
                      <a:pt x="264356" y="1126588"/>
                      <a:pt x="505115" y="1182117"/>
                    </a:cubicBezTo>
                    <a:cubicBezTo>
                      <a:pt x="880761" y="1268818"/>
                      <a:pt x="1255532" y="1034527"/>
                      <a:pt x="1342233" y="658881"/>
                    </a:cubicBezTo>
                    <a:cubicBezTo>
                      <a:pt x="1398753" y="413752"/>
                      <a:pt x="1318578" y="168974"/>
                      <a:pt x="1151643" y="4370"/>
                    </a:cubicBezTo>
                    <a:close/>
                  </a:path>
                </a:pathLst>
              </a:custGeom>
              <a:solidFill>
                <a:srgbClr val="FDC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8" name="Полілінія: фігура 47">
                <a:extLst>
                  <a:ext uri="{FF2B5EF4-FFF2-40B4-BE49-F238E27FC236}">
                    <a16:creationId xmlns:a16="http://schemas.microsoft.com/office/drawing/2014/main" xmlns="" id="{62B95FE1-3054-4715-BF05-DBF1C141A735}"/>
                  </a:ext>
                </a:extLst>
              </p:cNvPr>
              <p:cNvSpPr/>
              <p:nvPr/>
            </p:nvSpPr>
            <p:spPr>
              <a:xfrm>
                <a:off x="14367594" y="4771045"/>
                <a:ext cx="1276042" cy="920615"/>
              </a:xfrm>
              <a:custGeom>
                <a:avLst/>
                <a:gdLst>
                  <a:gd name="connsiteX0" fmla="*/ 51863 w 1276042"/>
                  <a:gd name="connsiteY0" fmla="*/ 587925 h 920615"/>
                  <a:gd name="connsiteX1" fmla="*/ 829084 w 1276042"/>
                  <a:gd name="connsiteY1" fmla="*/ 102155 h 920615"/>
                  <a:gd name="connsiteX2" fmla="*/ 1272785 w 1276042"/>
                  <a:gd name="connsiteY2" fmla="*/ 464225 h 920615"/>
                  <a:gd name="connsiteX3" fmla="*/ 798319 w 1276042"/>
                  <a:gd name="connsiteY3" fmla="*/ 21106 h 920615"/>
                  <a:gd name="connsiteX4" fmla="*/ 21098 w 1276042"/>
                  <a:gd name="connsiteY4" fmla="*/ 506876 h 920615"/>
                  <a:gd name="connsiteX5" fmla="*/ 63166 w 1276042"/>
                  <a:gd name="connsiteY5" fmla="*/ 922027 h 920615"/>
                  <a:gd name="connsiteX6" fmla="*/ 51863 w 1276042"/>
                  <a:gd name="connsiteY6" fmla="*/ 587925 h 9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042" h="920615">
                    <a:moveTo>
                      <a:pt x="51863" y="587925"/>
                    </a:moveTo>
                    <a:cubicBezTo>
                      <a:pt x="132330" y="239140"/>
                      <a:pt x="480299" y="21688"/>
                      <a:pt x="829084" y="102155"/>
                    </a:cubicBezTo>
                    <a:cubicBezTo>
                      <a:pt x="1032959" y="149176"/>
                      <a:pt x="1191911" y="287618"/>
                      <a:pt x="1272785" y="464225"/>
                    </a:cubicBezTo>
                    <a:cubicBezTo>
                      <a:pt x="1207409" y="249744"/>
                      <a:pt x="1032435" y="75177"/>
                      <a:pt x="798319" y="21106"/>
                    </a:cubicBezTo>
                    <a:cubicBezTo>
                      <a:pt x="449534" y="-59361"/>
                      <a:pt x="101623" y="158091"/>
                      <a:pt x="21098" y="506876"/>
                    </a:cubicBezTo>
                    <a:cubicBezTo>
                      <a:pt x="-12347" y="651785"/>
                      <a:pt x="5715" y="796520"/>
                      <a:pt x="63166" y="922027"/>
                    </a:cubicBezTo>
                    <a:cubicBezTo>
                      <a:pt x="31178" y="817030"/>
                      <a:pt x="25468" y="702536"/>
                      <a:pt x="51863" y="587925"/>
                    </a:cubicBezTo>
                    <a:close/>
                  </a:path>
                </a:pathLst>
              </a:custGeom>
              <a:solidFill>
                <a:srgbClr val="FFD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9" name="Полілінія: фігура 48">
                <a:extLst>
                  <a:ext uri="{FF2B5EF4-FFF2-40B4-BE49-F238E27FC236}">
                    <a16:creationId xmlns:a16="http://schemas.microsoft.com/office/drawing/2014/main" xmlns="" id="{BAF65DD6-B4DC-49CF-AC2E-A0B6B96783C7}"/>
                  </a:ext>
                </a:extLst>
              </p:cNvPr>
              <p:cNvSpPr/>
              <p:nvPr/>
            </p:nvSpPr>
            <p:spPr>
              <a:xfrm>
                <a:off x="14744199" y="5148814"/>
                <a:ext cx="110707" cy="174800"/>
              </a:xfrm>
              <a:custGeom>
                <a:avLst/>
                <a:gdLst>
                  <a:gd name="connsiteX0" fmla="*/ 108297 w 110706"/>
                  <a:gd name="connsiteY0" fmla="*/ 101197 h 174800"/>
                  <a:gd name="connsiteX1" fmla="*/ 38668 w 110706"/>
                  <a:gd name="connsiteY1" fmla="*/ 174089 h 174800"/>
                  <a:gd name="connsiteX2" fmla="*/ 8020 w 110706"/>
                  <a:gd name="connsiteY2" fmla="*/ 78065 h 174800"/>
                  <a:gd name="connsiteX3" fmla="*/ 77649 w 110706"/>
                  <a:gd name="connsiteY3" fmla="*/ 5174 h 174800"/>
                  <a:gd name="connsiteX4" fmla="*/ 108297 w 110706"/>
                  <a:gd name="connsiteY4" fmla="*/ 101197 h 1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06" h="174800">
                    <a:moveTo>
                      <a:pt x="108297" y="101197"/>
                    </a:moveTo>
                    <a:cubicBezTo>
                      <a:pt x="97518" y="147869"/>
                      <a:pt x="66345" y="180498"/>
                      <a:pt x="38668" y="174089"/>
                    </a:cubicBezTo>
                    <a:cubicBezTo>
                      <a:pt x="10992" y="167680"/>
                      <a:pt x="-2701" y="124679"/>
                      <a:pt x="8020" y="78065"/>
                    </a:cubicBezTo>
                    <a:cubicBezTo>
                      <a:pt x="18799" y="31394"/>
                      <a:pt x="49972" y="-1236"/>
                      <a:pt x="77649" y="5174"/>
                    </a:cubicBezTo>
                    <a:cubicBezTo>
                      <a:pt x="105326" y="11525"/>
                      <a:pt x="119077" y="54526"/>
                      <a:pt x="108297" y="10119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0" name="Полілінія: фігура 49">
                <a:extLst>
                  <a:ext uri="{FF2B5EF4-FFF2-40B4-BE49-F238E27FC236}">
                    <a16:creationId xmlns:a16="http://schemas.microsoft.com/office/drawing/2014/main" xmlns="" id="{674CD317-1F53-4780-8ED5-28A02B9EA723}"/>
                  </a:ext>
                </a:extLst>
              </p:cNvPr>
              <p:cNvSpPr/>
              <p:nvPr/>
            </p:nvSpPr>
            <p:spPr>
              <a:xfrm>
                <a:off x="15245351" y="5264474"/>
                <a:ext cx="110707" cy="174800"/>
              </a:xfrm>
              <a:custGeom>
                <a:avLst/>
                <a:gdLst>
                  <a:gd name="connsiteX0" fmla="*/ 108297 w 110706"/>
                  <a:gd name="connsiteY0" fmla="*/ 101197 h 174800"/>
                  <a:gd name="connsiteX1" fmla="*/ 38668 w 110706"/>
                  <a:gd name="connsiteY1" fmla="*/ 174089 h 174800"/>
                  <a:gd name="connsiteX2" fmla="*/ 8020 w 110706"/>
                  <a:gd name="connsiteY2" fmla="*/ 78065 h 174800"/>
                  <a:gd name="connsiteX3" fmla="*/ 77648 w 110706"/>
                  <a:gd name="connsiteY3" fmla="*/ 5174 h 174800"/>
                  <a:gd name="connsiteX4" fmla="*/ 108297 w 110706"/>
                  <a:gd name="connsiteY4" fmla="*/ 101197 h 1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06" h="174800">
                    <a:moveTo>
                      <a:pt x="108297" y="101197"/>
                    </a:moveTo>
                    <a:cubicBezTo>
                      <a:pt x="97518" y="147869"/>
                      <a:pt x="66345" y="180498"/>
                      <a:pt x="38668" y="174089"/>
                    </a:cubicBezTo>
                    <a:cubicBezTo>
                      <a:pt x="10992" y="167679"/>
                      <a:pt x="-2701" y="124679"/>
                      <a:pt x="8020" y="78065"/>
                    </a:cubicBezTo>
                    <a:cubicBezTo>
                      <a:pt x="18799" y="31394"/>
                      <a:pt x="49972" y="-1236"/>
                      <a:pt x="77648" y="5174"/>
                    </a:cubicBezTo>
                    <a:cubicBezTo>
                      <a:pt x="105325" y="11525"/>
                      <a:pt x="119077" y="54525"/>
                      <a:pt x="108297" y="101197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1" name="Полілінія: фігура 50">
                <a:extLst>
                  <a:ext uri="{FF2B5EF4-FFF2-40B4-BE49-F238E27FC236}">
                    <a16:creationId xmlns:a16="http://schemas.microsoft.com/office/drawing/2014/main" xmlns="" id="{3D27C374-35C9-4656-A79F-2D33DAC05475}"/>
                  </a:ext>
                </a:extLst>
              </p:cNvPr>
              <p:cNvSpPr/>
              <p:nvPr/>
            </p:nvSpPr>
            <p:spPr>
              <a:xfrm>
                <a:off x="14791595" y="4960384"/>
                <a:ext cx="180627" cy="233067"/>
              </a:xfrm>
              <a:custGeom>
                <a:avLst/>
                <a:gdLst>
                  <a:gd name="connsiteX0" fmla="*/ 6022 w 180627"/>
                  <a:gd name="connsiteY0" fmla="*/ 41103 h 233067"/>
                  <a:gd name="connsiteX1" fmla="*/ 62152 w 180627"/>
                  <a:gd name="connsiteY1" fmla="*/ 6022 h 233067"/>
                  <a:gd name="connsiteX2" fmla="*/ 179223 w 180627"/>
                  <a:gd name="connsiteY2" fmla="*/ 193336 h 233067"/>
                  <a:gd name="connsiteX3" fmla="*/ 123093 w 180627"/>
                  <a:gd name="connsiteY3" fmla="*/ 228417 h 23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27" h="233067">
                    <a:moveTo>
                      <a:pt x="6022" y="41103"/>
                    </a:moveTo>
                    <a:lnTo>
                      <a:pt x="62152" y="6022"/>
                    </a:lnTo>
                    <a:lnTo>
                      <a:pt x="179223" y="193336"/>
                    </a:lnTo>
                    <a:lnTo>
                      <a:pt x="123093" y="228417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2" name="Полілінія: фігура 51">
                <a:extLst>
                  <a:ext uri="{FF2B5EF4-FFF2-40B4-BE49-F238E27FC236}">
                    <a16:creationId xmlns:a16="http://schemas.microsoft.com/office/drawing/2014/main" xmlns="" id="{E3B4B120-6424-481F-A9B9-E81F46231011}"/>
                  </a:ext>
                </a:extLst>
              </p:cNvPr>
              <p:cNvSpPr/>
              <p:nvPr/>
            </p:nvSpPr>
            <p:spPr>
              <a:xfrm>
                <a:off x="15183229" y="5080853"/>
                <a:ext cx="233067" cy="180627"/>
              </a:xfrm>
              <a:custGeom>
                <a:avLst/>
                <a:gdLst>
                  <a:gd name="connsiteX0" fmla="*/ 193336 w 233067"/>
                  <a:gd name="connsiteY0" fmla="*/ 6022 h 180627"/>
                  <a:gd name="connsiteX1" fmla="*/ 228417 w 233067"/>
                  <a:gd name="connsiteY1" fmla="*/ 62152 h 180627"/>
                  <a:gd name="connsiteX2" fmla="*/ 41103 w 233067"/>
                  <a:gd name="connsiteY2" fmla="*/ 179223 h 180627"/>
                  <a:gd name="connsiteX3" fmla="*/ 6022 w 233067"/>
                  <a:gd name="connsiteY3" fmla="*/ 123093 h 1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067" h="180627">
                    <a:moveTo>
                      <a:pt x="193336" y="6022"/>
                    </a:moveTo>
                    <a:lnTo>
                      <a:pt x="228417" y="62152"/>
                    </a:lnTo>
                    <a:lnTo>
                      <a:pt x="41103" y="179223"/>
                    </a:lnTo>
                    <a:lnTo>
                      <a:pt x="6022" y="123093"/>
                    </a:ln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3" name="Полілінія: фігура 52">
                <a:extLst>
                  <a:ext uri="{FF2B5EF4-FFF2-40B4-BE49-F238E27FC236}">
                    <a16:creationId xmlns:a16="http://schemas.microsoft.com/office/drawing/2014/main" xmlns="" id="{E9771FA7-31D1-47A8-907D-EF57F616B499}"/>
                  </a:ext>
                </a:extLst>
              </p:cNvPr>
              <p:cNvSpPr/>
              <p:nvPr/>
            </p:nvSpPr>
            <p:spPr>
              <a:xfrm>
                <a:off x="14696749" y="5457564"/>
                <a:ext cx="512748" cy="337947"/>
              </a:xfrm>
              <a:custGeom>
                <a:avLst/>
                <a:gdLst>
                  <a:gd name="connsiteX0" fmla="*/ 505756 w 512747"/>
                  <a:gd name="connsiteY0" fmla="*/ 334329 h 337947"/>
                  <a:gd name="connsiteX1" fmla="*/ 316097 w 512747"/>
                  <a:gd name="connsiteY1" fmla="*/ 9899 h 337947"/>
                  <a:gd name="connsiteX2" fmla="*/ 4370 w 512747"/>
                  <a:gd name="connsiteY2" fmla="*/ 219776 h 337947"/>
                  <a:gd name="connsiteX3" fmla="*/ 505756 w 512747"/>
                  <a:gd name="connsiteY3" fmla="*/ 334329 h 337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747" h="337947">
                    <a:moveTo>
                      <a:pt x="505756" y="334329"/>
                    </a:moveTo>
                    <a:cubicBezTo>
                      <a:pt x="525916" y="180737"/>
                      <a:pt x="445799" y="39499"/>
                      <a:pt x="316097" y="9899"/>
                    </a:cubicBezTo>
                    <a:cubicBezTo>
                      <a:pt x="186395" y="-19759"/>
                      <a:pt x="52907" y="72711"/>
                      <a:pt x="4370" y="219776"/>
                    </a:cubicBezTo>
                    <a:lnTo>
                      <a:pt x="505756" y="334329"/>
                    </a:lnTo>
                    <a:close/>
                  </a:path>
                </a:pathLst>
              </a:custGeom>
              <a:solidFill>
                <a:srgbClr val="6953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54" name="Полілінія: фігура 53">
                <a:extLst>
                  <a:ext uri="{FF2B5EF4-FFF2-40B4-BE49-F238E27FC236}">
                    <a16:creationId xmlns:a16="http://schemas.microsoft.com/office/drawing/2014/main" xmlns="" id="{F0C9D93C-121A-4200-8E2E-6C11A8D909A0}"/>
                  </a:ext>
                </a:extLst>
              </p:cNvPr>
              <p:cNvSpPr/>
              <p:nvPr/>
            </p:nvSpPr>
            <p:spPr>
              <a:xfrm>
                <a:off x="14696749" y="5625427"/>
                <a:ext cx="506921" cy="168974"/>
              </a:xfrm>
              <a:custGeom>
                <a:avLst/>
                <a:gdLst>
                  <a:gd name="connsiteX0" fmla="*/ 4370 w 506920"/>
                  <a:gd name="connsiteY0" fmla="*/ 51913 h 168973"/>
                  <a:gd name="connsiteX1" fmla="*/ 505756 w 506920"/>
                  <a:gd name="connsiteY1" fmla="*/ 166466 h 168973"/>
                  <a:gd name="connsiteX2" fmla="*/ 4370 w 506920"/>
                  <a:gd name="connsiteY2" fmla="*/ 51913 h 1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920" h="168973">
                    <a:moveTo>
                      <a:pt x="4370" y="51913"/>
                    </a:moveTo>
                    <a:cubicBezTo>
                      <a:pt x="4370" y="51913"/>
                      <a:pt x="264182" y="-111059"/>
                      <a:pt x="505756" y="166466"/>
                    </a:cubicBezTo>
                    <a:lnTo>
                      <a:pt x="4370" y="51913"/>
                    </a:lnTo>
                    <a:close/>
                  </a:path>
                </a:pathLst>
              </a:custGeom>
              <a:solidFill>
                <a:srgbClr val="F066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16" name="Полілінія: фігура 115">
                <a:extLst>
                  <a:ext uri="{FF2B5EF4-FFF2-40B4-BE49-F238E27FC236}">
                    <a16:creationId xmlns:a16="http://schemas.microsoft.com/office/drawing/2014/main" xmlns="" id="{744E561B-178D-42F2-8F0E-0734834A0EC5}"/>
                  </a:ext>
                </a:extLst>
              </p:cNvPr>
              <p:cNvSpPr/>
              <p:nvPr/>
            </p:nvSpPr>
            <p:spPr>
              <a:xfrm>
                <a:off x="16169558" y="4851175"/>
                <a:ext cx="209760" cy="209760"/>
              </a:xfrm>
              <a:custGeom>
                <a:avLst/>
                <a:gdLst>
                  <a:gd name="connsiteX0" fmla="*/ 209353 w 209760"/>
                  <a:gd name="connsiteY0" fmla="*/ 106861 h 209760"/>
                  <a:gd name="connsiteX1" fmla="*/ 106862 w 209760"/>
                  <a:gd name="connsiteY1" fmla="*/ 209353 h 209760"/>
                  <a:gd name="connsiteX2" fmla="*/ 4371 w 209760"/>
                  <a:gd name="connsiteY2" fmla="*/ 106861 h 209760"/>
                  <a:gd name="connsiteX3" fmla="*/ 106862 w 209760"/>
                  <a:gd name="connsiteY3" fmla="*/ 4370 h 209760"/>
                  <a:gd name="connsiteX4" fmla="*/ 209353 w 209760"/>
                  <a:gd name="connsiteY4" fmla="*/ 106861 h 2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760" h="209760">
                    <a:moveTo>
                      <a:pt x="209353" y="106861"/>
                    </a:moveTo>
                    <a:cubicBezTo>
                      <a:pt x="209353" y="163465"/>
                      <a:pt x="163466" y="209353"/>
                      <a:pt x="106862" y="209353"/>
                    </a:cubicBezTo>
                    <a:cubicBezTo>
                      <a:pt x="50257" y="209353"/>
                      <a:pt x="4371" y="163466"/>
                      <a:pt x="4371" y="106861"/>
                    </a:cubicBezTo>
                    <a:cubicBezTo>
                      <a:pt x="4371" y="50257"/>
                      <a:pt x="50258" y="4370"/>
                      <a:pt x="106862" y="4370"/>
                    </a:cubicBezTo>
                    <a:cubicBezTo>
                      <a:pt x="163466" y="4370"/>
                      <a:pt x="209353" y="50257"/>
                      <a:pt x="209353" y="106861"/>
                    </a:cubicBezTo>
                    <a:close/>
                  </a:path>
                </a:pathLst>
              </a:custGeom>
              <a:solidFill>
                <a:srgbClr val="AAD7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21" name="Полілінія: фігура 120">
                <a:extLst>
                  <a:ext uri="{FF2B5EF4-FFF2-40B4-BE49-F238E27FC236}">
                    <a16:creationId xmlns:a16="http://schemas.microsoft.com/office/drawing/2014/main" xmlns="" id="{6463917F-DF2E-4E3B-8094-DFA6F525A652}"/>
                  </a:ext>
                </a:extLst>
              </p:cNvPr>
              <p:cNvSpPr/>
              <p:nvPr/>
            </p:nvSpPr>
            <p:spPr>
              <a:xfrm>
                <a:off x="14153798" y="6484894"/>
                <a:ext cx="291334" cy="291334"/>
              </a:xfrm>
              <a:custGeom>
                <a:avLst/>
                <a:gdLst>
                  <a:gd name="connsiteX0" fmla="*/ 166371 w 291333"/>
                  <a:gd name="connsiteY0" fmla="*/ 24784 h 291333"/>
                  <a:gd name="connsiteX1" fmla="*/ 268418 w 291333"/>
                  <a:gd name="connsiteY1" fmla="*/ 166372 h 291333"/>
                  <a:gd name="connsiteX2" fmla="*/ 126831 w 291333"/>
                  <a:gd name="connsiteY2" fmla="*/ 268419 h 291333"/>
                  <a:gd name="connsiteX3" fmla="*/ 24783 w 291333"/>
                  <a:gd name="connsiteY3" fmla="*/ 126831 h 291333"/>
                  <a:gd name="connsiteX4" fmla="*/ 166371 w 291333"/>
                  <a:gd name="connsiteY4" fmla="*/ 24784 h 2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333" h="291333">
                    <a:moveTo>
                      <a:pt x="166371" y="24784"/>
                    </a:moveTo>
                    <a:cubicBezTo>
                      <a:pt x="233649" y="35703"/>
                      <a:pt x="279337" y="99094"/>
                      <a:pt x="268418" y="166372"/>
                    </a:cubicBezTo>
                    <a:cubicBezTo>
                      <a:pt x="257499" y="233649"/>
                      <a:pt x="194108" y="279338"/>
                      <a:pt x="126831" y="268419"/>
                    </a:cubicBezTo>
                    <a:cubicBezTo>
                      <a:pt x="59553" y="257500"/>
                      <a:pt x="13865" y="194109"/>
                      <a:pt x="24783" y="126831"/>
                    </a:cubicBezTo>
                    <a:cubicBezTo>
                      <a:pt x="35702" y="59554"/>
                      <a:pt x="99093" y="13865"/>
                      <a:pt x="166371" y="24784"/>
                    </a:cubicBezTo>
                    <a:close/>
                  </a:path>
                </a:pathLst>
              </a:custGeom>
              <a:solidFill>
                <a:srgbClr val="FFD0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</p:grpSp>
      <p:sp>
        <p:nvSpPr>
          <p:cNvPr id="122" name="Полілінія: фігура 121">
            <a:extLst>
              <a:ext uri="{FF2B5EF4-FFF2-40B4-BE49-F238E27FC236}">
                <a16:creationId xmlns:a16="http://schemas.microsoft.com/office/drawing/2014/main" xmlns="" id="{2A0B07E2-8937-41AD-BEB7-E1FE40D14DAF}"/>
              </a:ext>
            </a:extLst>
          </p:cNvPr>
          <p:cNvSpPr/>
          <p:nvPr/>
        </p:nvSpPr>
        <p:spPr>
          <a:xfrm>
            <a:off x="6832056" y="2782650"/>
            <a:ext cx="250547" cy="250547"/>
          </a:xfrm>
          <a:custGeom>
            <a:avLst/>
            <a:gdLst>
              <a:gd name="connsiteX0" fmla="*/ 251188 w 250547"/>
              <a:gd name="connsiteY0" fmla="*/ 127779 h 250547"/>
              <a:gd name="connsiteX1" fmla="*/ 127779 w 250547"/>
              <a:gd name="connsiteY1" fmla="*/ 251188 h 250547"/>
              <a:gd name="connsiteX2" fmla="*/ 4369 w 250547"/>
              <a:gd name="connsiteY2" fmla="*/ 127779 h 250547"/>
              <a:gd name="connsiteX3" fmla="*/ 127779 w 250547"/>
              <a:gd name="connsiteY3" fmla="*/ 4370 h 250547"/>
              <a:gd name="connsiteX4" fmla="*/ 251188 w 250547"/>
              <a:gd name="connsiteY4" fmla="*/ 127779 h 25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47" h="250547">
                <a:moveTo>
                  <a:pt x="251188" y="127779"/>
                </a:moveTo>
                <a:cubicBezTo>
                  <a:pt x="251188" y="195936"/>
                  <a:pt x="195935" y="251188"/>
                  <a:pt x="127779" y="251188"/>
                </a:cubicBezTo>
                <a:cubicBezTo>
                  <a:pt x="59622" y="251188"/>
                  <a:pt x="4369" y="195936"/>
                  <a:pt x="4369" y="127779"/>
                </a:cubicBezTo>
                <a:cubicBezTo>
                  <a:pt x="4369" y="59622"/>
                  <a:pt x="59622" y="4370"/>
                  <a:pt x="127779" y="4370"/>
                </a:cubicBezTo>
                <a:cubicBezTo>
                  <a:pt x="195935" y="4370"/>
                  <a:pt x="251188" y="59622"/>
                  <a:pt x="251188" y="127779"/>
                </a:cubicBezTo>
                <a:close/>
              </a:path>
            </a:pathLst>
          </a:custGeom>
          <a:solidFill>
            <a:srgbClr val="FFD05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23" name="Полілінія: фігура 122">
            <a:extLst>
              <a:ext uri="{FF2B5EF4-FFF2-40B4-BE49-F238E27FC236}">
                <a16:creationId xmlns:a16="http://schemas.microsoft.com/office/drawing/2014/main" xmlns="" id="{97EC6437-CAA1-46E7-8976-E549D0CC8C9A}"/>
              </a:ext>
            </a:extLst>
          </p:cNvPr>
          <p:cNvSpPr/>
          <p:nvPr/>
        </p:nvSpPr>
        <p:spPr>
          <a:xfrm>
            <a:off x="9065673" y="3050907"/>
            <a:ext cx="145667" cy="145667"/>
          </a:xfrm>
          <a:custGeom>
            <a:avLst/>
            <a:gdLst>
              <a:gd name="connsiteX0" fmla="*/ 144210 w 145666"/>
              <a:gd name="connsiteY0" fmla="*/ 74290 h 145666"/>
              <a:gd name="connsiteX1" fmla="*/ 74290 w 145666"/>
              <a:gd name="connsiteY1" fmla="*/ 144210 h 145666"/>
              <a:gd name="connsiteX2" fmla="*/ 4370 w 145666"/>
              <a:gd name="connsiteY2" fmla="*/ 74290 h 145666"/>
              <a:gd name="connsiteX3" fmla="*/ 74290 w 145666"/>
              <a:gd name="connsiteY3" fmla="*/ 4370 h 145666"/>
              <a:gd name="connsiteX4" fmla="*/ 144210 w 145666"/>
              <a:gd name="connsiteY4" fmla="*/ 74290 h 14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666" h="145666">
                <a:moveTo>
                  <a:pt x="144210" y="74290"/>
                </a:moveTo>
                <a:cubicBezTo>
                  <a:pt x="144210" y="112906"/>
                  <a:pt x="112906" y="144210"/>
                  <a:pt x="74290" y="144210"/>
                </a:cubicBezTo>
                <a:cubicBezTo>
                  <a:pt x="35674" y="144210"/>
                  <a:pt x="4370" y="112906"/>
                  <a:pt x="4370" y="74290"/>
                </a:cubicBezTo>
                <a:cubicBezTo>
                  <a:pt x="4370" y="35674"/>
                  <a:pt x="35674" y="4370"/>
                  <a:pt x="74290" y="4370"/>
                </a:cubicBezTo>
                <a:cubicBezTo>
                  <a:pt x="112906" y="4370"/>
                  <a:pt x="144210" y="35674"/>
                  <a:pt x="144210" y="74290"/>
                </a:cubicBezTo>
                <a:close/>
              </a:path>
            </a:pathLst>
          </a:custGeom>
          <a:solidFill>
            <a:srgbClr val="F16D2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24" name="Полілінія: фігура 123">
            <a:extLst>
              <a:ext uri="{FF2B5EF4-FFF2-40B4-BE49-F238E27FC236}">
                <a16:creationId xmlns:a16="http://schemas.microsoft.com/office/drawing/2014/main" xmlns="" id="{07296852-CA8D-4718-95F3-4FA4EA534293}"/>
              </a:ext>
            </a:extLst>
          </p:cNvPr>
          <p:cNvSpPr/>
          <p:nvPr/>
        </p:nvSpPr>
        <p:spPr>
          <a:xfrm>
            <a:off x="10549783" y="4078851"/>
            <a:ext cx="250547" cy="250547"/>
          </a:xfrm>
          <a:custGeom>
            <a:avLst/>
            <a:gdLst>
              <a:gd name="connsiteX0" fmla="*/ 148433 w 250547"/>
              <a:gd name="connsiteY0" fmla="*/ 28221 h 250547"/>
              <a:gd name="connsiteX1" fmla="*/ 222720 w 250547"/>
              <a:gd name="connsiteY1" fmla="*/ 148434 h 250547"/>
              <a:gd name="connsiteX2" fmla="*/ 102507 w 250547"/>
              <a:gd name="connsiteY2" fmla="*/ 222720 h 250547"/>
              <a:gd name="connsiteX3" fmla="*/ 28220 w 250547"/>
              <a:gd name="connsiteY3" fmla="*/ 102507 h 250547"/>
              <a:gd name="connsiteX4" fmla="*/ 148433 w 250547"/>
              <a:gd name="connsiteY4" fmla="*/ 28221 h 25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47" h="250547">
                <a:moveTo>
                  <a:pt x="148433" y="28221"/>
                </a:moveTo>
                <a:cubicBezTo>
                  <a:pt x="202143" y="40903"/>
                  <a:pt x="235402" y="94724"/>
                  <a:pt x="222720" y="148434"/>
                </a:cubicBezTo>
                <a:cubicBezTo>
                  <a:pt x="210037" y="202143"/>
                  <a:pt x="156216" y="235402"/>
                  <a:pt x="102507" y="222720"/>
                </a:cubicBezTo>
                <a:cubicBezTo>
                  <a:pt x="48797" y="210037"/>
                  <a:pt x="15538" y="156216"/>
                  <a:pt x="28220" y="102507"/>
                </a:cubicBezTo>
                <a:cubicBezTo>
                  <a:pt x="40903" y="48797"/>
                  <a:pt x="94724" y="15538"/>
                  <a:pt x="148433" y="28221"/>
                </a:cubicBezTo>
                <a:close/>
              </a:path>
            </a:pathLst>
          </a:custGeom>
          <a:solidFill>
            <a:srgbClr val="F16D24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125" name="Полілінія: фігура 124">
            <a:extLst>
              <a:ext uri="{FF2B5EF4-FFF2-40B4-BE49-F238E27FC236}">
                <a16:creationId xmlns:a16="http://schemas.microsoft.com/office/drawing/2014/main" xmlns="" id="{C270BF0E-9DC8-4FBD-8B43-F1A4EC7035C6}"/>
              </a:ext>
            </a:extLst>
          </p:cNvPr>
          <p:cNvSpPr/>
          <p:nvPr/>
        </p:nvSpPr>
        <p:spPr>
          <a:xfrm>
            <a:off x="1969315" y="131013"/>
            <a:ext cx="297161" cy="297161"/>
          </a:xfrm>
          <a:custGeom>
            <a:avLst/>
            <a:gdLst>
              <a:gd name="connsiteX0" fmla="*/ 177486 w 297160"/>
              <a:gd name="connsiteY0" fmla="*/ 32880 h 297160"/>
              <a:gd name="connsiteX1" fmla="*/ 266846 w 297160"/>
              <a:gd name="connsiteY1" fmla="*/ 177486 h 297160"/>
              <a:gd name="connsiteX2" fmla="*/ 122240 w 297160"/>
              <a:gd name="connsiteY2" fmla="*/ 266846 h 297160"/>
              <a:gd name="connsiteX3" fmla="*/ 32880 w 297160"/>
              <a:gd name="connsiteY3" fmla="*/ 122240 h 297160"/>
              <a:gd name="connsiteX4" fmla="*/ 177486 w 297160"/>
              <a:gd name="connsiteY4" fmla="*/ 32880 h 2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60" h="297160">
                <a:moveTo>
                  <a:pt x="177486" y="32880"/>
                </a:moveTo>
                <a:cubicBezTo>
                  <a:pt x="242094" y="48136"/>
                  <a:pt x="282102" y="112878"/>
                  <a:pt x="266846" y="177486"/>
                </a:cubicBezTo>
                <a:cubicBezTo>
                  <a:pt x="251590" y="242094"/>
                  <a:pt x="186848" y="282102"/>
                  <a:pt x="122240" y="266846"/>
                </a:cubicBezTo>
                <a:cubicBezTo>
                  <a:pt x="57632" y="251590"/>
                  <a:pt x="17624" y="186848"/>
                  <a:pt x="32880" y="122240"/>
                </a:cubicBezTo>
                <a:cubicBezTo>
                  <a:pt x="48136" y="57632"/>
                  <a:pt x="112878" y="17624"/>
                  <a:pt x="177486" y="32880"/>
                </a:cubicBezTo>
                <a:close/>
              </a:path>
            </a:pathLst>
          </a:custGeom>
          <a:solidFill>
            <a:srgbClr val="F16D24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24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54B6E6D-6F8F-42DA-8292-4AD9B983A6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1EB448-4E32-47D7-A08A-90584103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541" y="1152"/>
            <a:ext cx="6788918" cy="68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C06250B-5E96-4783-8E69-A3EDF43E6D73}"/>
              </a:ext>
            </a:extLst>
          </p:cNvPr>
          <p:cNvSpPr/>
          <p:nvPr/>
        </p:nvSpPr>
        <p:spPr>
          <a:xfrm>
            <a:off x="0" y="0"/>
            <a:ext cx="12192000" cy="6036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xmlns="" id="{0E510197-68EA-429B-A999-E526FB89904A}"/>
              </a:ext>
            </a:extLst>
          </p:cNvPr>
          <p:cNvGrpSpPr/>
          <p:nvPr/>
        </p:nvGrpSpPr>
        <p:grpSpPr>
          <a:xfrm>
            <a:off x="1041832" y="461219"/>
            <a:ext cx="10108336" cy="5522370"/>
            <a:chOff x="2441613" y="1093987"/>
            <a:chExt cx="7308774" cy="3992917"/>
          </a:xfrm>
        </p:grpSpPr>
        <p:pic>
          <p:nvPicPr>
            <p:cNvPr id="4" name="Графіка 3">
              <a:extLst>
                <a:ext uri="{FF2B5EF4-FFF2-40B4-BE49-F238E27FC236}">
                  <a16:creationId xmlns:a16="http://schemas.microsoft.com/office/drawing/2014/main" xmlns="" id="{506EB28F-513D-4614-8202-36524A747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41613" y="1093987"/>
              <a:ext cx="7308774" cy="3992917"/>
            </a:xfrm>
            <a:prstGeom prst="rect">
              <a:avLst/>
            </a:prstGeom>
          </p:spPr>
        </p:pic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xmlns="" id="{6BF8848A-9048-4E17-B928-830C8A717F22}"/>
                </a:ext>
              </a:extLst>
            </p:cNvPr>
            <p:cNvSpPr/>
            <p:nvPr/>
          </p:nvSpPr>
          <p:spPr>
            <a:xfrm>
              <a:off x="8318377" y="2511697"/>
              <a:ext cx="976543" cy="1030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xmlns="" id="{11AED165-1117-496A-A036-38EA48DCF0DF}"/>
                </a:ext>
              </a:extLst>
            </p:cNvPr>
            <p:cNvSpPr/>
            <p:nvPr/>
          </p:nvSpPr>
          <p:spPr>
            <a:xfrm>
              <a:off x="2897081" y="1836557"/>
              <a:ext cx="976543" cy="1030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03DFD4D6-7264-4AC5-ABF8-A53479DD8780}"/>
              </a:ext>
            </a:extLst>
          </p:cNvPr>
          <p:cNvSpPr/>
          <p:nvPr/>
        </p:nvSpPr>
        <p:spPr>
          <a:xfrm>
            <a:off x="1181618" y="651281"/>
            <a:ext cx="94559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36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“Може здатися, що між цими стихійними лихами жодного зв’язку, крім того, що усі вони відбувалися на теренах нашої країни, ще й за останні десять років. А якщо </a:t>
            </a:r>
            <a:r>
              <a:rPr lang="uk-UA" sz="36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всі </a:t>
            </a:r>
            <a:r>
              <a:rPr lang="uk-UA" sz="36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ці катаклізми сталися не випадково? Якщо за всіма цими стихійними лихами стоять цілком конкретні люди? Непомірні опади як для літа в Житомирі, сніг посеред літа в Росії…”</a:t>
            </a:r>
          </a:p>
        </p:txBody>
      </p:sp>
    </p:spTree>
    <p:extLst>
      <p:ext uri="{BB962C8B-B14F-4D97-AF65-F5344CB8AC3E}">
        <p14:creationId xmlns:p14="http://schemas.microsoft.com/office/powerpoint/2010/main" val="3797596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6DA04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208</Words>
  <Application>Microsoft Office PowerPoint</Application>
  <PresentationFormat>Широкоэкранный</PresentationFormat>
  <Paragraphs>19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Helena Rosinska</cp:lastModifiedBy>
  <cp:revision>104</cp:revision>
  <dcterms:created xsi:type="dcterms:W3CDTF">2018-04-01T13:17:58Z</dcterms:created>
  <dcterms:modified xsi:type="dcterms:W3CDTF">2020-05-31T16:12:52Z</dcterms:modified>
</cp:coreProperties>
</file>