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1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5332" autoAdjust="0"/>
  </p:normalViewPr>
  <p:slideViewPr>
    <p:cSldViewPr snapToGrid="0">
      <p:cViewPr>
        <p:scale>
          <a:sx n="75" d="100"/>
          <a:sy n="75" d="100"/>
        </p:scale>
        <p:origin x="1171" y="216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лод Дебюссі_Дівчина з волоссям кольору льону.mp3">
            <a:hlinkClick r:id="" action="ppaction://media"/>
            <a:extLst>
              <a:ext uri="{FF2B5EF4-FFF2-40B4-BE49-F238E27FC236}">
                <a16:creationId xmlns:a16="http://schemas.microsoft.com/office/drawing/2014/main" id="{F1FEECC0-CBF9-4677-8C60-779998826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52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aintingrussia.files.wordpress.com/2018/09/d0b4d0b5d0b3d0b0-d182d0b0d0bdd186d0bed0b2d189d0b8d186d0b0-d0bdd0b0-d0bfd183d0b0d0bdd182d0b5-min.jpg">
            <a:extLst>
              <a:ext uri="{FF2B5EF4-FFF2-40B4-BE49-F238E27FC236}">
                <a16:creationId xmlns:a16="http://schemas.microsoft.com/office/drawing/2014/main" id="{7776C88C-10E3-4D53-BBEE-66BEE489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62" y="1443785"/>
            <a:ext cx="6786878" cy="50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5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Едгар Дега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«Танцівниця на пуантах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9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6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406367" y="208418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Едгар Дега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Блакитні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танцівниці</a:t>
            </a:r>
            <a:r>
              <a:rPr lang="ru-RU" sz="3200" b="1" dirty="0">
                <a:solidFill>
                  <a:schemeClr val="bg1"/>
                </a:solidFill>
              </a:rPr>
              <a:t>», </a:t>
            </a:r>
            <a:r>
              <a:rPr lang="en-US" sz="3200" i="1" dirty="0">
                <a:solidFill>
                  <a:schemeClr val="bg1"/>
                </a:solidFill>
              </a:rPr>
              <a:t>1</a:t>
            </a:r>
            <a:r>
              <a:rPr lang="uk-UA" sz="3200" i="1" dirty="0">
                <a:solidFill>
                  <a:schemeClr val="bg1"/>
                </a:solidFill>
              </a:rPr>
              <a:t>890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10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ÐÐ°ÑÑÐ¸Ð½ÐºÐ¸ Ð¿Ð¾ Ð·Ð°Ð¿ÑÐ¾ÑÑ Ð±Ð»Ð°ÐºÐ¸ÑÐ½Ñ ÑÐ°Ð½ÑÑÐ²Ð½Ð¸ÑÑ">
            <a:extLst>
              <a:ext uri="{FF2B5EF4-FFF2-40B4-BE49-F238E27FC236}">
                <a16:creationId xmlns:a16="http://schemas.microsoft.com/office/drawing/2014/main" id="{A4B750DA-C6FA-4FD5-9F7A-8DAD18A0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28" y="1205810"/>
            <a:ext cx="5386388" cy="54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Ð°ÑÑÑÐ¼Ð¾ÑÑ ÑÐ· Ð´ÑÐ°Ð¿ÑÑÑÐ²Ð°Ð½Ð½ÑÐ¼, Ð³Ð»ÐµÑÐ¸ÐºÐ¾Ð¼ Ñ ÑÑÑÐºÑÐ°Ð¼Ð¸">
            <a:extLst>
              <a:ext uri="{FF2B5EF4-FFF2-40B4-BE49-F238E27FC236}">
                <a16:creationId xmlns:a16="http://schemas.microsoft.com/office/drawing/2014/main" id="{0262B3BC-1B4C-403E-B646-A92E57BF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4" y="1353814"/>
            <a:ext cx="7113586" cy="5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2552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Поль </a:t>
            </a:r>
            <a:r>
              <a:rPr lang="ru-RU" sz="3200" dirty="0" err="1">
                <a:solidFill>
                  <a:schemeClr val="bg1"/>
                </a:solidFill>
                <a:latin typeface="+mj-lt"/>
              </a:rPr>
              <a:t>Сезан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«Натюрморт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із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драпіруванням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глечиком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і фруктами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11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1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5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Поль </a:t>
            </a:r>
            <a:r>
              <a:rPr lang="ru-RU" sz="3200" dirty="0" err="1">
                <a:solidFill>
                  <a:schemeClr val="bg1"/>
                </a:solidFill>
                <a:latin typeface="+mj-lt"/>
              </a:rPr>
              <a:t>Сезан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«Яблука й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апельсини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12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921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6C2FB1C-5581-450F-AF54-C03DCFE3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328622"/>
            <a:ext cx="6667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Олександр Мурашко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«Дівчина в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червоному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капелюсі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13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13" name="Picture 2" descr="Ð ÐµÐ·ÑÐ»ÑÑÐ°Ñ Ð¿Ð¾ÑÑÐºÑ Ð·Ð¾Ð±ÑÐ°Ð¶ÐµÐ½Ñ Ð·Ð° Ð·Ð°Ð¿Ð¸ÑÐ¾Ð¼ &quot;Ð¾Ð»ÐµÐºÑÐ°Ð½Ð´Ñ Ð¼ÑÑÐ°ÑÐºÐ¾ Ð´ÑÐ²ÑÐ¸Ð½Ð° Ð² ÑÐµÑÐ²Ð¾Ð½Ð¾Ð¼Ñ ÐºÐ°Ð¿ÐµÐ»ÑÑÑ&quot;">
            <a:extLst>
              <a:ext uri="{FF2B5EF4-FFF2-40B4-BE49-F238E27FC236}">
                <a16:creationId xmlns:a16="http://schemas.microsoft.com/office/drawing/2014/main" id="{BAC5DC52-3A17-4A2A-A565-88A1C4CF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33" y="1277183"/>
            <a:ext cx="4155333" cy="558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9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Вінсент Ван Гог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«Соняшники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14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15" name="Picture 2" descr="Vincent Willem van Gogh 128.jpg">
            <a:extLst>
              <a:ext uri="{FF2B5EF4-FFF2-40B4-BE49-F238E27FC236}">
                <a16:creationId xmlns:a16="http://schemas.microsoft.com/office/drawing/2014/main" id="{B2B0B38D-6327-48C1-8BC6-F1902A04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17" y="910590"/>
            <a:ext cx="4531364" cy="56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Ð ÐµÐ·ÑÐ»ÑÑÐ°Ñ Ð¿Ð¾ÑÑÐºÑ Ð·Ð¾Ð±ÑÐ°Ð¶ÐµÐ½Ñ Ð·Ð° Ð·Ð°Ð¿Ð¸ÑÐ¾Ð¼ &quot;ÐÑÐ½ÑÐµÐ½Ñ ÐÐ°Ð½ ÐÐ¾Ð³ Â«Ð§Ð¾ÑÐ¸ÑÐ¸ ÑÐ¾Ð½ÑÑÐ½Ð¸ÐºÐ¸, ÑÐ¾ Ð²âÑÐ½ÑÑÑÂ»&quot;">
            <a:extLst>
              <a:ext uri="{FF2B5EF4-FFF2-40B4-BE49-F238E27FC236}">
                <a16:creationId xmlns:a16="http://schemas.microsoft.com/office/drawing/2014/main" id="{0FE40AA4-E778-4B63-93E1-B56F5E18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36" y="952601"/>
            <a:ext cx="7155926" cy="55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Вінсент Ван Гог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«Чотири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соняшники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що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в’януть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15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8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ÑÐ½ÑÐµÐ½Ñ ÐÐ°Ð½ ÐÐ¾Ð³ Â«ÐÐ¾ÑÑÐ½Ð° Ð½ÑÑÂ»">
            <a:extLst>
              <a:ext uri="{FF2B5EF4-FFF2-40B4-BE49-F238E27FC236}">
                <a16:creationId xmlns:a16="http://schemas.microsoft.com/office/drawing/2014/main" id="{8869A231-AFE0-4C5D-99F9-73B4C51F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78" y="982197"/>
            <a:ext cx="6949442" cy="550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Вінсент Ван Гог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«Зоряна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ніч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16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8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Paul Gauguin - Parahi Te Marae">
            <a:extLst>
              <a:ext uri="{FF2B5EF4-FFF2-40B4-BE49-F238E27FC236}">
                <a16:creationId xmlns:a16="http://schemas.microsoft.com/office/drawing/2014/main" id="{244914A3-8A24-450B-92F7-EA1E2829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1298"/>
            <a:ext cx="7620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Поль Гоген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«Там храм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17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99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Поль Гоген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«Собор в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океані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18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pic>
        <p:nvPicPr>
          <p:cNvPr id="16386" name="Picture 2" descr="https://i.pinimg.com/originals/07/29/cc/0729cc91ae24e02013d4b28aa2b22bf5.jpg">
            <a:extLst>
              <a:ext uri="{FF2B5EF4-FFF2-40B4-BE49-F238E27FC236}">
                <a16:creationId xmlns:a16="http://schemas.microsoft.com/office/drawing/2014/main" id="{A7F62B96-2AA9-4719-A408-CF56C217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27" y="952601"/>
            <a:ext cx="4111160" cy="55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3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ABC34D-E767-4F9A-82C2-800187A1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1350324"/>
            <a:ext cx="7416800" cy="5293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365933" y="213936"/>
            <a:ext cx="1092617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Клод Моне.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Враження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Схід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сонця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»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 </a:t>
            </a:r>
            <a:br>
              <a:rPr lang="ru-RU" sz="3200" dirty="0">
                <a:solidFill>
                  <a:schemeClr val="bg1"/>
                </a:solidFill>
                <a:latin typeface="+mj-lt"/>
              </a:rPr>
            </a:br>
            <a:r>
              <a:rPr lang="ru-RU" sz="2400" i="1" dirty="0">
                <a:solidFill>
                  <a:schemeClr val="bg1"/>
                </a:solidFill>
                <a:latin typeface="+mj-lt"/>
              </a:rPr>
              <a:t>картина, створена у 1872 </a:t>
            </a:r>
            <a:r>
              <a:rPr lang="ru-RU" sz="2400" i="1" dirty="0" err="1">
                <a:solidFill>
                  <a:schemeClr val="bg1"/>
                </a:solidFill>
                <a:latin typeface="+mj-lt"/>
              </a:rPr>
              <a:t>році</a:t>
            </a:r>
            <a:r>
              <a:rPr lang="ru-RU" sz="2400" i="1" dirty="0">
                <a:solidFill>
                  <a:schemeClr val="bg1"/>
                </a:solidFill>
                <a:latin typeface="+mj-lt"/>
              </a:rPr>
              <a:t>, яка дала </a:t>
            </a:r>
            <a:r>
              <a:rPr lang="ru-RU" sz="2400" i="1" dirty="0" err="1">
                <a:solidFill>
                  <a:schemeClr val="bg1"/>
                </a:solidFill>
                <a:latin typeface="+mj-lt"/>
              </a:rPr>
              <a:t>назву</a:t>
            </a:r>
            <a:r>
              <a:rPr lang="ru-RU" sz="2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+mj-lt"/>
              </a:rPr>
              <a:t>художній</a:t>
            </a:r>
            <a:r>
              <a:rPr lang="ru-RU" sz="2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+mj-lt"/>
              </a:rPr>
              <a:t>течії</a:t>
            </a:r>
            <a:r>
              <a:rPr lang="ru-RU" sz="2400" i="1" dirty="0">
                <a:solidFill>
                  <a:schemeClr val="bg1"/>
                </a:solidFill>
                <a:latin typeface="+mj-lt"/>
              </a:rPr>
              <a:t> – </a:t>
            </a:r>
            <a:r>
              <a:rPr lang="ru-RU" sz="2400" i="1" dirty="0" err="1">
                <a:solidFill>
                  <a:schemeClr val="bg1"/>
                </a:solidFill>
                <a:latin typeface="+mj-lt"/>
              </a:rPr>
              <a:t>імпресіонізму</a:t>
            </a:r>
            <a:endParaRPr lang="uk-UA" sz="14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0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ÐÐ°ÑÑÐ¸Ð½ÐºÐ¸ Ð¿Ð¾ Ð·Ð°Ð¿ÑÐ¾ÑÑ ÐÐ¾Ð»Ñ Ð¡ÑÐ½ÑÑÐº Â«Ð¡Ð¾ÑÐ½Ð° Ð² Ð¡ÐµÐ½-Ð¢ÑÐ¾Ð¿ÐµÂ»">
            <a:extLst>
              <a:ext uri="{FF2B5EF4-FFF2-40B4-BE49-F238E27FC236}">
                <a16:creationId xmlns:a16="http://schemas.microsoft.com/office/drawing/2014/main" id="{C2EEA1C3-DA82-4025-B399-84D0207B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34" y="839041"/>
            <a:ext cx="7276146" cy="58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4" y="206630"/>
            <a:ext cx="108453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Поль </a:t>
            </a:r>
            <a:r>
              <a:rPr lang="ru-RU" sz="3200" dirty="0" err="1">
                <a:solidFill>
                  <a:schemeClr val="bg1"/>
                </a:solidFill>
                <a:latin typeface="+mj-lt"/>
              </a:rPr>
              <a:t>Сіньяк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«Сосна в Сен-Тропе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5CDF6-9304-4AC1-AF9A-A2DA6CA988A7}"/>
              </a:ext>
            </a:extLst>
          </p:cNvPr>
          <p:cNvSpPr txBox="1"/>
          <p:nvPr/>
        </p:nvSpPr>
        <p:spPr>
          <a:xfrm>
            <a:off x="11044638" y="-16955"/>
            <a:ext cx="116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19</a:t>
            </a:r>
            <a:endParaRPr lang="id-ID" sz="496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406367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err="1">
                <a:solidFill>
                  <a:schemeClr val="bg1"/>
                </a:solidFill>
                <a:latin typeface="+mj-lt"/>
              </a:rPr>
              <a:t>П'єр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-Огюст Ренуар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«Портрет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актриси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Жанни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Самарі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крупним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планом»</a:t>
            </a:r>
            <a:r>
              <a:rPr lang="uk-UA" sz="3200" b="1" dirty="0">
                <a:solidFill>
                  <a:schemeClr val="bg1"/>
                </a:solidFill>
                <a:latin typeface="+mj-lt"/>
              </a:rPr>
              <a:t>,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i="1" dirty="0">
                <a:solidFill>
                  <a:schemeClr val="bg1"/>
                </a:solidFill>
                <a:latin typeface="+mj-lt"/>
              </a:rPr>
              <a:t>1877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2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D4293-751C-4A20-8429-42CBC24E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60" y="1468178"/>
            <a:ext cx="4043680" cy="49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5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Клод Моне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«Венеція.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Сутінки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», 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1908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3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D4293-751C-4A20-8429-42CBC24E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387796"/>
            <a:ext cx="6502400" cy="51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3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FCD2D24-39AC-48D2-9096-19DFB274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26224"/>
            <a:ext cx="6500814" cy="53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2552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Клод Моне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«Прогулянка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скелями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Пурвіля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», 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1</a:t>
            </a:r>
            <a:r>
              <a:rPr lang="uk-UA" sz="3200" i="1" dirty="0">
                <a:solidFill>
                  <a:schemeClr val="bg1"/>
                </a:solidFill>
                <a:latin typeface="+mj-lt"/>
              </a:rPr>
              <a:t>882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4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464827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П'єр-Огюст Ренуар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«Дівчинка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розчісує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волосся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», 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1</a:t>
            </a:r>
            <a:r>
              <a:rPr lang="uk-UA" sz="3200" i="1" dirty="0">
                <a:solidFill>
                  <a:schemeClr val="bg1"/>
                </a:solidFill>
                <a:latin typeface="+mj-lt"/>
              </a:rPr>
              <a:t>894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5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ÐÐµÐ²Ð¾ÑÐºÐ°">
            <a:extLst>
              <a:ext uri="{FF2B5EF4-FFF2-40B4-BE49-F238E27FC236}">
                <a16:creationId xmlns:a16="http://schemas.microsoft.com/office/drawing/2014/main" id="{71974D72-8ED1-49E7-A36F-93407025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52" y="1326224"/>
            <a:ext cx="4487061" cy="54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7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5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Каміль </a:t>
            </a:r>
            <a:r>
              <a:rPr lang="ru-RU" sz="3200" dirty="0" err="1">
                <a:solidFill>
                  <a:schemeClr val="bg1"/>
                </a:solidFill>
                <a:latin typeface="+mj-lt"/>
              </a:rPr>
              <a:t>Піссаро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«Острів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Лакруа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, Руан. Туман»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6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84A978D-1DCD-41CF-B75A-74E9FC9E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20" y="1327713"/>
            <a:ext cx="6258560" cy="53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3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C08EE7A7-7975-4CEE-82CB-87AE3B99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35" y="1348292"/>
            <a:ext cx="7467306" cy="52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406367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err="1">
                <a:solidFill>
                  <a:schemeClr val="bg1"/>
                </a:solidFill>
                <a:latin typeface="+mj-lt"/>
              </a:rPr>
              <a:t>Іван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+mj-lt"/>
              </a:rPr>
              <a:t>Айвазовський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Неаполітанська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затока в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місячну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j-lt"/>
              </a:rPr>
              <a:t>ніч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»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7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673345" y="213936"/>
            <a:ext cx="108453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Едгар Дега   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«Балетна школа</a:t>
            </a:r>
            <a:r>
              <a:rPr lang="ru-RU" sz="3200" b="1" dirty="0">
                <a:solidFill>
                  <a:schemeClr val="bg1"/>
                </a:solidFill>
              </a:rPr>
              <a:t>», </a:t>
            </a:r>
            <a:r>
              <a:rPr lang="en-US" sz="3200" i="1" dirty="0">
                <a:solidFill>
                  <a:schemeClr val="bg1"/>
                </a:solidFill>
              </a:rPr>
              <a:t>1</a:t>
            </a:r>
            <a:r>
              <a:rPr lang="uk-UA" sz="3200" i="1" dirty="0">
                <a:solidFill>
                  <a:schemeClr val="bg1"/>
                </a:solidFill>
              </a:rPr>
              <a:t>873</a:t>
            </a:r>
            <a:endParaRPr lang="uk-UA" sz="1200" i="1" dirty="0">
              <a:solidFill>
                <a:schemeClr val="bg1"/>
              </a:solidFill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6B6860D5-10C3-42A4-83F1-2C02E2EC2513}"/>
              </a:ext>
            </a:extLst>
          </p:cNvPr>
          <p:cNvSpPr/>
          <p:nvPr/>
        </p:nvSpPr>
        <p:spPr>
          <a:xfrm>
            <a:off x="11292113" y="-381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9DD4-5F5E-4F78-94AE-41A073454089}"/>
              </a:ext>
            </a:extLst>
          </p:cNvPr>
          <p:cNvSpPr txBox="1"/>
          <p:nvPr/>
        </p:nvSpPr>
        <p:spPr>
          <a:xfrm>
            <a:off x="10987488" y="-60413"/>
            <a:ext cx="116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b="1" i="0" strike="noStrike" spc="0" dirty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t>8</a:t>
            </a:r>
            <a:endParaRPr lang="id-ID" sz="59500" b="1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8E8C6EDD-FD8F-432B-B1B2-A4A29CDB12EA}"/>
              </a:ext>
            </a:extLst>
          </p:cNvPr>
          <p:cNvSpPr/>
          <p:nvPr/>
        </p:nvSpPr>
        <p:spPr>
          <a:xfrm>
            <a:off x="10987491" y="-5713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8" descr="ÐÐ°Ð»ÐµÑÐ½Ð°Ñ ÑÐºÐ¾Ð»Ð°, 1873 - Ð­Ð´Ð³Ð°Ñ ÐÐµÐ³Ð°">
            <a:extLst>
              <a:ext uri="{FF2B5EF4-FFF2-40B4-BE49-F238E27FC236}">
                <a16:creationId xmlns:a16="http://schemas.microsoft.com/office/drawing/2014/main" id="{B7194878-8694-4427-96AA-FC2B79FE6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1079" r="1079" b="1079"/>
          <a:stretch/>
        </p:blipFill>
        <p:spPr bwMode="auto">
          <a:xfrm>
            <a:off x="2702560" y="1373508"/>
            <a:ext cx="6786880" cy="514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576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9190</TotalTime>
  <Words>177</Words>
  <Application>Microsoft Office PowerPoint</Application>
  <PresentationFormat>Широкий екран</PresentationFormat>
  <Paragraphs>50</Paragraphs>
  <Slides>20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9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893</cp:revision>
  <dcterms:created xsi:type="dcterms:W3CDTF">2017-04-03T03:04:12Z</dcterms:created>
  <dcterms:modified xsi:type="dcterms:W3CDTF">2019-02-17T18:08:03Z</dcterms:modified>
</cp:coreProperties>
</file>