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1" r:id="rId2"/>
    <p:sldId id="343" r:id="rId3"/>
    <p:sldId id="344" r:id="rId4"/>
    <p:sldId id="345" r:id="rId5"/>
    <p:sldId id="346" r:id="rId6"/>
    <p:sldId id="267" r:id="rId7"/>
    <p:sldId id="347" r:id="rId8"/>
    <p:sldId id="348" r:id="rId9"/>
    <p:sldId id="349" r:id="rId10"/>
    <p:sldId id="350" r:id="rId11"/>
    <p:sldId id="351" r:id="rId12"/>
    <p:sldId id="354" r:id="rId13"/>
    <p:sldId id="352" r:id="rId14"/>
    <p:sldId id="35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AB7F"/>
    <a:srgbClr val="AF956E"/>
    <a:srgbClr val="DABE96"/>
    <a:srgbClr val="D6BA92"/>
    <a:srgbClr val="C5B18F"/>
    <a:srgbClr val="2A2B3B"/>
    <a:srgbClr val="8F298A"/>
    <a:srgbClr val="BD2033"/>
    <a:srgbClr val="84161F"/>
    <a:srgbClr val="C4C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1407" autoAdjust="0"/>
  </p:normalViewPr>
  <p:slideViewPr>
    <p:cSldViewPr snapToGrid="0">
      <p:cViewPr varScale="1">
        <p:scale>
          <a:sx n="79" d="100"/>
          <a:sy n="79" d="100"/>
        </p:scale>
        <p:origin x="1042" y="72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73">
            <a:extLst>
              <a:ext uri="{FF2B5EF4-FFF2-40B4-BE49-F238E27FC236}">
                <a16:creationId xmlns:a16="http://schemas.microsoft.com/office/drawing/2014/main" id="{F1968216-1733-41C4-88A0-4DB1C71B7422}"/>
              </a:ext>
            </a:extLst>
          </p:cNvPr>
          <p:cNvGrpSpPr/>
          <p:nvPr/>
        </p:nvGrpSpPr>
        <p:grpSpPr>
          <a:xfrm>
            <a:off x="520430" y="5966965"/>
            <a:ext cx="647125" cy="165427"/>
            <a:chOff x="795585" y="3421099"/>
            <a:chExt cx="1066015" cy="2725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F913178-7569-4A49-8A96-300819D92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75">
              <a:extLst>
                <a:ext uri="{FF2B5EF4-FFF2-40B4-BE49-F238E27FC236}">
                  <a16:creationId xmlns:a16="http://schemas.microsoft.com/office/drawing/2014/main" id="{788C083F-3F25-4C35-B24B-81A1DB8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734F2CC-0A73-4223-9EF6-722163858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FA8604B-9360-471D-8FDD-BACB57F55A76}"/>
              </a:ext>
            </a:extLst>
          </p:cNvPr>
          <p:cNvSpPr txBox="1"/>
          <p:nvPr/>
        </p:nvSpPr>
        <p:spPr>
          <a:xfrm>
            <a:off x="349384" y="2547673"/>
            <a:ext cx="732971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8000" b="1" dirty="0" err="1">
                <a:solidFill>
                  <a:schemeClr val="bg1"/>
                </a:solidFill>
                <a:latin typeface="+mj-lt"/>
              </a:rPr>
              <a:t>Копії</a:t>
            </a:r>
            <a:r>
              <a:rPr lang="ru-RU" sz="8000" b="1" dirty="0">
                <a:solidFill>
                  <a:schemeClr val="bg1"/>
                </a:solidFill>
                <a:latin typeface="+mj-lt"/>
              </a:rPr>
              <a:t> та </a:t>
            </a:r>
            <a:r>
              <a:rPr lang="ru-RU" sz="8000" b="1" dirty="0" err="1">
                <a:solidFill>
                  <a:schemeClr val="bg1"/>
                </a:solidFill>
                <a:latin typeface="+mj-lt"/>
              </a:rPr>
              <a:t>підробки</a:t>
            </a:r>
            <a:r>
              <a:rPr lang="ru-RU" sz="8000" b="1" dirty="0">
                <a:solidFill>
                  <a:schemeClr val="bg1"/>
                </a:solidFill>
                <a:latin typeface="+mj-lt"/>
              </a:rPr>
              <a:t> в </a:t>
            </a:r>
            <a:r>
              <a:rPr lang="ru-RU" sz="8000" b="1" dirty="0" err="1">
                <a:solidFill>
                  <a:schemeClr val="bg1"/>
                </a:solidFill>
                <a:latin typeface="+mj-lt"/>
              </a:rPr>
              <a:t>мистецтві</a:t>
            </a:r>
            <a:endParaRPr lang="uk-UA" sz="8000" b="1" dirty="0">
              <a:solidFill>
                <a:schemeClr val="bg1"/>
              </a:solidFill>
            </a:endParaRPr>
          </a:p>
        </p:txBody>
      </p:sp>
      <p:pic>
        <p:nvPicPr>
          <p:cNvPr id="18" name="Графіка 17">
            <a:extLst>
              <a:ext uri="{FF2B5EF4-FFF2-40B4-BE49-F238E27FC236}">
                <a16:creationId xmlns:a16="http://schemas.microsoft.com/office/drawing/2014/main" id="{BCA1C4DA-5A98-41E9-BAE3-47BAED12E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431" y="386763"/>
            <a:ext cx="2222770" cy="1600395"/>
          </a:xfrm>
          <a:prstGeom prst="rect">
            <a:avLst/>
          </a:prstGeom>
        </p:spPr>
      </p:pic>
      <p:pic>
        <p:nvPicPr>
          <p:cNvPr id="32" name="Місце для зображення 31">
            <a:extLst>
              <a:ext uri="{FF2B5EF4-FFF2-40B4-BE49-F238E27FC236}">
                <a16:creationId xmlns:a16="http://schemas.microsoft.com/office/drawing/2014/main" id="{C2F2C1D9-9253-4AA0-8E04-4416F21A8E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5" r="23789"/>
          <a:stretch/>
        </p:blipFill>
        <p:spPr>
          <a:xfrm>
            <a:off x="6419851" y="197762"/>
            <a:ext cx="5766456" cy="6687610"/>
          </a:xfrm>
        </p:spPr>
      </p:pic>
    </p:spTree>
    <p:extLst>
      <p:ext uri="{BB962C8B-B14F-4D97-AF65-F5344CB8AC3E}">
        <p14:creationId xmlns:p14="http://schemas.microsoft.com/office/powerpoint/2010/main" val="2016708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3">
            <a:extLst>
              <a:ext uri="{FF2B5EF4-FFF2-40B4-BE49-F238E27FC236}">
                <a16:creationId xmlns:a16="http://schemas.microsoft.com/office/drawing/2014/main" id="{E63C286C-39DC-4A8A-876E-DFDDFB860646}"/>
              </a:ext>
            </a:extLst>
          </p:cNvPr>
          <p:cNvGrpSpPr/>
          <p:nvPr/>
        </p:nvGrpSpPr>
        <p:grpSpPr>
          <a:xfrm>
            <a:off x="181811" y="3346286"/>
            <a:ext cx="647125" cy="165427"/>
            <a:chOff x="795585" y="3421099"/>
            <a:chExt cx="1066015" cy="272508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9F809F3-D8D8-41BE-AA12-298B45275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275">
              <a:extLst>
                <a:ext uri="{FF2B5EF4-FFF2-40B4-BE49-F238E27FC236}">
                  <a16:creationId xmlns:a16="http://schemas.microsoft.com/office/drawing/2014/main" id="{68A0D4CD-D6D3-4F0B-B910-6159B72F3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5BB9A5D-5B1E-4621-B205-DC27DD955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64EAC6-7810-4491-A39E-B67B59631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18" y="468790"/>
            <a:ext cx="7392364" cy="4928242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C02BA2A-FA42-4A22-8C06-530AA6CDB6A4}"/>
              </a:ext>
            </a:extLst>
          </p:cNvPr>
          <p:cNvSpPr/>
          <p:nvPr/>
        </p:nvSpPr>
        <p:spPr>
          <a:xfrm>
            <a:off x="762000" y="5479234"/>
            <a:ext cx="10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Енді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Воргол, робота за мотивами </a:t>
            </a:r>
          </a:p>
          <a:p>
            <a:pPr algn="ctr">
              <a:spcAft>
                <a:spcPts val="0"/>
              </a:spcAft>
            </a:pPr>
            <a:r>
              <a:rPr lang="ru-RU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Народження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Венери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Сандро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Боттічеллі</a:t>
            </a:r>
            <a:endParaRPr lang="ru-UA" sz="3600" b="1" kern="50" dirty="0">
              <a:solidFill>
                <a:schemeClr val="bg1"/>
              </a:solidFill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0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CE528C-CFE5-411B-BB53-0E2B7311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598"/>
            <a:ext cx="6028944" cy="39539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158982-696C-4599-B831-1CE362AE8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8" y="1364598"/>
            <a:ext cx="6040391" cy="395397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9B2D350-9AC8-489E-8811-C91E2B68953F}"/>
              </a:ext>
            </a:extLst>
          </p:cNvPr>
          <p:cNvSpPr/>
          <p:nvPr/>
        </p:nvSpPr>
        <p:spPr>
          <a:xfrm>
            <a:off x="1690658" y="5487749"/>
            <a:ext cx="88106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kern="5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Авторський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повтор 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картини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Антуана Ватто </a:t>
            </a:r>
          </a:p>
          <a:p>
            <a:pPr algn="ctr"/>
            <a:r>
              <a:rPr lang="ru-RU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«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Паломництво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на 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острів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Киферу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E56022D-15AE-4756-8425-18B152E5DFFB}"/>
              </a:ext>
            </a:extLst>
          </p:cNvPr>
          <p:cNvSpPr/>
          <p:nvPr/>
        </p:nvSpPr>
        <p:spPr>
          <a:xfrm>
            <a:off x="1891691" y="535482"/>
            <a:ext cx="2245561" cy="908864"/>
          </a:xfrm>
          <a:prstGeom prst="ellipse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1717 р.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6A483EA-055F-4C6D-8CF9-A2CAB861CCED}"/>
              </a:ext>
            </a:extLst>
          </p:cNvPr>
          <p:cNvSpPr/>
          <p:nvPr/>
        </p:nvSpPr>
        <p:spPr>
          <a:xfrm>
            <a:off x="8054750" y="535482"/>
            <a:ext cx="2245561" cy="908864"/>
          </a:xfrm>
          <a:prstGeom prst="ellipse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1718 р.</a:t>
            </a:r>
          </a:p>
        </p:txBody>
      </p:sp>
    </p:spTree>
    <p:extLst>
      <p:ext uri="{BB962C8B-B14F-4D97-AF65-F5344CB8AC3E}">
        <p14:creationId xmlns:p14="http://schemas.microsoft.com/office/powerpoint/2010/main" val="145549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48EB4D-4DBC-4102-AF6F-9097A4042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6525"/>
          <a:stretch/>
        </p:blipFill>
        <p:spPr>
          <a:xfrm>
            <a:off x="437501" y="1"/>
            <a:ext cx="11316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52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3">
            <a:extLst>
              <a:ext uri="{FF2B5EF4-FFF2-40B4-BE49-F238E27FC236}">
                <a16:creationId xmlns:a16="http://schemas.microsoft.com/office/drawing/2014/main" id="{E63C286C-39DC-4A8A-876E-DFDDFB860646}"/>
              </a:ext>
            </a:extLst>
          </p:cNvPr>
          <p:cNvGrpSpPr/>
          <p:nvPr/>
        </p:nvGrpSpPr>
        <p:grpSpPr>
          <a:xfrm>
            <a:off x="181811" y="3346286"/>
            <a:ext cx="647125" cy="165427"/>
            <a:chOff x="795585" y="3421099"/>
            <a:chExt cx="1066015" cy="272508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9F809F3-D8D8-41BE-AA12-298B45275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275">
              <a:extLst>
                <a:ext uri="{FF2B5EF4-FFF2-40B4-BE49-F238E27FC236}">
                  <a16:creationId xmlns:a16="http://schemas.microsoft.com/office/drawing/2014/main" id="{68A0D4CD-D6D3-4F0B-B910-6159B72F3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5BB9A5D-5B1E-4621-B205-DC27DD955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64EAC6-7810-4491-A39E-B67B59631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"/>
          <a:stretch/>
        </p:blipFill>
        <p:spPr>
          <a:xfrm>
            <a:off x="1693104" y="0"/>
            <a:ext cx="5523611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C02BA2A-FA42-4A22-8C06-530AA6CDB6A4}"/>
              </a:ext>
            </a:extLst>
          </p:cNvPr>
          <p:cNvSpPr/>
          <p:nvPr/>
        </p:nvSpPr>
        <p:spPr>
          <a:xfrm>
            <a:off x="7357030" y="3196753"/>
            <a:ext cx="475368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54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Мікеланджело</a:t>
            </a:r>
            <a:endParaRPr lang="uk-UA" sz="2400" b="1" kern="5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uk-UA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італійський скульптор, художник, архітектор, </a:t>
            </a:r>
          </a:p>
          <a:p>
            <a:pPr>
              <a:spcAft>
                <a:spcPts val="0"/>
              </a:spcAft>
            </a:pPr>
            <a:r>
              <a:rPr lang="uk-UA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поет та інженер; </a:t>
            </a:r>
          </a:p>
          <a:p>
            <a:pPr>
              <a:spcAft>
                <a:spcPts val="0"/>
              </a:spcAft>
            </a:pPr>
            <a:r>
              <a:rPr lang="en-US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Metropolitan Museum of Art, </a:t>
            </a:r>
            <a:endParaRPr lang="uk-UA" sz="2800" b="1" kern="5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online collection</a:t>
            </a:r>
            <a:endParaRPr lang="uk-UA" sz="2800" b="1" kern="5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(The Met object ID 436771)</a:t>
            </a:r>
            <a:endParaRPr lang="ru-UA" sz="2800" b="1" kern="50" dirty="0">
              <a:solidFill>
                <a:schemeClr val="bg1"/>
              </a:solidFill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82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7E05F95-5BA1-4709-844E-92ED426F0A03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3735206-A189-44AA-80A0-B7781A1E8254}"/>
              </a:ext>
            </a:extLst>
          </p:cNvPr>
          <p:cNvSpPr/>
          <p:nvPr/>
        </p:nvSpPr>
        <p:spPr>
          <a:xfrm>
            <a:off x="880155" y="437821"/>
            <a:ext cx="5029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Джерела фото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3A3AAD5D-64D6-49FB-80B0-55F21D24B053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B764642-AEAF-4778-AE88-03C45BFD4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6A38287-D839-48CA-B61E-28F04C9CB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C730A40-693F-4237-ABED-B22C4C32A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049FBE43-82D6-4733-9DA8-BB0F997D1A06}"/>
              </a:ext>
            </a:extLst>
          </p:cNvPr>
          <p:cNvSpPr/>
          <p:nvPr/>
        </p:nvSpPr>
        <p:spPr>
          <a:xfrm>
            <a:off x="880155" y="1737604"/>
            <a:ext cx="1075412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wikimedia.org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brown.edu</a:t>
            </a:r>
            <a:endParaRPr lang="uk-UA" sz="2800" b="1" kern="5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picclickimg.com </a:t>
            </a:r>
          </a:p>
        </p:txBody>
      </p:sp>
    </p:spTree>
    <p:extLst>
      <p:ext uri="{BB962C8B-B14F-4D97-AF65-F5344CB8AC3E}">
        <p14:creationId xmlns:p14="http://schemas.microsoft.com/office/powerpoint/2010/main" val="191771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3">
            <a:extLst>
              <a:ext uri="{FF2B5EF4-FFF2-40B4-BE49-F238E27FC236}">
                <a16:creationId xmlns:a16="http://schemas.microsoft.com/office/drawing/2014/main" id="{DAA3B22A-8B8B-4A54-80A1-A4EC8EF83D75}"/>
              </a:ext>
            </a:extLst>
          </p:cNvPr>
          <p:cNvGrpSpPr/>
          <p:nvPr/>
        </p:nvGrpSpPr>
        <p:grpSpPr>
          <a:xfrm>
            <a:off x="181811" y="3346286"/>
            <a:ext cx="647125" cy="165427"/>
            <a:chOff x="795585" y="3421099"/>
            <a:chExt cx="1066015" cy="27250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C0AF8B8-E6E2-489A-8A92-3DF2590B9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75">
              <a:extLst>
                <a:ext uri="{FF2B5EF4-FFF2-40B4-BE49-F238E27FC236}">
                  <a16:creationId xmlns:a16="http://schemas.microsoft.com/office/drawing/2014/main" id="{80527503-3314-41BC-B59B-32B1FBF19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B7D43B-28C6-4E0B-9290-4E96411D8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1EAAB2D2-1247-4FBC-BFFC-FE3EB7D70AE2}"/>
              </a:ext>
            </a:extLst>
          </p:cNvPr>
          <p:cNvGrpSpPr/>
          <p:nvPr/>
        </p:nvGrpSpPr>
        <p:grpSpPr>
          <a:xfrm>
            <a:off x="-1071906" y="2954708"/>
            <a:ext cx="930700" cy="944202"/>
            <a:chOff x="184208" y="3150393"/>
            <a:chExt cx="544925" cy="552831"/>
          </a:xfrm>
        </p:grpSpPr>
        <p:sp>
          <p:nvSpPr>
            <p:cNvPr id="10" name="Полілінія: фігура 9">
              <a:extLst>
                <a:ext uri="{FF2B5EF4-FFF2-40B4-BE49-F238E27FC236}">
                  <a16:creationId xmlns:a16="http://schemas.microsoft.com/office/drawing/2014/main" id="{B7517A29-F066-443F-879C-E23E95C9A3D3}"/>
                </a:ext>
              </a:extLst>
            </p:cNvPr>
            <p:cNvSpPr/>
            <p:nvPr/>
          </p:nvSpPr>
          <p:spPr>
            <a:xfrm>
              <a:off x="283268" y="3607974"/>
              <a:ext cx="152400" cy="95250"/>
            </a:xfrm>
            <a:custGeom>
              <a:avLst/>
              <a:gdLst>
                <a:gd name="connsiteX0" fmla="*/ 77534 w 152400"/>
                <a:gd name="connsiteY0" fmla="*/ 27242 h 95250"/>
                <a:gd name="connsiteX1" fmla="*/ 28385 w 152400"/>
                <a:gd name="connsiteY1" fmla="*/ 7144 h 95250"/>
                <a:gd name="connsiteX2" fmla="*/ 7144 w 152400"/>
                <a:gd name="connsiteY2" fmla="*/ 57436 h 95250"/>
                <a:gd name="connsiteX3" fmla="*/ 7144 w 152400"/>
                <a:gd name="connsiteY3" fmla="*/ 78200 h 95250"/>
                <a:gd name="connsiteX4" fmla="*/ 17240 w 152400"/>
                <a:gd name="connsiteY4" fmla="*/ 88297 h 95250"/>
                <a:gd name="connsiteX5" fmla="*/ 137922 w 152400"/>
                <a:gd name="connsiteY5" fmla="*/ 88297 h 95250"/>
                <a:gd name="connsiteX6" fmla="*/ 148019 w 152400"/>
                <a:gd name="connsiteY6" fmla="*/ 78200 h 95250"/>
                <a:gd name="connsiteX7" fmla="*/ 148019 w 152400"/>
                <a:gd name="connsiteY7" fmla="*/ 57436 h 95250"/>
                <a:gd name="connsiteX8" fmla="*/ 126778 w 152400"/>
                <a:gd name="connsiteY8" fmla="*/ 7144 h 95250"/>
                <a:gd name="connsiteX9" fmla="*/ 77534 w 152400"/>
                <a:gd name="connsiteY9" fmla="*/ 2724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95250">
                  <a:moveTo>
                    <a:pt x="77534" y="27242"/>
                  </a:moveTo>
                  <a:cubicBezTo>
                    <a:pt x="58388" y="27242"/>
                    <a:pt x="41148" y="19526"/>
                    <a:pt x="28385" y="7144"/>
                  </a:cubicBezTo>
                  <a:cubicBezTo>
                    <a:pt x="15335" y="19907"/>
                    <a:pt x="7144" y="37719"/>
                    <a:pt x="7144" y="57436"/>
                  </a:cubicBezTo>
                  <a:lnTo>
                    <a:pt x="7144" y="78200"/>
                  </a:lnTo>
                  <a:cubicBezTo>
                    <a:pt x="7144" y="83725"/>
                    <a:pt x="11621" y="88297"/>
                    <a:pt x="17240" y="88297"/>
                  </a:cubicBezTo>
                  <a:lnTo>
                    <a:pt x="137922" y="88297"/>
                  </a:lnTo>
                  <a:cubicBezTo>
                    <a:pt x="143447" y="88297"/>
                    <a:pt x="148019" y="83820"/>
                    <a:pt x="148019" y="78200"/>
                  </a:cubicBezTo>
                  <a:lnTo>
                    <a:pt x="148019" y="57436"/>
                  </a:lnTo>
                  <a:cubicBezTo>
                    <a:pt x="148019" y="37719"/>
                    <a:pt x="139827" y="19907"/>
                    <a:pt x="126778" y="7144"/>
                  </a:cubicBezTo>
                  <a:cubicBezTo>
                    <a:pt x="114014" y="19526"/>
                    <a:pt x="96679" y="27242"/>
                    <a:pt x="77534" y="27242"/>
                  </a:cubicBezTo>
                  <a:close/>
                </a:path>
              </a:pathLst>
            </a:custGeom>
            <a:solidFill>
              <a:srgbClr val="BEDC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1" name="Полілінія: фігура 10">
              <a:extLst>
                <a:ext uri="{FF2B5EF4-FFF2-40B4-BE49-F238E27FC236}">
                  <a16:creationId xmlns:a16="http://schemas.microsoft.com/office/drawing/2014/main" id="{4B2C5FC7-3131-4C29-8BA3-521CD39D7507}"/>
                </a:ext>
              </a:extLst>
            </p:cNvPr>
            <p:cNvSpPr/>
            <p:nvPr/>
          </p:nvSpPr>
          <p:spPr>
            <a:xfrm>
              <a:off x="481483" y="3607974"/>
              <a:ext cx="152400" cy="95250"/>
            </a:xfrm>
            <a:custGeom>
              <a:avLst/>
              <a:gdLst>
                <a:gd name="connsiteX0" fmla="*/ 77533 w 152400"/>
                <a:gd name="connsiteY0" fmla="*/ 27242 h 95250"/>
                <a:gd name="connsiteX1" fmla="*/ 28384 w 152400"/>
                <a:gd name="connsiteY1" fmla="*/ 7144 h 95250"/>
                <a:gd name="connsiteX2" fmla="*/ 7144 w 152400"/>
                <a:gd name="connsiteY2" fmla="*/ 57436 h 95250"/>
                <a:gd name="connsiteX3" fmla="*/ 7144 w 152400"/>
                <a:gd name="connsiteY3" fmla="*/ 78200 h 95250"/>
                <a:gd name="connsiteX4" fmla="*/ 17240 w 152400"/>
                <a:gd name="connsiteY4" fmla="*/ 88297 h 95250"/>
                <a:gd name="connsiteX5" fmla="*/ 137922 w 152400"/>
                <a:gd name="connsiteY5" fmla="*/ 88297 h 95250"/>
                <a:gd name="connsiteX6" fmla="*/ 148019 w 152400"/>
                <a:gd name="connsiteY6" fmla="*/ 78200 h 95250"/>
                <a:gd name="connsiteX7" fmla="*/ 148019 w 152400"/>
                <a:gd name="connsiteY7" fmla="*/ 57436 h 95250"/>
                <a:gd name="connsiteX8" fmla="*/ 126778 w 152400"/>
                <a:gd name="connsiteY8" fmla="*/ 7144 h 95250"/>
                <a:gd name="connsiteX9" fmla="*/ 77533 w 152400"/>
                <a:gd name="connsiteY9" fmla="*/ 2724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95250">
                  <a:moveTo>
                    <a:pt x="77533" y="27242"/>
                  </a:moveTo>
                  <a:cubicBezTo>
                    <a:pt x="58388" y="27242"/>
                    <a:pt x="41148" y="19526"/>
                    <a:pt x="28384" y="7144"/>
                  </a:cubicBezTo>
                  <a:cubicBezTo>
                    <a:pt x="15335" y="19907"/>
                    <a:pt x="7144" y="37719"/>
                    <a:pt x="7144" y="57436"/>
                  </a:cubicBezTo>
                  <a:lnTo>
                    <a:pt x="7144" y="78200"/>
                  </a:lnTo>
                  <a:cubicBezTo>
                    <a:pt x="7144" y="83725"/>
                    <a:pt x="11621" y="88297"/>
                    <a:pt x="17240" y="88297"/>
                  </a:cubicBezTo>
                  <a:lnTo>
                    <a:pt x="137922" y="88297"/>
                  </a:lnTo>
                  <a:cubicBezTo>
                    <a:pt x="143447" y="88297"/>
                    <a:pt x="148019" y="83820"/>
                    <a:pt x="148019" y="78200"/>
                  </a:cubicBezTo>
                  <a:lnTo>
                    <a:pt x="148019" y="57436"/>
                  </a:lnTo>
                  <a:cubicBezTo>
                    <a:pt x="148019" y="37719"/>
                    <a:pt x="139827" y="19907"/>
                    <a:pt x="126778" y="7144"/>
                  </a:cubicBezTo>
                  <a:cubicBezTo>
                    <a:pt x="113919" y="19526"/>
                    <a:pt x="96583" y="27242"/>
                    <a:pt x="77533" y="27242"/>
                  </a:cubicBezTo>
                  <a:close/>
                </a:path>
              </a:pathLst>
            </a:custGeom>
            <a:solidFill>
              <a:srgbClr val="BEDC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2" name="Полілінія: фігура 11">
              <a:extLst>
                <a:ext uri="{FF2B5EF4-FFF2-40B4-BE49-F238E27FC236}">
                  <a16:creationId xmlns:a16="http://schemas.microsoft.com/office/drawing/2014/main" id="{C79160C1-D955-44F1-B52C-CB25075A5033}"/>
                </a:ext>
              </a:extLst>
            </p:cNvPr>
            <p:cNvSpPr/>
            <p:nvPr/>
          </p:nvSpPr>
          <p:spPr>
            <a:xfrm>
              <a:off x="428334" y="3220159"/>
              <a:ext cx="76200" cy="95250"/>
            </a:xfrm>
            <a:custGeom>
              <a:avLst/>
              <a:gdLst>
                <a:gd name="connsiteX0" fmla="*/ 68199 w 76200"/>
                <a:gd name="connsiteY0" fmla="*/ 39581 h 95250"/>
                <a:gd name="connsiteX1" fmla="*/ 20955 w 76200"/>
                <a:gd name="connsiteY1" fmla="*/ 8625 h 95250"/>
                <a:gd name="connsiteX2" fmla="*/ 7144 w 76200"/>
                <a:gd name="connsiteY2" fmla="*/ 16721 h 95250"/>
                <a:gd name="connsiteX3" fmla="*/ 7144 w 76200"/>
                <a:gd name="connsiteY3" fmla="*/ 78633 h 95250"/>
                <a:gd name="connsiteX4" fmla="*/ 20955 w 76200"/>
                <a:gd name="connsiteY4" fmla="*/ 86730 h 95250"/>
                <a:gd name="connsiteX5" fmla="*/ 68199 w 76200"/>
                <a:gd name="connsiteY5" fmla="*/ 55773 h 95250"/>
                <a:gd name="connsiteX6" fmla="*/ 68199 w 76200"/>
                <a:gd name="connsiteY6" fmla="*/ 3958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95250">
                  <a:moveTo>
                    <a:pt x="68199" y="39581"/>
                  </a:moveTo>
                  <a:lnTo>
                    <a:pt x="20955" y="8625"/>
                  </a:lnTo>
                  <a:cubicBezTo>
                    <a:pt x="15240" y="4529"/>
                    <a:pt x="7144" y="9482"/>
                    <a:pt x="7144" y="16721"/>
                  </a:cubicBezTo>
                  <a:lnTo>
                    <a:pt x="7144" y="78633"/>
                  </a:lnTo>
                  <a:cubicBezTo>
                    <a:pt x="7144" y="85968"/>
                    <a:pt x="15240" y="90825"/>
                    <a:pt x="20955" y="86730"/>
                  </a:cubicBezTo>
                  <a:lnTo>
                    <a:pt x="68199" y="55773"/>
                  </a:lnTo>
                  <a:cubicBezTo>
                    <a:pt x="73914" y="51773"/>
                    <a:pt x="73914" y="43677"/>
                    <a:pt x="68199" y="3958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3" name="Полілінія: фігура 12">
              <a:extLst>
                <a:ext uri="{FF2B5EF4-FFF2-40B4-BE49-F238E27FC236}">
                  <a16:creationId xmlns:a16="http://schemas.microsoft.com/office/drawing/2014/main" id="{F2C9C7D1-D2CB-4DF9-B327-5650ACCBE961}"/>
                </a:ext>
              </a:extLst>
            </p:cNvPr>
            <p:cNvSpPr/>
            <p:nvPr/>
          </p:nvSpPr>
          <p:spPr>
            <a:xfrm>
              <a:off x="231929" y="3150393"/>
              <a:ext cx="447675" cy="228600"/>
            </a:xfrm>
            <a:custGeom>
              <a:avLst/>
              <a:gdLst>
                <a:gd name="connsiteX0" fmla="*/ 408051 w 447675"/>
                <a:gd name="connsiteY0" fmla="*/ 7144 h 228600"/>
                <a:gd name="connsiteX1" fmla="*/ 47911 w 447675"/>
                <a:gd name="connsiteY1" fmla="*/ 7144 h 228600"/>
                <a:gd name="connsiteX2" fmla="*/ 7144 w 447675"/>
                <a:gd name="connsiteY2" fmla="*/ 47911 h 228600"/>
                <a:gd name="connsiteX3" fmla="*/ 7144 w 447675"/>
                <a:gd name="connsiteY3" fmla="*/ 186976 h 228600"/>
                <a:gd name="connsiteX4" fmla="*/ 47911 w 447675"/>
                <a:gd name="connsiteY4" fmla="*/ 227743 h 228600"/>
                <a:gd name="connsiteX5" fmla="*/ 408051 w 447675"/>
                <a:gd name="connsiteY5" fmla="*/ 227743 h 228600"/>
                <a:gd name="connsiteX6" fmla="*/ 448818 w 447675"/>
                <a:gd name="connsiteY6" fmla="*/ 186976 h 228600"/>
                <a:gd name="connsiteX7" fmla="*/ 448818 w 447675"/>
                <a:gd name="connsiteY7" fmla="*/ 47911 h 228600"/>
                <a:gd name="connsiteX8" fmla="*/ 408051 w 447675"/>
                <a:gd name="connsiteY8" fmla="*/ 7144 h 228600"/>
                <a:gd name="connsiteX9" fmla="*/ 228029 w 447675"/>
                <a:gd name="connsiteY9" fmla="*/ 198882 h 228600"/>
                <a:gd name="connsiteX10" fmla="*/ 146590 w 447675"/>
                <a:gd name="connsiteY10" fmla="*/ 117443 h 228600"/>
                <a:gd name="connsiteX11" fmla="*/ 228029 w 447675"/>
                <a:gd name="connsiteY11" fmla="*/ 36005 h 228600"/>
                <a:gd name="connsiteX12" fmla="*/ 309467 w 447675"/>
                <a:gd name="connsiteY12" fmla="*/ 117443 h 228600"/>
                <a:gd name="connsiteX13" fmla="*/ 228029 w 447675"/>
                <a:gd name="connsiteY13" fmla="*/ 198882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7675" h="228600">
                  <a:moveTo>
                    <a:pt x="408051" y="7144"/>
                  </a:moveTo>
                  <a:lnTo>
                    <a:pt x="47911" y="7144"/>
                  </a:lnTo>
                  <a:cubicBezTo>
                    <a:pt x="25336" y="7144"/>
                    <a:pt x="7144" y="25432"/>
                    <a:pt x="7144" y="47911"/>
                  </a:cubicBezTo>
                  <a:lnTo>
                    <a:pt x="7144" y="186976"/>
                  </a:lnTo>
                  <a:cubicBezTo>
                    <a:pt x="7144" y="209455"/>
                    <a:pt x="25432" y="227743"/>
                    <a:pt x="47911" y="227743"/>
                  </a:cubicBezTo>
                  <a:lnTo>
                    <a:pt x="408051" y="227743"/>
                  </a:lnTo>
                  <a:cubicBezTo>
                    <a:pt x="430530" y="227743"/>
                    <a:pt x="448818" y="209455"/>
                    <a:pt x="448818" y="186976"/>
                  </a:cubicBezTo>
                  <a:lnTo>
                    <a:pt x="448818" y="47911"/>
                  </a:lnTo>
                  <a:cubicBezTo>
                    <a:pt x="448818" y="25432"/>
                    <a:pt x="430625" y="7144"/>
                    <a:pt x="408051" y="7144"/>
                  </a:cubicBezTo>
                  <a:close/>
                  <a:moveTo>
                    <a:pt x="228029" y="198882"/>
                  </a:moveTo>
                  <a:cubicBezTo>
                    <a:pt x="183261" y="198882"/>
                    <a:pt x="146590" y="162211"/>
                    <a:pt x="146590" y="117443"/>
                  </a:cubicBezTo>
                  <a:cubicBezTo>
                    <a:pt x="146590" y="72676"/>
                    <a:pt x="183261" y="36005"/>
                    <a:pt x="228029" y="36005"/>
                  </a:cubicBezTo>
                  <a:cubicBezTo>
                    <a:pt x="272796" y="36005"/>
                    <a:pt x="309467" y="72676"/>
                    <a:pt x="309467" y="117443"/>
                  </a:cubicBezTo>
                  <a:cubicBezTo>
                    <a:pt x="309467" y="162211"/>
                    <a:pt x="272796" y="198882"/>
                    <a:pt x="228029" y="1988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4" name="Полілінія: фігура 13">
              <a:extLst>
                <a:ext uri="{FF2B5EF4-FFF2-40B4-BE49-F238E27FC236}">
                  <a16:creationId xmlns:a16="http://schemas.microsoft.com/office/drawing/2014/main" id="{A6CCF270-00ED-486F-A04A-25502F3A5AD4}"/>
                </a:ext>
              </a:extLst>
            </p:cNvPr>
            <p:cNvSpPr/>
            <p:nvPr/>
          </p:nvSpPr>
          <p:spPr>
            <a:xfrm>
              <a:off x="204306" y="3383565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5" name="Полілінія: фігура 14">
              <a:extLst>
                <a:ext uri="{FF2B5EF4-FFF2-40B4-BE49-F238E27FC236}">
                  <a16:creationId xmlns:a16="http://schemas.microsoft.com/office/drawing/2014/main" id="{82B03A7C-2CFF-44DC-90DE-5E4A226727A7}"/>
                </a:ext>
              </a:extLst>
            </p:cNvPr>
            <p:cNvSpPr/>
            <p:nvPr/>
          </p:nvSpPr>
          <p:spPr>
            <a:xfrm>
              <a:off x="402521" y="3383565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6" name="Полілінія: фігура 15">
              <a:extLst>
                <a:ext uri="{FF2B5EF4-FFF2-40B4-BE49-F238E27FC236}">
                  <a16:creationId xmlns:a16="http://schemas.microsoft.com/office/drawing/2014/main" id="{F772845F-7FBC-426F-B58C-57F11C4A0C27}"/>
                </a:ext>
              </a:extLst>
            </p:cNvPr>
            <p:cNvSpPr/>
            <p:nvPr/>
          </p:nvSpPr>
          <p:spPr>
            <a:xfrm>
              <a:off x="600641" y="3383565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7" name="Полілінія: фігура 16">
              <a:extLst>
                <a:ext uri="{FF2B5EF4-FFF2-40B4-BE49-F238E27FC236}">
                  <a16:creationId xmlns:a16="http://schemas.microsoft.com/office/drawing/2014/main" id="{BFC53CFF-D7BA-44B4-8D75-02E6FBC5B2F8}"/>
                </a:ext>
              </a:extLst>
            </p:cNvPr>
            <p:cNvSpPr/>
            <p:nvPr/>
          </p:nvSpPr>
          <p:spPr>
            <a:xfrm>
              <a:off x="283268" y="3607974"/>
              <a:ext cx="152400" cy="95250"/>
            </a:xfrm>
            <a:custGeom>
              <a:avLst/>
              <a:gdLst>
                <a:gd name="connsiteX0" fmla="*/ 77534 w 152400"/>
                <a:gd name="connsiteY0" fmla="*/ 27242 h 95250"/>
                <a:gd name="connsiteX1" fmla="*/ 28385 w 152400"/>
                <a:gd name="connsiteY1" fmla="*/ 7144 h 95250"/>
                <a:gd name="connsiteX2" fmla="*/ 7144 w 152400"/>
                <a:gd name="connsiteY2" fmla="*/ 57436 h 95250"/>
                <a:gd name="connsiteX3" fmla="*/ 7144 w 152400"/>
                <a:gd name="connsiteY3" fmla="*/ 78200 h 95250"/>
                <a:gd name="connsiteX4" fmla="*/ 17240 w 152400"/>
                <a:gd name="connsiteY4" fmla="*/ 88297 h 95250"/>
                <a:gd name="connsiteX5" fmla="*/ 137922 w 152400"/>
                <a:gd name="connsiteY5" fmla="*/ 88297 h 95250"/>
                <a:gd name="connsiteX6" fmla="*/ 148019 w 152400"/>
                <a:gd name="connsiteY6" fmla="*/ 78200 h 95250"/>
                <a:gd name="connsiteX7" fmla="*/ 148019 w 152400"/>
                <a:gd name="connsiteY7" fmla="*/ 57436 h 95250"/>
                <a:gd name="connsiteX8" fmla="*/ 126778 w 152400"/>
                <a:gd name="connsiteY8" fmla="*/ 7144 h 95250"/>
                <a:gd name="connsiteX9" fmla="*/ 77534 w 152400"/>
                <a:gd name="connsiteY9" fmla="*/ 2724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95250">
                  <a:moveTo>
                    <a:pt x="77534" y="27242"/>
                  </a:moveTo>
                  <a:cubicBezTo>
                    <a:pt x="58388" y="27242"/>
                    <a:pt x="41148" y="19526"/>
                    <a:pt x="28385" y="7144"/>
                  </a:cubicBezTo>
                  <a:cubicBezTo>
                    <a:pt x="15335" y="19907"/>
                    <a:pt x="7144" y="37719"/>
                    <a:pt x="7144" y="57436"/>
                  </a:cubicBezTo>
                  <a:lnTo>
                    <a:pt x="7144" y="78200"/>
                  </a:lnTo>
                  <a:cubicBezTo>
                    <a:pt x="7144" y="83725"/>
                    <a:pt x="11621" y="88297"/>
                    <a:pt x="17240" y="88297"/>
                  </a:cubicBezTo>
                  <a:lnTo>
                    <a:pt x="137922" y="88297"/>
                  </a:lnTo>
                  <a:cubicBezTo>
                    <a:pt x="143447" y="88297"/>
                    <a:pt x="148019" y="83820"/>
                    <a:pt x="148019" y="78200"/>
                  </a:cubicBezTo>
                  <a:lnTo>
                    <a:pt x="148019" y="57436"/>
                  </a:lnTo>
                  <a:cubicBezTo>
                    <a:pt x="148019" y="37719"/>
                    <a:pt x="139827" y="19907"/>
                    <a:pt x="126778" y="7144"/>
                  </a:cubicBezTo>
                  <a:cubicBezTo>
                    <a:pt x="114014" y="19526"/>
                    <a:pt x="96679" y="27242"/>
                    <a:pt x="77534" y="2724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8" name="Полілінія: фігура 17">
              <a:extLst>
                <a:ext uri="{FF2B5EF4-FFF2-40B4-BE49-F238E27FC236}">
                  <a16:creationId xmlns:a16="http://schemas.microsoft.com/office/drawing/2014/main" id="{2700AB28-66AF-4F45-886D-67839F192708}"/>
                </a:ext>
              </a:extLst>
            </p:cNvPr>
            <p:cNvSpPr/>
            <p:nvPr/>
          </p:nvSpPr>
          <p:spPr>
            <a:xfrm>
              <a:off x="303366" y="3510819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9" name="Полілінія: фігура 18">
              <a:extLst>
                <a:ext uri="{FF2B5EF4-FFF2-40B4-BE49-F238E27FC236}">
                  <a16:creationId xmlns:a16="http://schemas.microsoft.com/office/drawing/2014/main" id="{6F295344-8024-49AA-B505-7432A583E2B3}"/>
                </a:ext>
              </a:extLst>
            </p:cNvPr>
            <p:cNvSpPr/>
            <p:nvPr/>
          </p:nvSpPr>
          <p:spPr>
            <a:xfrm>
              <a:off x="481483" y="3607974"/>
              <a:ext cx="152400" cy="95250"/>
            </a:xfrm>
            <a:custGeom>
              <a:avLst/>
              <a:gdLst>
                <a:gd name="connsiteX0" fmla="*/ 77533 w 152400"/>
                <a:gd name="connsiteY0" fmla="*/ 27242 h 95250"/>
                <a:gd name="connsiteX1" fmla="*/ 28384 w 152400"/>
                <a:gd name="connsiteY1" fmla="*/ 7144 h 95250"/>
                <a:gd name="connsiteX2" fmla="*/ 7144 w 152400"/>
                <a:gd name="connsiteY2" fmla="*/ 57436 h 95250"/>
                <a:gd name="connsiteX3" fmla="*/ 7144 w 152400"/>
                <a:gd name="connsiteY3" fmla="*/ 78200 h 95250"/>
                <a:gd name="connsiteX4" fmla="*/ 17240 w 152400"/>
                <a:gd name="connsiteY4" fmla="*/ 88297 h 95250"/>
                <a:gd name="connsiteX5" fmla="*/ 137922 w 152400"/>
                <a:gd name="connsiteY5" fmla="*/ 88297 h 95250"/>
                <a:gd name="connsiteX6" fmla="*/ 148019 w 152400"/>
                <a:gd name="connsiteY6" fmla="*/ 78200 h 95250"/>
                <a:gd name="connsiteX7" fmla="*/ 148019 w 152400"/>
                <a:gd name="connsiteY7" fmla="*/ 57436 h 95250"/>
                <a:gd name="connsiteX8" fmla="*/ 126778 w 152400"/>
                <a:gd name="connsiteY8" fmla="*/ 7144 h 95250"/>
                <a:gd name="connsiteX9" fmla="*/ 77533 w 152400"/>
                <a:gd name="connsiteY9" fmla="*/ 2724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95250">
                  <a:moveTo>
                    <a:pt x="77533" y="27242"/>
                  </a:moveTo>
                  <a:cubicBezTo>
                    <a:pt x="58388" y="27242"/>
                    <a:pt x="41148" y="19526"/>
                    <a:pt x="28384" y="7144"/>
                  </a:cubicBezTo>
                  <a:cubicBezTo>
                    <a:pt x="15335" y="19907"/>
                    <a:pt x="7144" y="37719"/>
                    <a:pt x="7144" y="57436"/>
                  </a:cubicBezTo>
                  <a:lnTo>
                    <a:pt x="7144" y="78200"/>
                  </a:lnTo>
                  <a:cubicBezTo>
                    <a:pt x="7144" y="83725"/>
                    <a:pt x="11621" y="88297"/>
                    <a:pt x="17240" y="88297"/>
                  </a:cubicBezTo>
                  <a:lnTo>
                    <a:pt x="137922" y="88297"/>
                  </a:lnTo>
                  <a:cubicBezTo>
                    <a:pt x="143447" y="88297"/>
                    <a:pt x="148019" y="83820"/>
                    <a:pt x="148019" y="78200"/>
                  </a:cubicBezTo>
                  <a:lnTo>
                    <a:pt x="148019" y="57436"/>
                  </a:lnTo>
                  <a:cubicBezTo>
                    <a:pt x="148019" y="37719"/>
                    <a:pt x="139827" y="19907"/>
                    <a:pt x="126778" y="7144"/>
                  </a:cubicBezTo>
                  <a:cubicBezTo>
                    <a:pt x="113919" y="19526"/>
                    <a:pt x="96583" y="27242"/>
                    <a:pt x="77533" y="2724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20" name="Полілінія: фігура 19">
              <a:extLst>
                <a:ext uri="{FF2B5EF4-FFF2-40B4-BE49-F238E27FC236}">
                  <a16:creationId xmlns:a16="http://schemas.microsoft.com/office/drawing/2014/main" id="{C34792CA-653A-442A-8505-10467F412C17}"/>
                </a:ext>
              </a:extLst>
            </p:cNvPr>
            <p:cNvSpPr/>
            <p:nvPr/>
          </p:nvSpPr>
          <p:spPr>
            <a:xfrm>
              <a:off x="501581" y="3510819"/>
              <a:ext cx="114300" cy="114300"/>
            </a:xfrm>
            <a:custGeom>
              <a:avLst/>
              <a:gdLst>
                <a:gd name="connsiteX0" fmla="*/ 107728 w 114300"/>
                <a:gd name="connsiteY0" fmla="*/ 57436 h 114300"/>
                <a:gd name="connsiteX1" fmla="*/ 57436 w 114300"/>
                <a:gd name="connsiteY1" fmla="*/ 107728 h 114300"/>
                <a:gd name="connsiteX2" fmla="*/ 7144 w 114300"/>
                <a:gd name="connsiteY2" fmla="*/ 57436 h 114300"/>
                <a:gd name="connsiteX3" fmla="*/ 57436 w 114300"/>
                <a:gd name="connsiteY3" fmla="*/ 7144 h 114300"/>
                <a:gd name="connsiteX4" fmla="*/ 107728 w 114300"/>
                <a:gd name="connsiteY4" fmla="*/ 5743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07728" y="57436"/>
                  </a:moveTo>
                  <a:cubicBezTo>
                    <a:pt x="107728" y="85211"/>
                    <a:pt x="85211" y="107728"/>
                    <a:pt x="57436" y="107728"/>
                  </a:cubicBezTo>
                  <a:cubicBezTo>
                    <a:pt x="29660" y="107728"/>
                    <a:pt x="7144" y="85211"/>
                    <a:pt x="7144" y="57436"/>
                  </a:cubicBezTo>
                  <a:cubicBezTo>
                    <a:pt x="7144" y="29660"/>
                    <a:pt x="29660" y="7144"/>
                    <a:pt x="57436" y="7144"/>
                  </a:cubicBezTo>
                  <a:cubicBezTo>
                    <a:pt x="85211" y="7144"/>
                    <a:pt x="107728" y="29660"/>
                    <a:pt x="107728" y="574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21" name="Полілінія: фігура 20">
              <a:extLst>
                <a:ext uri="{FF2B5EF4-FFF2-40B4-BE49-F238E27FC236}">
                  <a16:creationId xmlns:a16="http://schemas.microsoft.com/office/drawing/2014/main" id="{FBDBDCC2-3D9A-49F8-8EB3-A93A29D138F3}"/>
                </a:ext>
              </a:extLst>
            </p:cNvPr>
            <p:cNvSpPr/>
            <p:nvPr/>
          </p:nvSpPr>
          <p:spPr>
            <a:xfrm>
              <a:off x="586258" y="3480625"/>
              <a:ext cx="142875" cy="95250"/>
            </a:xfrm>
            <a:custGeom>
              <a:avLst/>
              <a:gdLst>
                <a:gd name="connsiteX0" fmla="*/ 120968 w 142875"/>
                <a:gd name="connsiteY0" fmla="*/ 7144 h 95250"/>
                <a:gd name="connsiteX1" fmla="*/ 71819 w 142875"/>
                <a:gd name="connsiteY1" fmla="*/ 27242 h 95250"/>
                <a:gd name="connsiteX2" fmla="*/ 22670 w 142875"/>
                <a:gd name="connsiteY2" fmla="*/ 7144 h 95250"/>
                <a:gd name="connsiteX3" fmla="*/ 7144 w 142875"/>
                <a:gd name="connsiteY3" fmla="*/ 29528 h 95250"/>
                <a:gd name="connsiteX4" fmla="*/ 40196 w 142875"/>
                <a:gd name="connsiteY4" fmla="*/ 87535 h 95250"/>
                <a:gd name="connsiteX5" fmla="*/ 40196 w 142875"/>
                <a:gd name="connsiteY5" fmla="*/ 88202 h 95250"/>
                <a:gd name="connsiteX6" fmla="*/ 132112 w 142875"/>
                <a:gd name="connsiteY6" fmla="*/ 88202 h 95250"/>
                <a:gd name="connsiteX7" fmla="*/ 142208 w 142875"/>
                <a:gd name="connsiteY7" fmla="*/ 78105 h 95250"/>
                <a:gd name="connsiteX8" fmla="*/ 142208 w 142875"/>
                <a:gd name="connsiteY8" fmla="*/ 57341 h 95250"/>
                <a:gd name="connsiteX9" fmla="*/ 120968 w 142875"/>
                <a:gd name="connsiteY9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95250">
                  <a:moveTo>
                    <a:pt x="120968" y="7144"/>
                  </a:moveTo>
                  <a:cubicBezTo>
                    <a:pt x="108299" y="19526"/>
                    <a:pt x="90964" y="27242"/>
                    <a:pt x="71819" y="27242"/>
                  </a:cubicBezTo>
                  <a:cubicBezTo>
                    <a:pt x="52673" y="27242"/>
                    <a:pt x="35433" y="19526"/>
                    <a:pt x="22670" y="7144"/>
                  </a:cubicBezTo>
                  <a:cubicBezTo>
                    <a:pt x="16193" y="13526"/>
                    <a:pt x="10858" y="21146"/>
                    <a:pt x="7144" y="29528"/>
                  </a:cubicBezTo>
                  <a:cubicBezTo>
                    <a:pt x="26956" y="41339"/>
                    <a:pt x="40196" y="62865"/>
                    <a:pt x="40196" y="87535"/>
                  </a:cubicBezTo>
                  <a:cubicBezTo>
                    <a:pt x="40196" y="87725"/>
                    <a:pt x="40196" y="88011"/>
                    <a:pt x="40196" y="88202"/>
                  </a:cubicBezTo>
                  <a:lnTo>
                    <a:pt x="132112" y="88202"/>
                  </a:lnTo>
                  <a:cubicBezTo>
                    <a:pt x="137636" y="88202"/>
                    <a:pt x="142208" y="83725"/>
                    <a:pt x="142208" y="78105"/>
                  </a:cubicBezTo>
                  <a:lnTo>
                    <a:pt x="142208" y="57341"/>
                  </a:lnTo>
                  <a:cubicBezTo>
                    <a:pt x="142208" y="37719"/>
                    <a:pt x="134017" y="20003"/>
                    <a:pt x="120968" y="71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22" name="Полілінія: фігура 21">
              <a:extLst>
                <a:ext uri="{FF2B5EF4-FFF2-40B4-BE49-F238E27FC236}">
                  <a16:creationId xmlns:a16="http://schemas.microsoft.com/office/drawing/2014/main" id="{B8A76CB1-8905-4366-A159-BC8080F8D5E1}"/>
                </a:ext>
              </a:extLst>
            </p:cNvPr>
            <p:cNvSpPr/>
            <p:nvPr/>
          </p:nvSpPr>
          <p:spPr>
            <a:xfrm>
              <a:off x="388043" y="3480720"/>
              <a:ext cx="142875" cy="95250"/>
            </a:xfrm>
            <a:custGeom>
              <a:avLst/>
              <a:gdLst>
                <a:gd name="connsiteX0" fmla="*/ 136493 w 142875"/>
                <a:gd name="connsiteY0" fmla="*/ 29527 h 95250"/>
                <a:gd name="connsiteX1" fmla="*/ 120967 w 142875"/>
                <a:gd name="connsiteY1" fmla="*/ 7144 h 95250"/>
                <a:gd name="connsiteX2" fmla="*/ 71819 w 142875"/>
                <a:gd name="connsiteY2" fmla="*/ 27242 h 95250"/>
                <a:gd name="connsiteX3" fmla="*/ 22670 w 142875"/>
                <a:gd name="connsiteY3" fmla="*/ 7144 h 95250"/>
                <a:gd name="connsiteX4" fmla="*/ 7144 w 142875"/>
                <a:gd name="connsiteY4" fmla="*/ 29527 h 95250"/>
                <a:gd name="connsiteX5" fmla="*/ 40196 w 142875"/>
                <a:gd name="connsiteY5" fmla="*/ 87535 h 95250"/>
                <a:gd name="connsiteX6" fmla="*/ 40196 w 142875"/>
                <a:gd name="connsiteY6" fmla="*/ 88201 h 95250"/>
                <a:gd name="connsiteX7" fmla="*/ 103346 w 142875"/>
                <a:gd name="connsiteY7" fmla="*/ 88201 h 95250"/>
                <a:gd name="connsiteX8" fmla="*/ 103346 w 142875"/>
                <a:gd name="connsiteY8" fmla="*/ 87535 h 95250"/>
                <a:gd name="connsiteX9" fmla="*/ 136493 w 142875"/>
                <a:gd name="connsiteY9" fmla="*/ 2952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95250">
                  <a:moveTo>
                    <a:pt x="136493" y="29527"/>
                  </a:moveTo>
                  <a:cubicBezTo>
                    <a:pt x="132779" y="21050"/>
                    <a:pt x="127540" y="13430"/>
                    <a:pt x="120967" y="7144"/>
                  </a:cubicBezTo>
                  <a:cubicBezTo>
                    <a:pt x="108299" y="19526"/>
                    <a:pt x="90964" y="27242"/>
                    <a:pt x="71819" y="27242"/>
                  </a:cubicBezTo>
                  <a:cubicBezTo>
                    <a:pt x="52673" y="27242"/>
                    <a:pt x="35433" y="19526"/>
                    <a:pt x="22670" y="7144"/>
                  </a:cubicBezTo>
                  <a:cubicBezTo>
                    <a:pt x="16193" y="13525"/>
                    <a:pt x="10859" y="21146"/>
                    <a:pt x="7144" y="29527"/>
                  </a:cubicBezTo>
                  <a:cubicBezTo>
                    <a:pt x="26956" y="41339"/>
                    <a:pt x="40196" y="62865"/>
                    <a:pt x="40196" y="87535"/>
                  </a:cubicBezTo>
                  <a:cubicBezTo>
                    <a:pt x="40196" y="87725"/>
                    <a:pt x="40196" y="88011"/>
                    <a:pt x="40196" y="88201"/>
                  </a:cubicBezTo>
                  <a:lnTo>
                    <a:pt x="103346" y="88201"/>
                  </a:lnTo>
                  <a:cubicBezTo>
                    <a:pt x="103346" y="88011"/>
                    <a:pt x="103346" y="87725"/>
                    <a:pt x="103346" y="87535"/>
                  </a:cubicBezTo>
                  <a:cubicBezTo>
                    <a:pt x="103442" y="62865"/>
                    <a:pt x="116681" y="41243"/>
                    <a:pt x="136493" y="2952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23" name="Полілінія: фігура 22">
              <a:extLst>
                <a:ext uri="{FF2B5EF4-FFF2-40B4-BE49-F238E27FC236}">
                  <a16:creationId xmlns:a16="http://schemas.microsoft.com/office/drawing/2014/main" id="{0FF4FD3A-2BF6-4C48-938A-C17AA0FC1EAD}"/>
                </a:ext>
              </a:extLst>
            </p:cNvPr>
            <p:cNvSpPr/>
            <p:nvPr/>
          </p:nvSpPr>
          <p:spPr>
            <a:xfrm>
              <a:off x="184208" y="3480720"/>
              <a:ext cx="142875" cy="95250"/>
            </a:xfrm>
            <a:custGeom>
              <a:avLst/>
              <a:gdLst>
                <a:gd name="connsiteX0" fmla="*/ 109061 w 142875"/>
                <a:gd name="connsiteY0" fmla="*/ 87535 h 95250"/>
                <a:gd name="connsiteX1" fmla="*/ 142113 w 142875"/>
                <a:gd name="connsiteY1" fmla="*/ 29527 h 95250"/>
                <a:gd name="connsiteX2" fmla="*/ 126587 w 142875"/>
                <a:gd name="connsiteY2" fmla="*/ 7144 h 95250"/>
                <a:gd name="connsiteX3" fmla="*/ 77438 w 142875"/>
                <a:gd name="connsiteY3" fmla="*/ 27242 h 95250"/>
                <a:gd name="connsiteX4" fmla="*/ 28289 w 142875"/>
                <a:gd name="connsiteY4" fmla="*/ 7144 h 95250"/>
                <a:gd name="connsiteX5" fmla="*/ 7144 w 142875"/>
                <a:gd name="connsiteY5" fmla="*/ 57341 h 95250"/>
                <a:gd name="connsiteX6" fmla="*/ 7144 w 142875"/>
                <a:gd name="connsiteY6" fmla="*/ 78105 h 95250"/>
                <a:gd name="connsiteX7" fmla="*/ 17240 w 142875"/>
                <a:gd name="connsiteY7" fmla="*/ 88201 h 95250"/>
                <a:gd name="connsiteX8" fmla="*/ 109157 w 142875"/>
                <a:gd name="connsiteY8" fmla="*/ 88201 h 95250"/>
                <a:gd name="connsiteX9" fmla="*/ 109061 w 142875"/>
                <a:gd name="connsiteY9" fmla="*/ 8753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95250">
                  <a:moveTo>
                    <a:pt x="109061" y="87535"/>
                  </a:moveTo>
                  <a:cubicBezTo>
                    <a:pt x="109061" y="62865"/>
                    <a:pt x="122396" y="41339"/>
                    <a:pt x="142113" y="29527"/>
                  </a:cubicBezTo>
                  <a:cubicBezTo>
                    <a:pt x="138398" y="21050"/>
                    <a:pt x="133160" y="13430"/>
                    <a:pt x="126587" y="7144"/>
                  </a:cubicBezTo>
                  <a:cubicBezTo>
                    <a:pt x="113919" y="19526"/>
                    <a:pt x="96584" y="27242"/>
                    <a:pt x="77438" y="27242"/>
                  </a:cubicBezTo>
                  <a:cubicBezTo>
                    <a:pt x="58293" y="27242"/>
                    <a:pt x="41053" y="19526"/>
                    <a:pt x="28289" y="7144"/>
                  </a:cubicBezTo>
                  <a:cubicBezTo>
                    <a:pt x="15335" y="19907"/>
                    <a:pt x="7144" y="37624"/>
                    <a:pt x="7144" y="57341"/>
                  </a:cubicBezTo>
                  <a:lnTo>
                    <a:pt x="7144" y="78105"/>
                  </a:lnTo>
                  <a:cubicBezTo>
                    <a:pt x="7144" y="83629"/>
                    <a:pt x="11621" y="88201"/>
                    <a:pt x="17240" y="88201"/>
                  </a:cubicBezTo>
                  <a:lnTo>
                    <a:pt x="109157" y="88201"/>
                  </a:lnTo>
                  <a:cubicBezTo>
                    <a:pt x="109061" y="88011"/>
                    <a:pt x="109061" y="87725"/>
                    <a:pt x="109061" y="875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923A31-584F-41C8-ACA9-95E342D7D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02" y="0"/>
            <a:ext cx="4531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8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B8544BE-4C8F-433B-91EE-6A95E12B7A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7C51AF-9D2C-4248-8A62-82844FDA0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43" y="0"/>
            <a:ext cx="2233491" cy="33798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ADAC43-7C99-47DC-B51A-72D926F57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54" y="0"/>
            <a:ext cx="2233491" cy="33798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D93AD0-72C5-47DB-BE0A-9E8CA77F8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66" y="0"/>
            <a:ext cx="2233491" cy="3379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A77A3C-EF45-441F-832C-C49E2E9D1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43" y="3478191"/>
            <a:ext cx="2233491" cy="33798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A63DA1-6377-446C-B5B8-2CC28B374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54" y="3478191"/>
            <a:ext cx="2233491" cy="33798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BD08BC-B676-479F-9FEF-74ABF80C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66" y="3478191"/>
            <a:ext cx="2233491" cy="33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02A707-AF84-44C0-AE82-47FA70692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95" y="0"/>
            <a:ext cx="4596944" cy="6858000"/>
          </a:xfrm>
          <a:prstGeom prst="rect">
            <a:avLst/>
          </a:prstGeom>
        </p:spPr>
      </p:pic>
      <p:grpSp>
        <p:nvGrpSpPr>
          <p:cNvPr id="4" name="Group 273">
            <a:extLst>
              <a:ext uri="{FF2B5EF4-FFF2-40B4-BE49-F238E27FC236}">
                <a16:creationId xmlns:a16="http://schemas.microsoft.com/office/drawing/2014/main" id="{0F7E5A2A-0727-457E-80C4-1E1FB024694C}"/>
              </a:ext>
            </a:extLst>
          </p:cNvPr>
          <p:cNvGrpSpPr/>
          <p:nvPr/>
        </p:nvGrpSpPr>
        <p:grpSpPr>
          <a:xfrm>
            <a:off x="181811" y="3346286"/>
            <a:ext cx="647125" cy="165427"/>
            <a:chOff x="795585" y="3421099"/>
            <a:chExt cx="1066015" cy="27250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FCFE956-7365-4ECF-9A2E-B75886DED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75">
              <a:extLst>
                <a:ext uri="{FF2B5EF4-FFF2-40B4-BE49-F238E27FC236}">
                  <a16:creationId xmlns:a16="http://schemas.microsoft.com/office/drawing/2014/main" id="{AA205270-F47C-4210-B7DC-5DB35677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0E78D5F-0F82-4502-8F1D-FB4BE836C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72F17BC-14AE-414C-81E7-1247F673552E}"/>
              </a:ext>
            </a:extLst>
          </p:cNvPr>
          <p:cNvSpPr/>
          <p:nvPr/>
        </p:nvSpPr>
        <p:spPr>
          <a:xfrm>
            <a:off x="6750937" y="4110533"/>
            <a:ext cx="525925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15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Фукідід</a:t>
            </a:r>
          </a:p>
          <a:p>
            <a:pPr>
              <a:spcAft>
                <a:spcPts val="0"/>
              </a:spcAft>
            </a:pPr>
            <a:r>
              <a:rPr lang="uk-UA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давньогрецький історик</a:t>
            </a:r>
            <a:endParaRPr lang="ru-UA" sz="3600" b="1" kern="50" dirty="0">
              <a:solidFill>
                <a:schemeClr val="bg1"/>
              </a:solidFill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8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02A707-AF84-44C0-AE82-47FA70692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brightnessContrast bright="4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20" y="1"/>
            <a:ext cx="5662316" cy="6858000"/>
          </a:xfrm>
          <a:prstGeom prst="rect">
            <a:avLst/>
          </a:prstGeom>
        </p:spPr>
      </p:pic>
      <p:grpSp>
        <p:nvGrpSpPr>
          <p:cNvPr id="4" name="Group 273">
            <a:extLst>
              <a:ext uri="{FF2B5EF4-FFF2-40B4-BE49-F238E27FC236}">
                <a16:creationId xmlns:a16="http://schemas.microsoft.com/office/drawing/2014/main" id="{0F7E5A2A-0727-457E-80C4-1E1FB024694C}"/>
              </a:ext>
            </a:extLst>
          </p:cNvPr>
          <p:cNvGrpSpPr/>
          <p:nvPr/>
        </p:nvGrpSpPr>
        <p:grpSpPr>
          <a:xfrm>
            <a:off x="181811" y="3346286"/>
            <a:ext cx="647125" cy="165427"/>
            <a:chOff x="795585" y="3421099"/>
            <a:chExt cx="1066015" cy="27250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FCFE956-7365-4ECF-9A2E-B75886DED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75">
              <a:extLst>
                <a:ext uri="{FF2B5EF4-FFF2-40B4-BE49-F238E27FC236}">
                  <a16:creationId xmlns:a16="http://schemas.microsoft.com/office/drawing/2014/main" id="{AA205270-F47C-4210-B7DC-5DB35677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0E78D5F-0F82-4502-8F1D-FB4BE836C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72F17BC-14AE-414C-81E7-1247F673552E}"/>
              </a:ext>
            </a:extLst>
          </p:cNvPr>
          <p:cNvSpPr/>
          <p:nvPr/>
        </p:nvSpPr>
        <p:spPr>
          <a:xfrm>
            <a:off x="7728280" y="3511713"/>
            <a:ext cx="3724096" cy="2970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uk-UA" sz="115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Фідій</a:t>
            </a:r>
            <a:r>
              <a:rPr lang="uk-UA" sz="24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uk-UA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давньогрецький </a:t>
            </a:r>
          </a:p>
          <a:p>
            <a:pPr>
              <a:spcAft>
                <a:spcPts val="0"/>
              </a:spcAft>
            </a:pPr>
            <a:r>
              <a:rPr lang="uk-UA" sz="3600" b="1" kern="5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скульптор</a:t>
            </a:r>
            <a:endParaRPr lang="ru-UA" sz="3600" b="1" kern="5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4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4232" y="2356292"/>
            <a:ext cx="10450286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b="1" dirty="0" err="1">
                <a:solidFill>
                  <a:schemeClr val="bg1"/>
                </a:solidFill>
                <a:latin typeface="+mj-lt"/>
              </a:rPr>
              <a:t>Авторське</a:t>
            </a:r>
            <a:r>
              <a:rPr lang="ru-RU" sz="7200" b="1" dirty="0">
                <a:solidFill>
                  <a:schemeClr val="bg1"/>
                </a:solidFill>
                <a:latin typeface="+mj-lt"/>
              </a:rPr>
              <a:t> право</a:t>
            </a:r>
            <a:endParaRPr lang="en-US" sz="7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4181" y="3830299"/>
            <a:ext cx="110836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це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юридичне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поняття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, яке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використовують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щоб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описати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 права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авторів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 на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свої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 твори —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ідеї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концепції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відкриття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оприлюднені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 й не </a:t>
            </a:r>
            <a:r>
              <a:rPr lang="ru-RU" sz="40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оприлюднені</a:t>
            </a:r>
            <a:r>
              <a:rPr lang="ru-RU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40804" y="3550857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5445853" y="627225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Графіка 2">
            <a:extLst>
              <a:ext uri="{FF2B5EF4-FFF2-40B4-BE49-F238E27FC236}">
                <a16:creationId xmlns:a16="http://schemas.microsoft.com/office/drawing/2014/main" id="{2A83D79C-695F-4842-8EC5-067D32B14A34}"/>
              </a:ext>
            </a:extLst>
          </p:cNvPr>
          <p:cNvGrpSpPr/>
          <p:nvPr/>
        </p:nvGrpSpPr>
        <p:grpSpPr>
          <a:xfrm>
            <a:off x="5692445" y="937481"/>
            <a:ext cx="597791" cy="844836"/>
            <a:chOff x="5706489" y="1601987"/>
            <a:chExt cx="521329" cy="736775"/>
          </a:xfrm>
        </p:grpSpPr>
        <p:sp>
          <p:nvSpPr>
            <p:cNvPr id="6" name="Полілінія: фігура 5">
              <a:extLst>
                <a:ext uri="{FF2B5EF4-FFF2-40B4-BE49-F238E27FC236}">
                  <a16:creationId xmlns:a16="http://schemas.microsoft.com/office/drawing/2014/main" id="{5C8D9088-D510-455E-AF34-A4F6098284C4}"/>
                </a:ext>
              </a:extLst>
            </p:cNvPr>
            <p:cNvSpPr/>
            <p:nvPr/>
          </p:nvSpPr>
          <p:spPr>
            <a:xfrm>
              <a:off x="5789765" y="1697742"/>
              <a:ext cx="353759" cy="353759"/>
            </a:xfrm>
            <a:custGeom>
              <a:avLst/>
              <a:gdLst>
                <a:gd name="connsiteX0" fmla="*/ 177554 w 353758"/>
                <a:gd name="connsiteY0" fmla="*/ 1995 h 353758"/>
                <a:gd name="connsiteX1" fmla="*/ 15357 w 353758"/>
                <a:gd name="connsiteY1" fmla="*/ 110357 h 353758"/>
                <a:gd name="connsiteX2" fmla="*/ 53419 w 353758"/>
                <a:gd name="connsiteY2" fmla="*/ 301679 h 353758"/>
                <a:gd name="connsiteX3" fmla="*/ 244741 w 353758"/>
                <a:gd name="connsiteY3" fmla="*/ 339741 h 353758"/>
                <a:gd name="connsiteX4" fmla="*/ 353103 w 353758"/>
                <a:gd name="connsiteY4" fmla="*/ 177544 h 353758"/>
                <a:gd name="connsiteX5" fmla="*/ 177554 w 353758"/>
                <a:gd name="connsiteY5" fmla="*/ 1995 h 353758"/>
                <a:gd name="connsiteX6" fmla="*/ 177554 w 353758"/>
                <a:gd name="connsiteY6" fmla="*/ 1995 h 353758"/>
                <a:gd name="connsiteX7" fmla="*/ 177554 w 353758"/>
                <a:gd name="connsiteY7" fmla="*/ 321176 h 353758"/>
                <a:gd name="connsiteX8" fmla="*/ 44854 w 353758"/>
                <a:gd name="connsiteY8" fmla="*/ 232497 h 353758"/>
                <a:gd name="connsiteX9" fmla="*/ 76001 w 353758"/>
                <a:gd name="connsiteY9" fmla="*/ 75965 h 353758"/>
                <a:gd name="connsiteX10" fmla="*/ 232533 w 353758"/>
                <a:gd name="connsiteY10" fmla="*/ 44818 h 353758"/>
                <a:gd name="connsiteX11" fmla="*/ 321185 w 353758"/>
                <a:gd name="connsiteY11" fmla="*/ 177544 h 353758"/>
                <a:gd name="connsiteX12" fmla="*/ 177554 w 353758"/>
                <a:gd name="connsiteY12" fmla="*/ 321176 h 353758"/>
                <a:gd name="connsiteX13" fmla="*/ 177554 w 353758"/>
                <a:gd name="connsiteY13" fmla="*/ 321176 h 35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3758" h="353758">
                  <a:moveTo>
                    <a:pt x="177554" y="1995"/>
                  </a:moveTo>
                  <a:cubicBezTo>
                    <a:pt x="106536" y="1995"/>
                    <a:pt x="42540" y="44765"/>
                    <a:pt x="15357" y="110357"/>
                  </a:cubicBezTo>
                  <a:cubicBezTo>
                    <a:pt x="-11800" y="175948"/>
                    <a:pt x="3201" y="251461"/>
                    <a:pt x="53419" y="301679"/>
                  </a:cubicBezTo>
                  <a:cubicBezTo>
                    <a:pt x="103637" y="351897"/>
                    <a:pt x="179123" y="366898"/>
                    <a:pt x="244741" y="339741"/>
                  </a:cubicBezTo>
                  <a:cubicBezTo>
                    <a:pt x="310333" y="312558"/>
                    <a:pt x="353103" y="248562"/>
                    <a:pt x="353103" y="177544"/>
                  </a:cubicBezTo>
                  <a:cubicBezTo>
                    <a:pt x="352997" y="80646"/>
                    <a:pt x="274452" y="2101"/>
                    <a:pt x="177554" y="1995"/>
                  </a:cubicBezTo>
                  <a:lnTo>
                    <a:pt x="177554" y="1995"/>
                  </a:lnTo>
                  <a:close/>
                  <a:moveTo>
                    <a:pt x="177554" y="321176"/>
                  </a:moveTo>
                  <a:cubicBezTo>
                    <a:pt x="119463" y="321176"/>
                    <a:pt x="67091" y="286172"/>
                    <a:pt x="44854" y="232497"/>
                  </a:cubicBezTo>
                  <a:cubicBezTo>
                    <a:pt x="22645" y="178821"/>
                    <a:pt x="34907" y="117060"/>
                    <a:pt x="76001" y="75965"/>
                  </a:cubicBezTo>
                  <a:cubicBezTo>
                    <a:pt x="117096" y="34870"/>
                    <a:pt x="178857" y="22609"/>
                    <a:pt x="232533" y="44818"/>
                  </a:cubicBezTo>
                  <a:cubicBezTo>
                    <a:pt x="286182" y="67081"/>
                    <a:pt x="321185" y="119453"/>
                    <a:pt x="321185" y="177544"/>
                  </a:cubicBezTo>
                  <a:cubicBezTo>
                    <a:pt x="321105" y="256834"/>
                    <a:pt x="256844" y="321096"/>
                    <a:pt x="177554" y="321176"/>
                  </a:cubicBezTo>
                  <a:lnTo>
                    <a:pt x="177554" y="32117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9" name="Полілінія: фігура 8">
              <a:extLst>
                <a:ext uri="{FF2B5EF4-FFF2-40B4-BE49-F238E27FC236}">
                  <a16:creationId xmlns:a16="http://schemas.microsoft.com/office/drawing/2014/main" id="{2C349928-CB94-4EF4-90E7-1B2C886B0F02}"/>
                </a:ext>
              </a:extLst>
            </p:cNvPr>
            <p:cNvSpPr/>
            <p:nvPr/>
          </p:nvSpPr>
          <p:spPr>
            <a:xfrm>
              <a:off x="5853611" y="1761608"/>
              <a:ext cx="196828" cy="226086"/>
            </a:xfrm>
            <a:custGeom>
              <a:avLst/>
              <a:gdLst>
                <a:gd name="connsiteX0" fmla="*/ 113708 w 196828"/>
                <a:gd name="connsiteY0" fmla="*/ 33883 h 226086"/>
                <a:gd name="connsiteX1" fmla="*/ 170123 w 196828"/>
                <a:gd name="connsiteY1" fmla="*/ 57263 h 226086"/>
                <a:gd name="connsiteX2" fmla="*/ 192493 w 196828"/>
                <a:gd name="connsiteY2" fmla="*/ 57077 h 226086"/>
                <a:gd name="connsiteX3" fmla="*/ 192679 w 196828"/>
                <a:gd name="connsiteY3" fmla="*/ 34707 h 226086"/>
                <a:gd name="connsiteX4" fmla="*/ 70938 w 196828"/>
                <a:gd name="connsiteY4" fmla="*/ 10503 h 226086"/>
                <a:gd name="connsiteX5" fmla="*/ 1995 w 196828"/>
                <a:gd name="connsiteY5" fmla="*/ 113705 h 226086"/>
                <a:gd name="connsiteX6" fmla="*/ 70965 w 196828"/>
                <a:gd name="connsiteY6" fmla="*/ 216906 h 226086"/>
                <a:gd name="connsiteX7" fmla="*/ 192705 w 196828"/>
                <a:gd name="connsiteY7" fmla="*/ 192702 h 226086"/>
                <a:gd name="connsiteX8" fmla="*/ 192519 w 196828"/>
                <a:gd name="connsiteY8" fmla="*/ 170333 h 226086"/>
                <a:gd name="connsiteX9" fmla="*/ 170150 w 196828"/>
                <a:gd name="connsiteY9" fmla="*/ 170146 h 226086"/>
                <a:gd name="connsiteX10" fmla="*/ 98148 w 196828"/>
                <a:gd name="connsiteY10" fmla="*/ 191957 h 226086"/>
                <a:gd name="connsiteX11" fmla="*/ 40004 w 196828"/>
                <a:gd name="connsiteY11" fmla="*/ 144240 h 226086"/>
                <a:gd name="connsiteX12" fmla="*/ 47372 w 196828"/>
                <a:gd name="connsiteY12" fmla="*/ 69365 h 226086"/>
                <a:gd name="connsiteX13" fmla="*/ 113708 w 196828"/>
                <a:gd name="connsiteY13" fmla="*/ 33883 h 226086"/>
                <a:gd name="connsiteX14" fmla="*/ 113708 w 196828"/>
                <a:gd name="connsiteY14" fmla="*/ 33883 h 22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828" h="226086">
                  <a:moveTo>
                    <a:pt x="113708" y="33883"/>
                  </a:moveTo>
                  <a:cubicBezTo>
                    <a:pt x="134881" y="33830"/>
                    <a:pt x="155202" y="42261"/>
                    <a:pt x="170123" y="57263"/>
                  </a:cubicBezTo>
                  <a:cubicBezTo>
                    <a:pt x="176374" y="63301"/>
                    <a:pt x="186322" y="63221"/>
                    <a:pt x="192493" y="57077"/>
                  </a:cubicBezTo>
                  <a:cubicBezTo>
                    <a:pt x="198637" y="50906"/>
                    <a:pt x="198743" y="40958"/>
                    <a:pt x="192679" y="34707"/>
                  </a:cubicBezTo>
                  <a:cubicBezTo>
                    <a:pt x="160734" y="2763"/>
                    <a:pt x="112671" y="-6786"/>
                    <a:pt x="70938" y="10503"/>
                  </a:cubicBezTo>
                  <a:cubicBezTo>
                    <a:pt x="29205" y="27765"/>
                    <a:pt x="1995" y="68514"/>
                    <a:pt x="1995" y="113705"/>
                  </a:cubicBezTo>
                  <a:cubicBezTo>
                    <a:pt x="1995" y="158869"/>
                    <a:pt x="29205" y="199617"/>
                    <a:pt x="70965" y="216906"/>
                  </a:cubicBezTo>
                  <a:cubicBezTo>
                    <a:pt x="112724" y="234195"/>
                    <a:pt x="160761" y="224646"/>
                    <a:pt x="192705" y="192702"/>
                  </a:cubicBezTo>
                  <a:cubicBezTo>
                    <a:pt x="198743" y="186451"/>
                    <a:pt x="198664" y="176477"/>
                    <a:pt x="192519" y="170333"/>
                  </a:cubicBezTo>
                  <a:cubicBezTo>
                    <a:pt x="186348" y="164162"/>
                    <a:pt x="176401" y="164082"/>
                    <a:pt x="170150" y="170146"/>
                  </a:cubicBezTo>
                  <a:cubicBezTo>
                    <a:pt x="151292" y="188978"/>
                    <a:pt x="124294" y="197170"/>
                    <a:pt x="98148" y="191957"/>
                  </a:cubicBezTo>
                  <a:cubicBezTo>
                    <a:pt x="72029" y="186744"/>
                    <a:pt x="50218" y="168843"/>
                    <a:pt x="40004" y="144240"/>
                  </a:cubicBezTo>
                  <a:cubicBezTo>
                    <a:pt x="29817" y="119636"/>
                    <a:pt x="32583" y="91548"/>
                    <a:pt x="47372" y="69365"/>
                  </a:cubicBezTo>
                  <a:cubicBezTo>
                    <a:pt x="62187" y="47182"/>
                    <a:pt x="87057" y="33883"/>
                    <a:pt x="113708" y="33883"/>
                  </a:cubicBezTo>
                  <a:lnTo>
                    <a:pt x="113708" y="338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  <p:sp>
          <p:nvSpPr>
            <p:cNvPr id="10" name="Полілінія: фігура 9">
              <a:extLst>
                <a:ext uri="{FF2B5EF4-FFF2-40B4-BE49-F238E27FC236}">
                  <a16:creationId xmlns:a16="http://schemas.microsoft.com/office/drawing/2014/main" id="{5200D013-F850-4C38-83E5-5E3DD467F971}"/>
                </a:ext>
              </a:extLst>
            </p:cNvPr>
            <p:cNvSpPr/>
            <p:nvPr/>
          </p:nvSpPr>
          <p:spPr>
            <a:xfrm>
              <a:off x="5706489" y="1601987"/>
              <a:ext cx="521329" cy="736775"/>
            </a:xfrm>
            <a:custGeom>
              <a:avLst/>
              <a:gdLst>
                <a:gd name="connsiteX0" fmla="*/ 425634 w 521328"/>
                <a:gd name="connsiteY0" fmla="*/ 60751 h 736775"/>
                <a:gd name="connsiteX1" fmla="*/ 412016 w 521328"/>
                <a:gd name="connsiteY1" fmla="*/ 50883 h 736775"/>
                <a:gd name="connsiteX2" fmla="*/ 335013 w 521328"/>
                <a:gd name="connsiteY2" fmla="*/ 45270 h 736775"/>
                <a:gd name="connsiteX3" fmla="*/ 269262 w 521328"/>
                <a:gd name="connsiteY3" fmla="*/ 4389 h 736775"/>
                <a:gd name="connsiteX4" fmla="*/ 252399 w 521328"/>
                <a:gd name="connsiteY4" fmla="*/ 4389 h 736775"/>
                <a:gd name="connsiteX5" fmla="*/ 186647 w 521328"/>
                <a:gd name="connsiteY5" fmla="*/ 45270 h 736775"/>
                <a:gd name="connsiteX6" fmla="*/ 109645 w 521328"/>
                <a:gd name="connsiteY6" fmla="*/ 50883 h 736775"/>
                <a:gd name="connsiteX7" fmla="*/ 96053 w 521328"/>
                <a:gd name="connsiteY7" fmla="*/ 60751 h 736775"/>
                <a:gd name="connsiteX8" fmla="*/ 66715 w 521328"/>
                <a:gd name="connsiteY8" fmla="*/ 132300 h 736775"/>
                <a:gd name="connsiteX9" fmla="*/ 7667 w 521328"/>
                <a:gd name="connsiteY9" fmla="*/ 182279 h 736775"/>
                <a:gd name="connsiteX10" fmla="*/ 2507 w 521328"/>
                <a:gd name="connsiteY10" fmla="*/ 198238 h 736775"/>
                <a:gd name="connsiteX11" fmla="*/ 20966 w 521328"/>
                <a:gd name="connsiteY11" fmla="*/ 273298 h 736775"/>
                <a:gd name="connsiteX12" fmla="*/ 2453 w 521328"/>
                <a:gd name="connsiteY12" fmla="*/ 348306 h 736775"/>
                <a:gd name="connsiteX13" fmla="*/ 7640 w 521328"/>
                <a:gd name="connsiteY13" fmla="*/ 364265 h 736775"/>
                <a:gd name="connsiteX14" fmla="*/ 66662 w 521328"/>
                <a:gd name="connsiteY14" fmla="*/ 414243 h 736775"/>
                <a:gd name="connsiteX15" fmla="*/ 94989 w 521328"/>
                <a:gd name="connsiteY15" fmla="*/ 483346 h 736775"/>
                <a:gd name="connsiteX16" fmla="*/ 109565 w 521328"/>
                <a:gd name="connsiteY16" fmla="*/ 495661 h 736775"/>
                <a:gd name="connsiteX17" fmla="*/ 109884 w 521328"/>
                <a:gd name="connsiteY17" fmla="*/ 495661 h 736775"/>
                <a:gd name="connsiteX18" fmla="*/ 117146 w 521328"/>
                <a:gd name="connsiteY18" fmla="*/ 496193 h 736775"/>
                <a:gd name="connsiteX19" fmla="*/ 117146 w 521328"/>
                <a:gd name="connsiteY19" fmla="*/ 720151 h 736775"/>
                <a:gd name="connsiteX20" fmla="*/ 123290 w 521328"/>
                <a:gd name="connsiteY20" fmla="*/ 732733 h 736775"/>
                <a:gd name="connsiteX21" fmla="*/ 136988 w 521328"/>
                <a:gd name="connsiteY21" fmla="*/ 735632 h 736775"/>
                <a:gd name="connsiteX22" fmla="*/ 260830 w 521328"/>
                <a:gd name="connsiteY22" fmla="*/ 704698 h 736775"/>
                <a:gd name="connsiteX23" fmla="*/ 384646 w 521328"/>
                <a:gd name="connsiteY23" fmla="*/ 735632 h 736775"/>
                <a:gd name="connsiteX24" fmla="*/ 398318 w 521328"/>
                <a:gd name="connsiteY24" fmla="*/ 732733 h 736775"/>
                <a:gd name="connsiteX25" fmla="*/ 404462 w 521328"/>
                <a:gd name="connsiteY25" fmla="*/ 720151 h 736775"/>
                <a:gd name="connsiteX26" fmla="*/ 404462 w 521328"/>
                <a:gd name="connsiteY26" fmla="*/ 496273 h 736775"/>
                <a:gd name="connsiteX27" fmla="*/ 411936 w 521328"/>
                <a:gd name="connsiteY27" fmla="*/ 495741 h 736775"/>
                <a:gd name="connsiteX28" fmla="*/ 425634 w 521328"/>
                <a:gd name="connsiteY28" fmla="*/ 485873 h 736775"/>
                <a:gd name="connsiteX29" fmla="*/ 454946 w 521328"/>
                <a:gd name="connsiteY29" fmla="*/ 414323 h 736775"/>
                <a:gd name="connsiteX30" fmla="*/ 513994 w 521328"/>
                <a:gd name="connsiteY30" fmla="*/ 364345 h 736775"/>
                <a:gd name="connsiteX31" fmla="*/ 519181 w 521328"/>
                <a:gd name="connsiteY31" fmla="*/ 348386 h 736775"/>
                <a:gd name="connsiteX32" fmla="*/ 500695 w 521328"/>
                <a:gd name="connsiteY32" fmla="*/ 273298 h 736775"/>
                <a:gd name="connsiteX33" fmla="*/ 519207 w 521328"/>
                <a:gd name="connsiteY33" fmla="*/ 198291 h 736775"/>
                <a:gd name="connsiteX34" fmla="*/ 514021 w 521328"/>
                <a:gd name="connsiteY34" fmla="*/ 182332 h 736775"/>
                <a:gd name="connsiteX35" fmla="*/ 454972 w 521328"/>
                <a:gd name="connsiteY35" fmla="*/ 132354 h 736775"/>
                <a:gd name="connsiteX36" fmla="*/ 425634 w 521328"/>
                <a:gd name="connsiteY36" fmla="*/ 60751 h 736775"/>
                <a:gd name="connsiteX37" fmla="*/ 372544 w 521328"/>
                <a:gd name="connsiteY37" fmla="*/ 699697 h 736775"/>
                <a:gd name="connsiteX38" fmla="*/ 276789 w 521328"/>
                <a:gd name="connsiteY38" fmla="*/ 675759 h 736775"/>
                <a:gd name="connsiteX39" fmla="*/ 276789 w 521328"/>
                <a:gd name="connsiteY39" fmla="*/ 624397 h 736775"/>
                <a:gd name="connsiteX40" fmla="*/ 260830 w 521328"/>
                <a:gd name="connsiteY40" fmla="*/ 608438 h 736775"/>
                <a:gd name="connsiteX41" fmla="*/ 244871 w 521328"/>
                <a:gd name="connsiteY41" fmla="*/ 624397 h 736775"/>
                <a:gd name="connsiteX42" fmla="*/ 244871 w 521328"/>
                <a:gd name="connsiteY42" fmla="*/ 675759 h 736775"/>
                <a:gd name="connsiteX43" fmla="*/ 149117 w 521328"/>
                <a:gd name="connsiteY43" fmla="*/ 699697 h 736775"/>
                <a:gd name="connsiteX44" fmla="*/ 149117 w 521328"/>
                <a:gd name="connsiteY44" fmla="*/ 498613 h 736775"/>
                <a:gd name="connsiteX45" fmla="*/ 151857 w 521328"/>
                <a:gd name="connsiteY45" fmla="*/ 498826 h 736775"/>
                <a:gd name="connsiteX46" fmla="*/ 185796 w 521328"/>
                <a:gd name="connsiteY46" fmla="*/ 501300 h 736775"/>
                <a:gd name="connsiteX47" fmla="*/ 186621 w 521328"/>
                <a:gd name="connsiteY47" fmla="*/ 501300 h 736775"/>
                <a:gd name="connsiteX48" fmla="*/ 252399 w 521328"/>
                <a:gd name="connsiteY48" fmla="*/ 542182 h 736775"/>
                <a:gd name="connsiteX49" fmla="*/ 269262 w 521328"/>
                <a:gd name="connsiteY49" fmla="*/ 542182 h 736775"/>
                <a:gd name="connsiteX50" fmla="*/ 335040 w 521328"/>
                <a:gd name="connsiteY50" fmla="*/ 501300 h 736775"/>
                <a:gd name="connsiteX51" fmla="*/ 343019 w 521328"/>
                <a:gd name="connsiteY51" fmla="*/ 500715 h 736775"/>
                <a:gd name="connsiteX52" fmla="*/ 343578 w 521328"/>
                <a:gd name="connsiteY52" fmla="*/ 500715 h 736775"/>
                <a:gd name="connsiteX53" fmla="*/ 371560 w 521328"/>
                <a:gd name="connsiteY53" fmla="*/ 498667 h 736775"/>
                <a:gd name="connsiteX54" fmla="*/ 372517 w 521328"/>
                <a:gd name="connsiteY54" fmla="*/ 498667 h 736775"/>
                <a:gd name="connsiteX55" fmla="*/ 372544 w 521328"/>
                <a:gd name="connsiteY55" fmla="*/ 699697 h 736775"/>
                <a:gd name="connsiteX56" fmla="*/ 468777 w 521328"/>
                <a:gd name="connsiteY56" fmla="*/ 277102 h 736775"/>
                <a:gd name="connsiteX57" fmla="*/ 485880 w 521328"/>
                <a:gd name="connsiteY57" fmla="*/ 346338 h 736775"/>
                <a:gd name="connsiteX58" fmla="*/ 431353 w 521328"/>
                <a:gd name="connsiteY58" fmla="*/ 392433 h 736775"/>
                <a:gd name="connsiteX59" fmla="*/ 426858 w 521328"/>
                <a:gd name="connsiteY59" fmla="*/ 398577 h 736775"/>
                <a:gd name="connsiteX60" fmla="*/ 399834 w 521328"/>
                <a:gd name="connsiteY60" fmla="*/ 464594 h 736775"/>
                <a:gd name="connsiteX61" fmla="*/ 387492 w 521328"/>
                <a:gd name="connsiteY61" fmla="*/ 465498 h 736775"/>
                <a:gd name="connsiteX62" fmla="*/ 387332 w 521328"/>
                <a:gd name="connsiteY62" fmla="*/ 465498 h 736775"/>
                <a:gd name="connsiteX63" fmla="*/ 328843 w 521328"/>
                <a:gd name="connsiteY63" fmla="*/ 469781 h 736775"/>
                <a:gd name="connsiteX64" fmla="*/ 328736 w 521328"/>
                <a:gd name="connsiteY64" fmla="*/ 469781 h 736775"/>
                <a:gd name="connsiteX65" fmla="*/ 328390 w 521328"/>
                <a:gd name="connsiteY65" fmla="*/ 469781 h 736775"/>
                <a:gd name="connsiteX66" fmla="*/ 322964 w 521328"/>
                <a:gd name="connsiteY66" fmla="*/ 471377 h 736775"/>
                <a:gd name="connsiteX67" fmla="*/ 321528 w 521328"/>
                <a:gd name="connsiteY67" fmla="*/ 472042 h 736775"/>
                <a:gd name="connsiteX68" fmla="*/ 320624 w 521328"/>
                <a:gd name="connsiteY68" fmla="*/ 472600 h 736775"/>
                <a:gd name="connsiteX69" fmla="*/ 260830 w 521328"/>
                <a:gd name="connsiteY69" fmla="*/ 509838 h 736775"/>
                <a:gd name="connsiteX70" fmla="*/ 200186 w 521328"/>
                <a:gd name="connsiteY70" fmla="*/ 472148 h 736775"/>
                <a:gd name="connsiteX71" fmla="*/ 196675 w 521328"/>
                <a:gd name="connsiteY71" fmla="*/ 470552 h 736775"/>
                <a:gd name="connsiteX72" fmla="*/ 193483 w 521328"/>
                <a:gd name="connsiteY72" fmla="*/ 469940 h 736775"/>
                <a:gd name="connsiteX73" fmla="*/ 192871 w 521328"/>
                <a:gd name="connsiteY73" fmla="*/ 469834 h 736775"/>
                <a:gd name="connsiteX74" fmla="*/ 182791 w 521328"/>
                <a:gd name="connsiteY74" fmla="*/ 469089 h 736775"/>
                <a:gd name="connsiteX75" fmla="*/ 134408 w 521328"/>
                <a:gd name="connsiteY75" fmla="*/ 465525 h 736775"/>
                <a:gd name="connsiteX76" fmla="*/ 134222 w 521328"/>
                <a:gd name="connsiteY76" fmla="*/ 465525 h 736775"/>
                <a:gd name="connsiteX77" fmla="*/ 125178 w 521328"/>
                <a:gd name="connsiteY77" fmla="*/ 464807 h 736775"/>
                <a:gd name="connsiteX78" fmla="*/ 121987 w 521328"/>
                <a:gd name="connsiteY78" fmla="*/ 464568 h 736775"/>
                <a:gd name="connsiteX79" fmla="*/ 94856 w 521328"/>
                <a:gd name="connsiteY79" fmla="*/ 398550 h 736775"/>
                <a:gd name="connsiteX80" fmla="*/ 90388 w 521328"/>
                <a:gd name="connsiteY80" fmla="*/ 392406 h 736775"/>
                <a:gd name="connsiteX81" fmla="*/ 35808 w 521328"/>
                <a:gd name="connsiteY81" fmla="*/ 346364 h 736775"/>
                <a:gd name="connsiteX82" fmla="*/ 52911 w 521328"/>
                <a:gd name="connsiteY82" fmla="*/ 277129 h 736775"/>
                <a:gd name="connsiteX83" fmla="*/ 52911 w 521328"/>
                <a:gd name="connsiteY83" fmla="*/ 269495 h 736775"/>
                <a:gd name="connsiteX84" fmla="*/ 35808 w 521328"/>
                <a:gd name="connsiteY84" fmla="*/ 200259 h 736775"/>
                <a:gd name="connsiteX85" fmla="*/ 90335 w 521328"/>
                <a:gd name="connsiteY85" fmla="*/ 154138 h 736775"/>
                <a:gd name="connsiteX86" fmla="*/ 94803 w 521328"/>
                <a:gd name="connsiteY86" fmla="*/ 147993 h 736775"/>
                <a:gd name="connsiteX87" fmla="*/ 121933 w 521328"/>
                <a:gd name="connsiteY87" fmla="*/ 81976 h 736775"/>
                <a:gd name="connsiteX88" fmla="*/ 192978 w 521328"/>
                <a:gd name="connsiteY88" fmla="*/ 76816 h 736775"/>
                <a:gd name="connsiteX89" fmla="*/ 200239 w 521328"/>
                <a:gd name="connsiteY89" fmla="*/ 74449 h 736775"/>
                <a:gd name="connsiteX90" fmla="*/ 260830 w 521328"/>
                <a:gd name="connsiteY90" fmla="*/ 36759 h 736775"/>
                <a:gd name="connsiteX91" fmla="*/ 321475 w 521328"/>
                <a:gd name="connsiteY91" fmla="*/ 74449 h 736775"/>
                <a:gd name="connsiteX92" fmla="*/ 328736 w 521328"/>
                <a:gd name="connsiteY92" fmla="*/ 76816 h 736775"/>
                <a:gd name="connsiteX93" fmla="*/ 399780 w 521328"/>
                <a:gd name="connsiteY93" fmla="*/ 81976 h 736775"/>
                <a:gd name="connsiteX94" fmla="*/ 426804 w 521328"/>
                <a:gd name="connsiteY94" fmla="*/ 147993 h 736775"/>
                <a:gd name="connsiteX95" fmla="*/ 431300 w 521328"/>
                <a:gd name="connsiteY95" fmla="*/ 154138 h 736775"/>
                <a:gd name="connsiteX96" fmla="*/ 485880 w 521328"/>
                <a:gd name="connsiteY96" fmla="*/ 200233 h 736775"/>
                <a:gd name="connsiteX97" fmla="*/ 468777 w 521328"/>
                <a:gd name="connsiteY97" fmla="*/ 269468 h 736775"/>
                <a:gd name="connsiteX98" fmla="*/ 468777 w 521328"/>
                <a:gd name="connsiteY98" fmla="*/ 277102 h 736775"/>
                <a:gd name="connsiteX99" fmla="*/ 468777 w 521328"/>
                <a:gd name="connsiteY99" fmla="*/ 277102 h 73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521328" h="736775">
                  <a:moveTo>
                    <a:pt x="425634" y="60751"/>
                  </a:moveTo>
                  <a:cubicBezTo>
                    <a:pt x="423347" y="55138"/>
                    <a:pt x="418054" y="51335"/>
                    <a:pt x="412016" y="50883"/>
                  </a:cubicBezTo>
                  <a:lnTo>
                    <a:pt x="335013" y="45270"/>
                  </a:lnTo>
                  <a:lnTo>
                    <a:pt x="269262" y="4389"/>
                  </a:lnTo>
                  <a:cubicBezTo>
                    <a:pt x="264102" y="1197"/>
                    <a:pt x="257559" y="1197"/>
                    <a:pt x="252399" y="4389"/>
                  </a:cubicBezTo>
                  <a:lnTo>
                    <a:pt x="186647" y="45270"/>
                  </a:lnTo>
                  <a:lnTo>
                    <a:pt x="109645" y="50883"/>
                  </a:lnTo>
                  <a:cubicBezTo>
                    <a:pt x="103634" y="51308"/>
                    <a:pt x="98341" y="55138"/>
                    <a:pt x="96053" y="60751"/>
                  </a:cubicBezTo>
                  <a:lnTo>
                    <a:pt x="66715" y="132300"/>
                  </a:lnTo>
                  <a:lnTo>
                    <a:pt x="7667" y="182279"/>
                  </a:lnTo>
                  <a:cubicBezTo>
                    <a:pt x="3065" y="186189"/>
                    <a:pt x="1070" y="192360"/>
                    <a:pt x="2507" y="198238"/>
                  </a:cubicBezTo>
                  <a:lnTo>
                    <a:pt x="20966" y="273298"/>
                  </a:lnTo>
                  <a:lnTo>
                    <a:pt x="2453" y="348306"/>
                  </a:lnTo>
                  <a:cubicBezTo>
                    <a:pt x="1017" y="354184"/>
                    <a:pt x="3012" y="360355"/>
                    <a:pt x="7640" y="364265"/>
                  </a:cubicBezTo>
                  <a:lnTo>
                    <a:pt x="66662" y="414243"/>
                  </a:lnTo>
                  <a:lnTo>
                    <a:pt x="94989" y="483346"/>
                  </a:lnTo>
                  <a:cubicBezTo>
                    <a:pt x="96692" y="490155"/>
                    <a:pt x="102570" y="495129"/>
                    <a:pt x="109565" y="495661"/>
                  </a:cubicBezTo>
                  <a:lnTo>
                    <a:pt x="109884" y="495661"/>
                  </a:lnTo>
                  <a:lnTo>
                    <a:pt x="117146" y="496193"/>
                  </a:lnTo>
                  <a:lnTo>
                    <a:pt x="117146" y="720151"/>
                  </a:lnTo>
                  <a:cubicBezTo>
                    <a:pt x="117146" y="725072"/>
                    <a:pt x="119407" y="729700"/>
                    <a:pt x="123290" y="732733"/>
                  </a:cubicBezTo>
                  <a:cubicBezTo>
                    <a:pt x="127173" y="735765"/>
                    <a:pt x="132227" y="736829"/>
                    <a:pt x="136988" y="735632"/>
                  </a:cubicBezTo>
                  <a:lnTo>
                    <a:pt x="260830" y="704698"/>
                  </a:lnTo>
                  <a:lnTo>
                    <a:pt x="384646" y="735632"/>
                  </a:lnTo>
                  <a:cubicBezTo>
                    <a:pt x="389407" y="736829"/>
                    <a:pt x="394461" y="735738"/>
                    <a:pt x="398318" y="732733"/>
                  </a:cubicBezTo>
                  <a:cubicBezTo>
                    <a:pt x="402201" y="729700"/>
                    <a:pt x="404462" y="725072"/>
                    <a:pt x="404462" y="720151"/>
                  </a:cubicBezTo>
                  <a:lnTo>
                    <a:pt x="404462" y="496273"/>
                  </a:lnTo>
                  <a:lnTo>
                    <a:pt x="411936" y="495741"/>
                  </a:lnTo>
                  <a:cubicBezTo>
                    <a:pt x="418027" y="495315"/>
                    <a:pt x="423320" y="491485"/>
                    <a:pt x="425634" y="485873"/>
                  </a:cubicBezTo>
                  <a:lnTo>
                    <a:pt x="454946" y="414323"/>
                  </a:lnTo>
                  <a:lnTo>
                    <a:pt x="513994" y="364345"/>
                  </a:lnTo>
                  <a:cubicBezTo>
                    <a:pt x="518596" y="360435"/>
                    <a:pt x="520617" y="354264"/>
                    <a:pt x="519181" y="348386"/>
                  </a:cubicBezTo>
                  <a:lnTo>
                    <a:pt x="500695" y="273298"/>
                  </a:lnTo>
                  <a:lnTo>
                    <a:pt x="519207" y="198291"/>
                  </a:lnTo>
                  <a:cubicBezTo>
                    <a:pt x="520644" y="192413"/>
                    <a:pt x="518649" y="186242"/>
                    <a:pt x="514021" y="182332"/>
                  </a:cubicBezTo>
                  <a:lnTo>
                    <a:pt x="454972" y="132354"/>
                  </a:lnTo>
                  <a:lnTo>
                    <a:pt x="425634" y="60751"/>
                  </a:lnTo>
                  <a:close/>
                  <a:moveTo>
                    <a:pt x="372544" y="699697"/>
                  </a:moveTo>
                  <a:lnTo>
                    <a:pt x="276789" y="675759"/>
                  </a:lnTo>
                  <a:lnTo>
                    <a:pt x="276789" y="624397"/>
                  </a:lnTo>
                  <a:cubicBezTo>
                    <a:pt x="276789" y="615593"/>
                    <a:pt x="269634" y="608438"/>
                    <a:pt x="260830" y="608438"/>
                  </a:cubicBezTo>
                  <a:cubicBezTo>
                    <a:pt x="252026" y="608438"/>
                    <a:pt x="244871" y="615593"/>
                    <a:pt x="244871" y="624397"/>
                  </a:cubicBezTo>
                  <a:lnTo>
                    <a:pt x="244871" y="675759"/>
                  </a:lnTo>
                  <a:lnTo>
                    <a:pt x="149117" y="699697"/>
                  </a:lnTo>
                  <a:lnTo>
                    <a:pt x="149117" y="498613"/>
                  </a:lnTo>
                  <a:lnTo>
                    <a:pt x="151857" y="498826"/>
                  </a:lnTo>
                  <a:lnTo>
                    <a:pt x="185796" y="501300"/>
                  </a:lnTo>
                  <a:lnTo>
                    <a:pt x="186621" y="501300"/>
                  </a:lnTo>
                  <a:lnTo>
                    <a:pt x="252399" y="542182"/>
                  </a:lnTo>
                  <a:cubicBezTo>
                    <a:pt x="257559" y="545373"/>
                    <a:pt x="264075" y="545373"/>
                    <a:pt x="269262" y="542182"/>
                  </a:cubicBezTo>
                  <a:lnTo>
                    <a:pt x="335040" y="501300"/>
                  </a:lnTo>
                  <a:lnTo>
                    <a:pt x="343019" y="500715"/>
                  </a:lnTo>
                  <a:lnTo>
                    <a:pt x="343578" y="500715"/>
                  </a:lnTo>
                  <a:lnTo>
                    <a:pt x="371560" y="498667"/>
                  </a:lnTo>
                  <a:lnTo>
                    <a:pt x="372517" y="498667"/>
                  </a:lnTo>
                  <a:lnTo>
                    <a:pt x="372544" y="699697"/>
                  </a:lnTo>
                  <a:close/>
                  <a:moveTo>
                    <a:pt x="468777" y="277102"/>
                  </a:moveTo>
                  <a:lnTo>
                    <a:pt x="485880" y="346338"/>
                  </a:lnTo>
                  <a:lnTo>
                    <a:pt x="431353" y="392433"/>
                  </a:lnTo>
                  <a:cubicBezTo>
                    <a:pt x="429384" y="394108"/>
                    <a:pt x="427842" y="396210"/>
                    <a:pt x="426858" y="398577"/>
                  </a:cubicBezTo>
                  <a:lnTo>
                    <a:pt x="399834" y="464594"/>
                  </a:lnTo>
                  <a:lnTo>
                    <a:pt x="387492" y="465498"/>
                  </a:lnTo>
                  <a:lnTo>
                    <a:pt x="387332" y="465498"/>
                  </a:lnTo>
                  <a:lnTo>
                    <a:pt x="328843" y="469781"/>
                  </a:lnTo>
                  <a:lnTo>
                    <a:pt x="328736" y="469781"/>
                  </a:lnTo>
                  <a:cubicBezTo>
                    <a:pt x="328630" y="469781"/>
                    <a:pt x="328497" y="469781"/>
                    <a:pt x="328390" y="469781"/>
                  </a:cubicBezTo>
                  <a:cubicBezTo>
                    <a:pt x="326502" y="469887"/>
                    <a:pt x="324640" y="470446"/>
                    <a:pt x="322964" y="471377"/>
                  </a:cubicBezTo>
                  <a:cubicBezTo>
                    <a:pt x="322459" y="471563"/>
                    <a:pt x="321980" y="471802"/>
                    <a:pt x="321528" y="472042"/>
                  </a:cubicBezTo>
                  <a:lnTo>
                    <a:pt x="320624" y="472600"/>
                  </a:lnTo>
                  <a:lnTo>
                    <a:pt x="260830" y="509838"/>
                  </a:lnTo>
                  <a:lnTo>
                    <a:pt x="200186" y="472148"/>
                  </a:lnTo>
                  <a:cubicBezTo>
                    <a:pt x="199095" y="471483"/>
                    <a:pt x="197899" y="470925"/>
                    <a:pt x="196675" y="470552"/>
                  </a:cubicBezTo>
                  <a:cubicBezTo>
                    <a:pt x="195638" y="470260"/>
                    <a:pt x="194574" y="470047"/>
                    <a:pt x="193483" y="469940"/>
                  </a:cubicBezTo>
                  <a:cubicBezTo>
                    <a:pt x="193270" y="469940"/>
                    <a:pt x="193084" y="469834"/>
                    <a:pt x="192871" y="469834"/>
                  </a:cubicBezTo>
                  <a:lnTo>
                    <a:pt x="182791" y="469089"/>
                  </a:lnTo>
                  <a:lnTo>
                    <a:pt x="134408" y="465525"/>
                  </a:lnTo>
                  <a:lnTo>
                    <a:pt x="134222" y="465525"/>
                  </a:lnTo>
                  <a:lnTo>
                    <a:pt x="125178" y="464807"/>
                  </a:lnTo>
                  <a:lnTo>
                    <a:pt x="121987" y="464568"/>
                  </a:lnTo>
                  <a:lnTo>
                    <a:pt x="94856" y="398550"/>
                  </a:lnTo>
                  <a:cubicBezTo>
                    <a:pt x="93899" y="396183"/>
                    <a:pt x="92356" y="394055"/>
                    <a:pt x="90388" y="392406"/>
                  </a:cubicBezTo>
                  <a:lnTo>
                    <a:pt x="35808" y="346364"/>
                  </a:lnTo>
                  <a:lnTo>
                    <a:pt x="52911" y="277129"/>
                  </a:lnTo>
                  <a:cubicBezTo>
                    <a:pt x="53549" y="274628"/>
                    <a:pt x="53549" y="271995"/>
                    <a:pt x="52911" y="269495"/>
                  </a:cubicBezTo>
                  <a:lnTo>
                    <a:pt x="35808" y="200259"/>
                  </a:lnTo>
                  <a:lnTo>
                    <a:pt x="90335" y="154138"/>
                  </a:lnTo>
                  <a:cubicBezTo>
                    <a:pt x="92303" y="152462"/>
                    <a:pt x="93819" y="150361"/>
                    <a:pt x="94803" y="147993"/>
                  </a:cubicBezTo>
                  <a:lnTo>
                    <a:pt x="121933" y="81976"/>
                  </a:lnTo>
                  <a:lnTo>
                    <a:pt x="192978" y="76816"/>
                  </a:lnTo>
                  <a:cubicBezTo>
                    <a:pt x="195558" y="76630"/>
                    <a:pt x="198058" y="75805"/>
                    <a:pt x="200239" y="74449"/>
                  </a:cubicBezTo>
                  <a:lnTo>
                    <a:pt x="260830" y="36759"/>
                  </a:lnTo>
                  <a:lnTo>
                    <a:pt x="321475" y="74449"/>
                  </a:lnTo>
                  <a:cubicBezTo>
                    <a:pt x="323656" y="75832"/>
                    <a:pt x="326156" y="76630"/>
                    <a:pt x="328736" y="76816"/>
                  </a:cubicBezTo>
                  <a:lnTo>
                    <a:pt x="399780" y="81976"/>
                  </a:lnTo>
                  <a:lnTo>
                    <a:pt x="426804" y="147993"/>
                  </a:lnTo>
                  <a:cubicBezTo>
                    <a:pt x="427789" y="150361"/>
                    <a:pt x="429331" y="152489"/>
                    <a:pt x="431300" y="154138"/>
                  </a:cubicBezTo>
                  <a:lnTo>
                    <a:pt x="485880" y="200233"/>
                  </a:lnTo>
                  <a:lnTo>
                    <a:pt x="468777" y="269468"/>
                  </a:lnTo>
                  <a:cubicBezTo>
                    <a:pt x="468138" y="271995"/>
                    <a:pt x="468138" y="274602"/>
                    <a:pt x="468777" y="277102"/>
                  </a:cubicBezTo>
                  <a:lnTo>
                    <a:pt x="468777" y="2771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UA"/>
            </a:p>
          </p:txBody>
        </p:sp>
      </p:grpSp>
    </p:spTree>
    <p:extLst>
      <p:ext uri="{BB962C8B-B14F-4D97-AF65-F5344CB8AC3E}">
        <p14:creationId xmlns:p14="http://schemas.microsoft.com/office/powerpoint/2010/main" val="4280411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7BBB03-221C-4D4F-ACB1-92414BBEA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4" t="30375" r="38196" b="17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44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3">
            <a:extLst>
              <a:ext uri="{FF2B5EF4-FFF2-40B4-BE49-F238E27FC236}">
                <a16:creationId xmlns:a16="http://schemas.microsoft.com/office/drawing/2014/main" id="{E63C286C-39DC-4A8A-876E-DFDDFB860646}"/>
              </a:ext>
            </a:extLst>
          </p:cNvPr>
          <p:cNvGrpSpPr/>
          <p:nvPr/>
        </p:nvGrpSpPr>
        <p:grpSpPr>
          <a:xfrm>
            <a:off x="181811" y="3346286"/>
            <a:ext cx="647125" cy="165427"/>
            <a:chOff x="795585" y="3421099"/>
            <a:chExt cx="1066015" cy="272508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9F809F3-D8D8-41BE-AA12-298B45275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275">
              <a:extLst>
                <a:ext uri="{FF2B5EF4-FFF2-40B4-BE49-F238E27FC236}">
                  <a16:creationId xmlns:a16="http://schemas.microsoft.com/office/drawing/2014/main" id="{68A0D4CD-D6D3-4F0B-B910-6159B72F3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5BB9A5D-5B1E-4621-B205-DC27DD955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64EAC6-7810-4491-A39E-B67B59631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94" y="0"/>
            <a:ext cx="531495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C02BA2A-FA42-4A22-8C06-530AA6CDB6A4}"/>
              </a:ext>
            </a:extLst>
          </p:cNvPr>
          <p:cNvSpPr/>
          <p:nvPr/>
        </p:nvSpPr>
        <p:spPr>
          <a:xfrm>
            <a:off x="7269281" y="4777080"/>
            <a:ext cx="5227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60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uk-UA" sz="60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Сикстинська</a:t>
            </a:r>
            <a:r>
              <a:rPr lang="uk-UA" sz="60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Мадонна»</a:t>
            </a:r>
            <a:endParaRPr lang="ru-UA" sz="6000" b="1" kern="50" dirty="0">
              <a:solidFill>
                <a:schemeClr val="bg1"/>
              </a:solidFill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38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3">
            <a:extLst>
              <a:ext uri="{FF2B5EF4-FFF2-40B4-BE49-F238E27FC236}">
                <a16:creationId xmlns:a16="http://schemas.microsoft.com/office/drawing/2014/main" id="{E63C286C-39DC-4A8A-876E-DFDDFB860646}"/>
              </a:ext>
            </a:extLst>
          </p:cNvPr>
          <p:cNvGrpSpPr/>
          <p:nvPr/>
        </p:nvGrpSpPr>
        <p:grpSpPr>
          <a:xfrm>
            <a:off x="181811" y="3346286"/>
            <a:ext cx="647125" cy="165427"/>
            <a:chOff x="795585" y="3421099"/>
            <a:chExt cx="1066015" cy="272508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9F809F3-D8D8-41BE-AA12-298B45275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275">
              <a:extLst>
                <a:ext uri="{FF2B5EF4-FFF2-40B4-BE49-F238E27FC236}">
                  <a16:creationId xmlns:a16="http://schemas.microsoft.com/office/drawing/2014/main" id="{68A0D4CD-D6D3-4F0B-B910-6159B72F3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5BB9A5D-5B1E-4621-B205-DC27DD955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64EAC6-7810-4491-A39E-B67B59631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80" y="428423"/>
            <a:ext cx="6847840" cy="5289954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C02BA2A-FA42-4A22-8C06-530AA6CDB6A4}"/>
              </a:ext>
            </a:extLst>
          </p:cNvPr>
          <p:cNvSpPr/>
          <p:nvPr/>
        </p:nvSpPr>
        <p:spPr>
          <a:xfrm>
            <a:off x="751840" y="5913671"/>
            <a:ext cx="1068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Листівка з 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репродукцією</a:t>
            </a:r>
            <a:r>
              <a:rPr lang="en-US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Сикстинської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Мадонни</a:t>
            </a:r>
            <a:r>
              <a:rPr lang="ru-RU" sz="36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UA" sz="3600" b="1" kern="50" dirty="0">
              <a:solidFill>
                <a:schemeClr val="bg1"/>
              </a:solidFill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7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FFFFFF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9398</TotalTime>
  <Words>116</Words>
  <Application>Microsoft Office PowerPoint</Application>
  <PresentationFormat>Широкий екран</PresentationFormat>
  <Paragraphs>26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3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930</cp:revision>
  <dcterms:created xsi:type="dcterms:W3CDTF">2017-04-03T03:04:12Z</dcterms:created>
  <dcterms:modified xsi:type="dcterms:W3CDTF">2019-07-11T10:05:05Z</dcterms:modified>
</cp:coreProperties>
</file>